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Lora Bold" panose="020B0604020202020204" charset="0"/>
      <p:regular r:id="rId12"/>
    </p:embeddedFont>
    <p:embeddedFont>
      <p:font typeface="Poppins Bold" panose="020B0604020202020204" charset="0"/>
      <p:regular r:id="rId13"/>
    </p:embeddedFont>
    <p:embeddedFont>
      <p:font typeface="Silver Stone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82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4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microsoft.com/office/2007/relationships/hdphoto" Target="../media/hdphoto1.wdp"/><Relationship Id="rId27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image" Target="../media/image6.svg"/><Relationship Id="rId7" Type="http://schemas.openxmlformats.org/officeDocument/2006/relationships/image" Target="../media/image77.png"/><Relationship Id="rId12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.png"/><Relationship Id="rId5" Type="http://schemas.openxmlformats.org/officeDocument/2006/relationships/image" Target="../media/image10.svg"/><Relationship Id="rId15" Type="http://schemas.openxmlformats.org/officeDocument/2006/relationships/image" Target="../media/image81.png"/><Relationship Id="rId10" Type="http://schemas.openxmlformats.org/officeDocument/2006/relationships/image" Target="../media/image61.png"/><Relationship Id="rId4" Type="http://schemas.openxmlformats.org/officeDocument/2006/relationships/image" Target="../media/image9.png"/><Relationship Id="rId9" Type="http://schemas.openxmlformats.org/officeDocument/2006/relationships/image" Target="../media/image79.svg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12.svg"/><Relationship Id="rId21" Type="http://schemas.microsoft.com/office/2007/relationships/hdphoto" Target="../media/hdphoto2.wdp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11.png"/><Relationship Id="rId16" Type="http://schemas.openxmlformats.org/officeDocument/2006/relationships/image" Target="../media/image34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6.svg"/><Relationship Id="rId19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svg"/><Relationship Id="rId18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12" Type="http://schemas.openxmlformats.org/officeDocument/2006/relationships/image" Target="../media/image21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19" Type="http://schemas.openxmlformats.org/officeDocument/2006/relationships/image" Target="../media/image51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7.png"/><Relationship Id="rId18" Type="http://schemas.openxmlformats.org/officeDocument/2006/relationships/image" Target="../media/image10.svg"/><Relationship Id="rId3" Type="http://schemas.openxmlformats.org/officeDocument/2006/relationships/image" Target="../media/image8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17" Type="http://schemas.openxmlformats.org/officeDocument/2006/relationships/image" Target="../media/image9.png"/><Relationship Id="rId2" Type="http://schemas.openxmlformats.org/officeDocument/2006/relationships/image" Target="../media/image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4.svg"/><Relationship Id="rId15" Type="http://schemas.microsoft.com/office/2007/relationships/hdphoto" Target="../media/hdphoto4.wdp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2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image" Target="../media/image3.pn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53.svg"/><Relationship Id="rId15" Type="http://schemas.openxmlformats.org/officeDocument/2006/relationships/image" Target="../media/image9.png"/><Relationship Id="rId10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8.sv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12" Type="http://schemas.openxmlformats.org/officeDocument/2006/relationships/image" Target="../media/image67.png"/><Relationship Id="rId17" Type="http://schemas.microsoft.com/office/2007/relationships/hdphoto" Target="../media/hdphoto6.wdp"/><Relationship Id="rId2" Type="http://schemas.openxmlformats.org/officeDocument/2006/relationships/image" Target="../media/image1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6.png"/><Relationship Id="rId5" Type="http://schemas.openxmlformats.org/officeDocument/2006/relationships/image" Target="../media/image10.svg"/><Relationship Id="rId15" Type="http://schemas.openxmlformats.org/officeDocument/2006/relationships/image" Target="../media/image70.png"/><Relationship Id="rId10" Type="http://schemas.openxmlformats.org/officeDocument/2006/relationships/image" Target="../media/image53.svg"/><Relationship Id="rId4" Type="http://schemas.openxmlformats.org/officeDocument/2006/relationships/image" Target="../media/image9.png"/><Relationship Id="rId9" Type="http://schemas.openxmlformats.org/officeDocument/2006/relationships/image" Target="../media/image52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0.svg"/><Relationship Id="rId10" Type="http://schemas.openxmlformats.org/officeDocument/2006/relationships/image" Target="../media/image75.png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34598" y="2568560"/>
            <a:ext cx="14751221" cy="11800977"/>
          </a:xfrm>
          <a:custGeom>
            <a:avLst/>
            <a:gdLst/>
            <a:ahLst/>
            <a:cxnLst/>
            <a:rect l="l" t="t" r="r" b="b"/>
            <a:pathLst>
              <a:path w="14751221" h="11800977">
                <a:moveTo>
                  <a:pt x="14751221" y="0"/>
                </a:moveTo>
                <a:lnTo>
                  <a:pt x="0" y="0"/>
                </a:lnTo>
                <a:lnTo>
                  <a:pt x="0" y="11800978"/>
                </a:lnTo>
                <a:lnTo>
                  <a:pt x="14751221" y="11800978"/>
                </a:lnTo>
                <a:lnTo>
                  <a:pt x="14751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82086" y="-1450513"/>
            <a:ext cx="2736746" cy="3723464"/>
          </a:xfrm>
          <a:custGeom>
            <a:avLst/>
            <a:gdLst/>
            <a:ahLst/>
            <a:cxnLst/>
            <a:rect l="l" t="t" r="r" b="b"/>
            <a:pathLst>
              <a:path w="2736746" h="3723464">
                <a:moveTo>
                  <a:pt x="0" y="0"/>
                </a:moveTo>
                <a:lnTo>
                  <a:pt x="2736746" y="0"/>
                </a:lnTo>
                <a:lnTo>
                  <a:pt x="2736746" y="3723465"/>
                </a:lnTo>
                <a:lnTo>
                  <a:pt x="0" y="3723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05890" y="1628775"/>
            <a:ext cx="10426420" cy="194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712"/>
              </a:lnSpc>
            </a:pPr>
            <a:r>
              <a:rPr lang="en-US" sz="16721" u="none" strike="noStrike" spc="-250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 Present Simple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42858" y="6289783"/>
            <a:ext cx="9152157" cy="63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By Teacher </a:t>
            </a:r>
            <a:r>
              <a:rPr lang="en-US" sz="3800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Duangruthai</a:t>
            </a:r>
            <a:r>
              <a:rPr lang="en-US" sz="3800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Hitted</a:t>
            </a:r>
            <a:endParaRPr lang="en-US" sz="3800" dirty="0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843820" y="3460607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72041" y="5664861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8"/>
                </a:lnTo>
                <a:lnTo>
                  <a:pt x="0" y="7186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97727">
            <a:off x="1618218" y="6815326"/>
            <a:ext cx="3036876" cy="3307447"/>
          </a:xfrm>
          <a:custGeom>
            <a:avLst/>
            <a:gdLst/>
            <a:ahLst/>
            <a:cxnLst/>
            <a:rect l="l" t="t" r="r" b="b"/>
            <a:pathLst>
              <a:path w="3036876" h="3307447">
                <a:moveTo>
                  <a:pt x="0" y="0"/>
                </a:moveTo>
                <a:lnTo>
                  <a:pt x="3036876" y="0"/>
                </a:lnTo>
                <a:lnTo>
                  <a:pt x="3036876" y="3307446"/>
                </a:lnTo>
                <a:lnTo>
                  <a:pt x="0" y="3307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93" b="-72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93389" y="8905524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1" y="0"/>
                </a:lnTo>
                <a:lnTo>
                  <a:pt x="9563061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42989" y="-1060186"/>
            <a:ext cx="3560916" cy="5358255"/>
          </a:xfrm>
          <a:custGeom>
            <a:avLst/>
            <a:gdLst/>
            <a:ahLst/>
            <a:cxnLst/>
            <a:rect l="l" t="t" r="r" b="b"/>
            <a:pathLst>
              <a:path w="3560916" h="5358255">
                <a:moveTo>
                  <a:pt x="0" y="0"/>
                </a:moveTo>
                <a:lnTo>
                  <a:pt x="3560917" y="0"/>
                </a:lnTo>
                <a:lnTo>
                  <a:pt x="3560917" y="5358254"/>
                </a:lnTo>
                <a:lnTo>
                  <a:pt x="0" y="5358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53741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3095015" y="-638864"/>
            <a:ext cx="5474590" cy="5358255"/>
          </a:xfrm>
          <a:custGeom>
            <a:avLst/>
            <a:gdLst/>
            <a:ahLst/>
            <a:cxnLst/>
            <a:rect l="l" t="t" r="r" b="b"/>
            <a:pathLst>
              <a:path w="5474590" h="5358255">
                <a:moveTo>
                  <a:pt x="5474590" y="0"/>
                </a:moveTo>
                <a:lnTo>
                  <a:pt x="0" y="0"/>
                </a:lnTo>
                <a:lnTo>
                  <a:pt x="0" y="5358254"/>
                </a:lnTo>
                <a:lnTo>
                  <a:pt x="5474590" y="5358254"/>
                </a:lnTo>
                <a:lnTo>
                  <a:pt x="547459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734765">
            <a:off x="15533906" y="225646"/>
            <a:ext cx="1814812" cy="1606109"/>
          </a:xfrm>
          <a:custGeom>
            <a:avLst/>
            <a:gdLst/>
            <a:ahLst/>
            <a:cxnLst/>
            <a:rect l="l" t="t" r="r" b="b"/>
            <a:pathLst>
              <a:path w="1814812" h="1606109">
                <a:moveTo>
                  <a:pt x="0" y="0"/>
                </a:moveTo>
                <a:lnTo>
                  <a:pt x="1814812" y="0"/>
                </a:lnTo>
                <a:lnTo>
                  <a:pt x="1814812" y="1606108"/>
                </a:lnTo>
                <a:lnTo>
                  <a:pt x="0" y="1606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40107" y="1645239"/>
            <a:ext cx="1617562" cy="3103237"/>
          </a:xfrm>
          <a:custGeom>
            <a:avLst/>
            <a:gdLst/>
            <a:ahLst/>
            <a:cxnLst/>
            <a:rect l="l" t="t" r="r" b="b"/>
            <a:pathLst>
              <a:path w="1617562" h="3103237">
                <a:moveTo>
                  <a:pt x="0" y="0"/>
                </a:moveTo>
                <a:lnTo>
                  <a:pt x="1617562" y="0"/>
                </a:lnTo>
                <a:lnTo>
                  <a:pt x="1617562" y="3103237"/>
                </a:lnTo>
                <a:lnTo>
                  <a:pt x="0" y="31032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104718">
            <a:off x="501108" y="5596542"/>
            <a:ext cx="3645363" cy="2679342"/>
          </a:xfrm>
          <a:custGeom>
            <a:avLst/>
            <a:gdLst/>
            <a:ahLst/>
            <a:cxnLst/>
            <a:rect l="l" t="t" r="r" b="b"/>
            <a:pathLst>
              <a:path w="3645363" h="2679342">
                <a:moveTo>
                  <a:pt x="0" y="0"/>
                </a:moveTo>
                <a:lnTo>
                  <a:pt x="3645363" y="0"/>
                </a:lnTo>
                <a:lnTo>
                  <a:pt x="3645363" y="2679342"/>
                </a:lnTo>
                <a:lnTo>
                  <a:pt x="0" y="267934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92885" y="4070207"/>
            <a:ext cx="15326969" cy="196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872"/>
              </a:lnSpc>
            </a:pPr>
            <a:r>
              <a:rPr lang="en-US" sz="16918" u="none" strike="noStrike" spc="-253" dirty="0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Present Continuous</a:t>
            </a:r>
          </a:p>
        </p:txBody>
      </p:sp>
      <p:sp>
        <p:nvSpPr>
          <p:cNvPr id="17" name="Freeform 17"/>
          <p:cNvSpPr/>
          <p:nvPr/>
        </p:nvSpPr>
        <p:spPr>
          <a:xfrm rot="2917869">
            <a:off x="10069714" y="6049033"/>
            <a:ext cx="2711417" cy="2477557"/>
          </a:xfrm>
          <a:custGeom>
            <a:avLst/>
            <a:gdLst/>
            <a:ahLst/>
            <a:cxnLst/>
            <a:rect l="l" t="t" r="r" b="b"/>
            <a:pathLst>
              <a:path w="2711417" h="2477557">
                <a:moveTo>
                  <a:pt x="0" y="0"/>
                </a:moveTo>
                <a:lnTo>
                  <a:pt x="2711417" y="0"/>
                </a:lnTo>
                <a:lnTo>
                  <a:pt x="2711417" y="2477558"/>
                </a:lnTo>
                <a:lnTo>
                  <a:pt x="0" y="247755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036918" y="-75281"/>
            <a:ext cx="8214164" cy="92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0"/>
              </a:lnSpc>
              <a:spcBef>
                <a:spcPct val="0"/>
              </a:spcBef>
            </a:pPr>
            <a:r>
              <a:rPr lang="en-US" sz="5385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Welcome to my class</a:t>
            </a:r>
          </a:p>
        </p:txBody>
      </p:sp>
      <p:sp>
        <p:nvSpPr>
          <p:cNvPr id="19" name="Freeform 19"/>
          <p:cNvSpPr/>
          <p:nvPr/>
        </p:nvSpPr>
        <p:spPr>
          <a:xfrm rot="-772212">
            <a:off x="906207" y="1849097"/>
            <a:ext cx="2312007" cy="2176177"/>
          </a:xfrm>
          <a:custGeom>
            <a:avLst/>
            <a:gdLst/>
            <a:ahLst/>
            <a:cxnLst/>
            <a:rect l="l" t="t" r="r" b="b"/>
            <a:pathLst>
              <a:path w="2312007" h="2176177">
                <a:moveTo>
                  <a:pt x="0" y="0"/>
                </a:moveTo>
                <a:lnTo>
                  <a:pt x="2312007" y="0"/>
                </a:lnTo>
                <a:lnTo>
                  <a:pt x="2312007" y="2176176"/>
                </a:lnTo>
                <a:lnTo>
                  <a:pt x="0" y="217617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3ACB265-9730-C22D-E8E7-A562B8B773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99219" l="9961" r="97852">
                        <a14:foregroundMark x1="20898" y1="87891" x2="20898" y2="87891"/>
                        <a14:foregroundMark x1="17871" y1="91895" x2="17871" y2="91895"/>
                        <a14:foregroundMark x1="15234" y1="95801" x2="15234" y2="95801"/>
                        <a14:foregroundMark x1="10840" y1="99316" x2="10840" y2="99316"/>
                        <a14:foregroundMark x1="90332" y1="82227" x2="90332" y2="82227"/>
                        <a14:foregroundMark x1="97852" y1="85742" x2="97852" y2="85742"/>
                        <a14:foregroundMark x1="65918" y1="10547" x2="65918" y2="10547"/>
                        <a14:foregroundMark x1="85742" y1="32910" x2="85742" y2="3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24" b="1047"/>
          <a:stretch/>
        </p:blipFill>
        <p:spPr>
          <a:xfrm>
            <a:off x="14483175" y="3252433"/>
            <a:ext cx="3789932" cy="3672267"/>
          </a:xfrm>
          <a:prstGeom prst="rect">
            <a:avLst/>
          </a:prstGeom>
        </p:spPr>
      </p:pic>
      <p:sp>
        <p:nvSpPr>
          <p:cNvPr id="22" name="Freeform 9">
            <a:extLst>
              <a:ext uri="{FF2B5EF4-FFF2-40B4-BE49-F238E27FC236}">
                <a16:creationId xmlns:a16="http://schemas.microsoft.com/office/drawing/2014/main" id="{F0B98F3B-147B-BD26-D11F-A8B98171A8C5}"/>
              </a:ext>
            </a:extLst>
          </p:cNvPr>
          <p:cNvSpPr/>
          <p:nvPr/>
        </p:nvSpPr>
        <p:spPr>
          <a:xfrm rot="-1412452">
            <a:off x="16439625" y="6546219"/>
            <a:ext cx="2068279" cy="1398674"/>
          </a:xfrm>
          <a:custGeom>
            <a:avLst/>
            <a:gdLst/>
            <a:ahLst/>
            <a:cxnLst/>
            <a:rect l="l" t="t" r="r" b="b"/>
            <a:pathLst>
              <a:path w="2068279" h="1398674">
                <a:moveTo>
                  <a:pt x="0" y="0"/>
                </a:moveTo>
                <a:lnTo>
                  <a:pt x="2068279" y="0"/>
                </a:lnTo>
                <a:lnTo>
                  <a:pt x="2068279" y="1398674"/>
                </a:lnTo>
                <a:lnTo>
                  <a:pt x="0" y="13986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32531179-1AEB-0F91-6055-70A9159A3C43}"/>
              </a:ext>
            </a:extLst>
          </p:cNvPr>
          <p:cNvSpPr/>
          <p:nvPr/>
        </p:nvSpPr>
        <p:spPr>
          <a:xfrm rot="-1279908">
            <a:off x="14740846" y="6457164"/>
            <a:ext cx="1298829" cy="1661293"/>
          </a:xfrm>
          <a:custGeom>
            <a:avLst/>
            <a:gdLst/>
            <a:ahLst/>
            <a:cxnLst/>
            <a:rect l="l" t="t" r="r" b="b"/>
            <a:pathLst>
              <a:path w="1298829" h="1661293">
                <a:moveTo>
                  <a:pt x="0" y="0"/>
                </a:moveTo>
                <a:lnTo>
                  <a:pt x="1298828" y="0"/>
                </a:lnTo>
                <a:lnTo>
                  <a:pt x="1298828" y="1661293"/>
                </a:lnTo>
                <a:lnTo>
                  <a:pt x="0" y="166129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4">
            <a:extLst>
              <a:ext uri="{FF2B5EF4-FFF2-40B4-BE49-F238E27FC236}">
                <a16:creationId xmlns:a16="http://schemas.microsoft.com/office/drawing/2014/main" id="{EE11F72B-21B1-C1FD-D5BD-77492D921E8D}"/>
              </a:ext>
            </a:extLst>
          </p:cNvPr>
          <p:cNvSpPr/>
          <p:nvPr/>
        </p:nvSpPr>
        <p:spPr>
          <a:xfrm>
            <a:off x="15600404" y="6854121"/>
            <a:ext cx="1332187" cy="1322498"/>
          </a:xfrm>
          <a:custGeom>
            <a:avLst/>
            <a:gdLst/>
            <a:ahLst/>
            <a:cxnLst/>
            <a:rect l="l" t="t" r="r" b="b"/>
            <a:pathLst>
              <a:path w="1332187" h="1322498">
                <a:moveTo>
                  <a:pt x="0" y="0"/>
                </a:moveTo>
                <a:lnTo>
                  <a:pt x="1332187" y="0"/>
                </a:lnTo>
                <a:lnTo>
                  <a:pt x="1332187" y="1322498"/>
                </a:lnTo>
                <a:lnTo>
                  <a:pt x="0" y="132249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8301" y="3441681"/>
            <a:ext cx="11243596" cy="243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175"/>
              </a:lnSpc>
            </a:pPr>
            <a:r>
              <a:rPr lang="en-US" sz="20946" spc="-314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Thank You</a:t>
            </a:r>
          </a:p>
        </p:txBody>
      </p:sp>
      <p:sp>
        <p:nvSpPr>
          <p:cNvPr id="3" name="Freeform 3"/>
          <p:cNvSpPr/>
          <p:nvPr/>
        </p:nvSpPr>
        <p:spPr>
          <a:xfrm>
            <a:off x="-3843820" y="4713380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17476" y="8903509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1" y="0"/>
                </a:lnTo>
                <a:lnTo>
                  <a:pt x="9563061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1204476" y="-669258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2138648"/>
                </a:moveTo>
                <a:lnTo>
                  <a:pt x="9563061" y="2138648"/>
                </a:lnTo>
                <a:lnTo>
                  <a:pt x="9563061" y="0"/>
                </a:lnTo>
                <a:lnTo>
                  <a:pt x="0" y="0"/>
                </a:lnTo>
                <a:lnTo>
                  <a:pt x="0" y="2138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3593230" y="-669258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2138648"/>
                </a:moveTo>
                <a:lnTo>
                  <a:pt x="9563062" y="2138648"/>
                </a:lnTo>
                <a:lnTo>
                  <a:pt x="9563062" y="0"/>
                </a:lnTo>
                <a:lnTo>
                  <a:pt x="0" y="0"/>
                </a:lnTo>
                <a:lnTo>
                  <a:pt x="0" y="2138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01378" y="4451495"/>
            <a:ext cx="5467898" cy="2412710"/>
          </a:xfrm>
          <a:custGeom>
            <a:avLst/>
            <a:gdLst/>
            <a:ahLst/>
            <a:cxnLst/>
            <a:rect l="l" t="t" r="r" b="b"/>
            <a:pathLst>
              <a:path w="5467898" h="2412710">
                <a:moveTo>
                  <a:pt x="0" y="0"/>
                </a:moveTo>
                <a:lnTo>
                  <a:pt x="5467897" y="0"/>
                </a:lnTo>
                <a:lnTo>
                  <a:pt x="5467897" y="2412710"/>
                </a:lnTo>
                <a:lnTo>
                  <a:pt x="0" y="2412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478132">
            <a:off x="881356" y="4066213"/>
            <a:ext cx="1548726" cy="2240472"/>
          </a:xfrm>
          <a:custGeom>
            <a:avLst/>
            <a:gdLst/>
            <a:ahLst/>
            <a:cxnLst/>
            <a:rect l="l" t="t" r="r" b="b"/>
            <a:pathLst>
              <a:path w="1548726" h="2240472">
                <a:moveTo>
                  <a:pt x="0" y="0"/>
                </a:moveTo>
                <a:lnTo>
                  <a:pt x="1548727" y="0"/>
                </a:lnTo>
                <a:lnTo>
                  <a:pt x="1548727" y="2240472"/>
                </a:lnTo>
                <a:lnTo>
                  <a:pt x="0" y="2240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54595" y="400066"/>
            <a:ext cx="3448843" cy="2289140"/>
          </a:xfrm>
          <a:custGeom>
            <a:avLst/>
            <a:gdLst/>
            <a:ahLst/>
            <a:cxnLst/>
            <a:rect l="l" t="t" r="r" b="b"/>
            <a:pathLst>
              <a:path w="3448843" h="2289140">
                <a:moveTo>
                  <a:pt x="0" y="0"/>
                </a:moveTo>
                <a:lnTo>
                  <a:pt x="3448843" y="0"/>
                </a:lnTo>
                <a:lnTo>
                  <a:pt x="3448843" y="2289140"/>
                </a:lnTo>
                <a:lnTo>
                  <a:pt x="0" y="2289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27565" y="3065813"/>
            <a:ext cx="674851" cy="579105"/>
          </a:xfrm>
          <a:custGeom>
            <a:avLst/>
            <a:gdLst/>
            <a:ahLst/>
            <a:cxnLst/>
            <a:rect l="l" t="t" r="r" b="b"/>
            <a:pathLst>
              <a:path w="674851" h="579105">
                <a:moveTo>
                  <a:pt x="0" y="0"/>
                </a:moveTo>
                <a:lnTo>
                  <a:pt x="674851" y="0"/>
                </a:lnTo>
                <a:lnTo>
                  <a:pt x="674851" y="579105"/>
                </a:lnTo>
                <a:lnTo>
                  <a:pt x="0" y="579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9779">
            <a:off x="767117" y="7190307"/>
            <a:ext cx="3068522" cy="3341913"/>
          </a:xfrm>
          <a:custGeom>
            <a:avLst/>
            <a:gdLst/>
            <a:ahLst/>
            <a:cxnLst/>
            <a:rect l="l" t="t" r="r" b="b"/>
            <a:pathLst>
              <a:path w="3068522" h="3341913">
                <a:moveTo>
                  <a:pt x="0" y="0"/>
                </a:moveTo>
                <a:lnTo>
                  <a:pt x="3068522" y="0"/>
                </a:lnTo>
                <a:lnTo>
                  <a:pt x="3068522" y="3341913"/>
                </a:lnTo>
                <a:lnTo>
                  <a:pt x="0" y="3341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1293" b="-7213"/>
            </a:stretch>
          </a:blipFill>
        </p:spPr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EDE85EC1-DDA2-52E9-108F-70C466E8BB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27037" r="26339" b="29259"/>
          <a:stretch/>
        </p:blipFill>
        <p:spPr>
          <a:xfrm>
            <a:off x="11613093" y="2354886"/>
            <a:ext cx="3714004" cy="449580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2700000">
            <a:off x="13850144" y="1624222"/>
            <a:ext cx="1547981" cy="1286759"/>
          </a:xfrm>
          <a:custGeom>
            <a:avLst/>
            <a:gdLst/>
            <a:ahLst/>
            <a:cxnLst/>
            <a:rect l="l" t="t" r="r" b="b"/>
            <a:pathLst>
              <a:path w="1547981" h="1286759">
                <a:moveTo>
                  <a:pt x="0" y="0"/>
                </a:moveTo>
                <a:lnTo>
                  <a:pt x="1547980" y="0"/>
                </a:lnTo>
                <a:lnTo>
                  <a:pt x="1547980" y="1286759"/>
                </a:lnTo>
                <a:lnTo>
                  <a:pt x="0" y="12867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74985" y="2342098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92113" y="5806254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2" y="0"/>
                </a:lnTo>
                <a:lnTo>
                  <a:pt x="9563062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989" y="-988967"/>
            <a:ext cx="3560916" cy="5358255"/>
          </a:xfrm>
          <a:custGeom>
            <a:avLst/>
            <a:gdLst/>
            <a:ahLst/>
            <a:cxnLst/>
            <a:rect l="l" t="t" r="r" b="b"/>
            <a:pathLst>
              <a:path w="3560916" h="5358255">
                <a:moveTo>
                  <a:pt x="0" y="0"/>
                </a:moveTo>
                <a:lnTo>
                  <a:pt x="3560917" y="0"/>
                </a:lnTo>
                <a:lnTo>
                  <a:pt x="3560917" y="5358255"/>
                </a:lnTo>
                <a:lnTo>
                  <a:pt x="0" y="5358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374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095015" y="-638864"/>
            <a:ext cx="5474590" cy="5358255"/>
          </a:xfrm>
          <a:custGeom>
            <a:avLst/>
            <a:gdLst/>
            <a:ahLst/>
            <a:cxnLst/>
            <a:rect l="l" t="t" r="r" b="b"/>
            <a:pathLst>
              <a:path w="5474590" h="5358255">
                <a:moveTo>
                  <a:pt x="5474590" y="0"/>
                </a:moveTo>
                <a:lnTo>
                  <a:pt x="0" y="0"/>
                </a:lnTo>
                <a:lnTo>
                  <a:pt x="0" y="5358254"/>
                </a:lnTo>
                <a:lnTo>
                  <a:pt x="5474590" y="5358254"/>
                </a:lnTo>
                <a:lnTo>
                  <a:pt x="54745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37469" y="2040263"/>
            <a:ext cx="3516108" cy="1776035"/>
            <a:chOff x="0" y="0"/>
            <a:chExt cx="2732866" cy="13804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68178" y="2040263"/>
            <a:ext cx="3516108" cy="1776035"/>
            <a:chOff x="0" y="0"/>
            <a:chExt cx="2732866" cy="13804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7469" y="4329718"/>
            <a:ext cx="3516108" cy="1776035"/>
            <a:chOff x="0" y="0"/>
            <a:chExt cx="2732866" cy="13804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68178" y="4329718"/>
            <a:ext cx="3516108" cy="1776035"/>
            <a:chOff x="0" y="0"/>
            <a:chExt cx="2732866" cy="13804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37469" y="6905853"/>
            <a:ext cx="3516108" cy="1776035"/>
            <a:chOff x="0" y="0"/>
            <a:chExt cx="2732866" cy="13804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68178" y="6905853"/>
            <a:ext cx="3516108" cy="1776035"/>
            <a:chOff x="0" y="0"/>
            <a:chExt cx="2732866" cy="13804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655936" y="2040263"/>
            <a:ext cx="3516108" cy="1776035"/>
            <a:chOff x="0" y="0"/>
            <a:chExt cx="2732866" cy="13804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655936" y="4369288"/>
            <a:ext cx="3516108" cy="1776035"/>
            <a:chOff x="0" y="0"/>
            <a:chExt cx="2732866" cy="13804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32866" cy="1380408"/>
            </a:xfrm>
            <a:custGeom>
              <a:avLst/>
              <a:gdLst/>
              <a:ahLst/>
              <a:cxnLst/>
              <a:rect l="l" t="t" r="r" b="b"/>
              <a:pathLst>
                <a:path w="2732866" h="1380408">
                  <a:moveTo>
                    <a:pt x="1366433" y="0"/>
                  </a:moveTo>
                  <a:lnTo>
                    <a:pt x="2732866" y="203200"/>
                  </a:lnTo>
                  <a:lnTo>
                    <a:pt x="2732866" y="1177208"/>
                  </a:lnTo>
                  <a:lnTo>
                    <a:pt x="1366433" y="1380408"/>
                  </a:lnTo>
                  <a:lnTo>
                    <a:pt x="0" y="1177208"/>
                  </a:lnTo>
                  <a:lnTo>
                    <a:pt x="0" y="203200"/>
                  </a:lnTo>
                  <a:lnTo>
                    <a:pt x="1366433" y="0"/>
                  </a:lnTo>
                  <a:close/>
                </a:path>
              </a:pathLst>
            </a:custGeom>
            <a:solidFill>
              <a:srgbClr val="BF302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01600"/>
              <a:ext cx="2732866" cy="1139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244698" y="2343058"/>
            <a:ext cx="2338583" cy="104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  <a:spcBef>
                <a:spcPct val="0"/>
              </a:spcBef>
            </a:pPr>
            <a:r>
              <a:rPr lang="en-US" sz="6077" spc="-2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profile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141950" y="4672084"/>
            <a:ext cx="2544080" cy="104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  <a:spcBef>
                <a:spcPct val="0"/>
              </a:spcBef>
            </a:pPr>
            <a:r>
              <a:rPr lang="en-US" sz="6077" spc="-2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tourist </a:t>
            </a:r>
          </a:p>
        </p:txBody>
      </p:sp>
      <p:sp>
        <p:nvSpPr>
          <p:cNvPr id="31" name="Freeform 31"/>
          <p:cNvSpPr/>
          <p:nvPr/>
        </p:nvSpPr>
        <p:spPr>
          <a:xfrm rot="6118289" flipH="1" flipV="1">
            <a:off x="10623829" y="5971816"/>
            <a:ext cx="3645363" cy="2679342"/>
          </a:xfrm>
          <a:custGeom>
            <a:avLst/>
            <a:gdLst/>
            <a:ahLst/>
            <a:cxnLst/>
            <a:rect l="l" t="t" r="r" b="b"/>
            <a:pathLst>
              <a:path w="3645363" h="2679342">
                <a:moveTo>
                  <a:pt x="3645363" y="2679342"/>
                </a:moveTo>
                <a:lnTo>
                  <a:pt x="0" y="2679342"/>
                </a:lnTo>
                <a:lnTo>
                  <a:pt x="0" y="0"/>
                </a:lnTo>
                <a:lnTo>
                  <a:pt x="3645363" y="0"/>
                </a:lnTo>
                <a:lnTo>
                  <a:pt x="3645363" y="267934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279908">
            <a:off x="14522630" y="1208028"/>
            <a:ext cx="1298829" cy="1661293"/>
          </a:xfrm>
          <a:custGeom>
            <a:avLst/>
            <a:gdLst/>
            <a:ahLst/>
            <a:cxnLst/>
            <a:rect l="l" t="t" r="r" b="b"/>
            <a:pathLst>
              <a:path w="1298829" h="1661293">
                <a:moveTo>
                  <a:pt x="0" y="0"/>
                </a:moveTo>
                <a:lnTo>
                  <a:pt x="1298828" y="0"/>
                </a:lnTo>
                <a:lnTo>
                  <a:pt x="1298828" y="1661293"/>
                </a:lnTo>
                <a:lnTo>
                  <a:pt x="0" y="1661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271064">
            <a:off x="545404" y="6063482"/>
            <a:ext cx="1784131" cy="1454067"/>
          </a:xfrm>
          <a:custGeom>
            <a:avLst/>
            <a:gdLst/>
            <a:ahLst/>
            <a:cxnLst/>
            <a:rect l="l" t="t" r="r" b="b"/>
            <a:pathLst>
              <a:path w="1784131" h="1454067">
                <a:moveTo>
                  <a:pt x="0" y="0"/>
                </a:moveTo>
                <a:lnTo>
                  <a:pt x="1784131" y="0"/>
                </a:lnTo>
                <a:lnTo>
                  <a:pt x="1784131" y="1454067"/>
                </a:lnTo>
                <a:lnTo>
                  <a:pt x="0" y="1454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511065" y="3668469"/>
            <a:ext cx="1332187" cy="1322498"/>
          </a:xfrm>
          <a:custGeom>
            <a:avLst/>
            <a:gdLst/>
            <a:ahLst/>
            <a:cxnLst/>
            <a:rect l="l" t="t" r="r" b="b"/>
            <a:pathLst>
              <a:path w="1332187" h="1322498">
                <a:moveTo>
                  <a:pt x="0" y="0"/>
                </a:moveTo>
                <a:lnTo>
                  <a:pt x="1332187" y="0"/>
                </a:lnTo>
                <a:lnTo>
                  <a:pt x="1332187" y="1322498"/>
                </a:lnTo>
                <a:lnTo>
                  <a:pt x="0" y="13224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2315881" y="1056821"/>
            <a:ext cx="1759285" cy="1482198"/>
          </a:xfrm>
          <a:custGeom>
            <a:avLst/>
            <a:gdLst/>
            <a:ahLst/>
            <a:cxnLst/>
            <a:rect l="l" t="t" r="r" b="b"/>
            <a:pathLst>
              <a:path w="1759285" h="1482198">
                <a:moveTo>
                  <a:pt x="0" y="0"/>
                </a:moveTo>
                <a:lnTo>
                  <a:pt x="1759285" y="0"/>
                </a:lnTo>
                <a:lnTo>
                  <a:pt x="1759285" y="1482197"/>
                </a:lnTo>
                <a:lnTo>
                  <a:pt x="0" y="1482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551616" y="3971007"/>
            <a:ext cx="1712313" cy="881841"/>
          </a:xfrm>
          <a:custGeom>
            <a:avLst/>
            <a:gdLst/>
            <a:ahLst/>
            <a:cxnLst/>
            <a:rect l="l" t="t" r="r" b="b"/>
            <a:pathLst>
              <a:path w="1712313" h="881841">
                <a:moveTo>
                  <a:pt x="0" y="0"/>
                </a:moveTo>
                <a:lnTo>
                  <a:pt x="1712313" y="0"/>
                </a:lnTo>
                <a:lnTo>
                  <a:pt x="1712313" y="881841"/>
                </a:lnTo>
                <a:lnTo>
                  <a:pt x="0" y="881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362360" y="6438019"/>
            <a:ext cx="1936470" cy="2295076"/>
          </a:xfrm>
          <a:custGeom>
            <a:avLst/>
            <a:gdLst/>
            <a:ahLst/>
            <a:cxnLst/>
            <a:rect l="l" t="t" r="r" b="b"/>
            <a:pathLst>
              <a:path w="1936470" h="2295076">
                <a:moveTo>
                  <a:pt x="0" y="0"/>
                </a:moveTo>
                <a:lnTo>
                  <a:pt x="1936470" y="0"/>
                </a:lnTo>
                <a:lnTo>
                  <a:pt x="1936470" y="2295075"/>
                </a:lnTo>
                <a:lnTo>
                  <a:pt x="0" y="2295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9037312" y="1654954"/>
            <a:ext cx="740922" cy="1515953"/>
          </a:xfrm>
          <a:custGeom>
            <a:avLst/>
            <a:gdLst/>
            <a:ahLst/>
            <a:cxnLst/>
            <a:rect l="l" t="t" r="r" b="b"/>
            <a:pathLst>
              <a:path w="740922" h="1515953">
                <a:moveTo>
                  <a:pt x="0" y="0"/>
                </a:moveTo>
                <a:lnTo>
                  <a:pt x="740922" y="0"/>
                </a:lnTo>
                <a:lnTo>
                  <a:pt x="740922" y="1515953"/>
                </a:lnTo>
                <a:lnTo>
                  <a:pt x="0" y="151595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869259" y="4719390"/>
            <a:ext cx="1272691" cy="1143831"/>
          </a:xfrm>
          <a:custGeom>
            <a:avLst/>
            <a:gdLst/>
            <a:ahLst/>
            <a:cxnLst/>
            <a:rect l="l" t="t" r="r" b="b"/>
            <a:pathLst>
              <a:path w="1272691" h="1143831">
                <a:moveTo>
                  <a:pt x="0" y="0"/>
                </a:moveTo>
                <a:lnTo>
                  <a:pt x="1272691" y="0"/>
                </a:lnTo>
                <a:lnTo>
                  <a:pt x="1272691" y="1143832"/>
                </a:lnTo>
                <a:lnTo>
                  <a:pt x="0" y="114383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838055">
            <a:off x="15703606" y="2363259"/>
            <a:ext cx="2699154" cy="1859042"/>
          </a:xfrm>
          <a:custGeom>
            <a:avLst/>
            <a:gdLst/>
            <a:ahLst/>
            <a:cxnLst/>
            <a:rect l="l" t="t" r="r" b="b"/>
            <a:pathLst>
              <a:path w="2699154" h="1859042">
                <a:moveTo>
                  <a:pt x="0" y="0"/>
                </a:moveTo>
                <a:lnTo>
                  <a:pt x="2699154" y="0"/>
                </a:lnTo>
                <a:lnTo>
                  <a:pt x="2699154" y="1859042"/>
                </a:lnTo>
                <a:lnTo>
                  <a:pt x="0" y="185904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2790871" y="235303"/>
            <a:ext cx="1270625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20"/>
              </a:lnSpc>
              <a:spcBef>
                <a:spcPct val="0"/>
              </a:spcBef>
            </a:pPr>
            <a:r>
              <a:rPr lang="en-US" sz="5800" u="none" strike="noStrike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Learning Vocabulary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879982" y="2343058"/>
            <a:ext cx="2631083" cy="104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  <a:spcBef>
                <a:spcPct val="0"/>
              </a:spcBef>
            </a:pPr>
            <a:r>
              <a:rPr lang="en-US" sz="6077" spc="-2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foreign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4144" y="4810139"/>
            <a:ext cx="3163808" cy="7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4"/>
              </a:lnSpc>
              <a:spcBef>
                <a:spcPct val="0"/>
              </a:spcBef>
            </a:pPr>
            <a:r>
              <a:rPr lang="en-US" sz="4239" spc="-16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information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90836" y="7218173"/>
            <a:ext cx="3009374" cy="934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  <a:spcBef>
                <a:spcPct val="0"/>
              </a:spcBef>
            </a:pPr>
            <a:r>
              <a:rPr lang="en-US" sz="5399" spc="-21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member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705633" y="7278107"/>
            <a:ext cx="2841197" cy="823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  <a:spcBef>
                <a:spcPct val="0"/>
              </a:spcBef>
            </a:pPr>
            <a:r>
              <a:rPr lang="en-US" sz="4735" spc="-1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playmate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810690" y="4757598"/>
            <a:ext cx="2767517" cy="8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806" spc="-19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neighbor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330387" y="2343058"/>
            <a:ext cx="1591690" cy="104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1"/>
              </a:lnSpc>
              <a:spcBef>
                <a:spcPct val="0"/>
              </a:spcBef>
            </a:pPr>
            <a:r>
              <a:rPr lang="en-US" sz="6077" spc="-2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fact </a:t>
            </a:r>
          </a:p>
        </p:txBody>
      </p: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BF56D061-33B6-1C03-E431-1D554FEED1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56" t="20532" r="31657" b="35648"/>
          <a:stretch/>
        </p:blipFill>
        <p:spPr>
          <a:xfrm>
            <a:off x="14482219" y="3389677"/>
            <a:ext cx="3520592" cy="61734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90927" y="-615793"/>
            <a:ext cx="2736746" cy="3723464"/>
          </a:xfrm>
          <a:custGeom>
            <a:avLst/>
            <a:gdLst/>
            <a:ahLst/>
            <a:cxnLst/>
            <a:rect l="l" t="t" r="r" b="b"/>
            <a:pathLst>
              <a:path w="2736746" h="3723464">
                <a:moveTo>
                  <a:pt x="0" y="0"/>
                </a:moveTo>
                <a:lnTo>
                  <a:pt x="2736746" y="0"/>
                </a:lnTo>
                <a:lnTo>
                  <a:pt x="2736746" y="3723465"/>
                </a:lnTo>
                <a:lnTo>
                  <a:pt x="0" y="3723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8273" y="2797787"/>
            <a:ext cx="3992513" cy="863381"/>
          </a:xfrm>
          <a:custGeom>
            <a:avLst/>
            <a:gdLst/>
            <a:ahLst/>
            <a:cxnLst/>
            <a:rect l="l" t="t" r="r" b="b"/>
            <a:pathLst>
              <a:path w="3992513" h="863381">
                <a:moveTo>
                  <a:pt x="0" y="0"/>
                </a:moveTo>
                <a:lnTo>
                  <a:pt x="3992513" y="0"/>
                </a:lnTo>
                <a:lnTo>
                  <a:pt x="3992513" y="863381"/>
                </a:lnTo>
                <a:lnTo>
                  <a:pt x="0" y="863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7743" y="6375914"/>
            <a:ext cx="3953225" cy="854885"/>
          </a:xfrm>
          <a:custGeom>
            <a:avLst/>
            <a:gdLst/>
            <a:ahLst/>
            <a:cxnLst/>
            <a:rect l="l" t="t" r="r" b="b"/>
            <a:pathLst>
              <a:path w="3953225" h="854885">
                <a:moveTo>
                  <a:pt x="0" y="0"/>
                </a:moveTo>
                <a:lnTo>
                  <a:pt x="3953226" y="0"/>
                </a:lnTo>
                <a:lnTo>
                  <a:pt x="3953226" y="854885"/>
                </a:lnTo>
                <a:lnTo>
                  <a:pt x="0" y="854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495" y="2162507"/>
            <a:ext cx="2402598" cy="2048215"/>
          </a:xfrm>
          <a:custGeom>
            <a:avLst/>
            <a:gdLst/>
            <a:ahLst/>
            <a:cxnLst/>
            <a:rect l="l" t="t" r="r" b="b"/>
            <a:pathLst>
              <a:path w="2402598" h="2048215">
                <a:moveTo>
                  <a:pt x="0" y="0"/>
                </a:moveTo>
                <a:lnTo>
                  <a:pt x="2402598" y="0"/>
                </a:lnTo>
                <a:lnTo>
                  <a:pt x="2402598" y="2048215"/>
                </a:lnTo>
                <a:lnTo>
                  <a:pt x="0" y="2048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17011" y="2690191"/>
            <a:ext cx="2288906" cy="1682346"/>
          </a:xfrm>
          <a:custGeom>
            <a:avLst/>
            <a:gdLst/>
            <a:ahLst/>
            <a:cxnLst/>
            <a:rect l="l" t="t" r="r" b="b"/>
            <a:pathLst>
              <a:path w="2288906" h="1682346">
                <a:moveTo>
                  <a:pt x="0" y="0"/>
                </a:moveTo>
                <a:lnTo>
                  <a:pt x="2288906" y="0"/>
                </a:lnTo>
                <a:lnTo>
                  <a:pt x="2288906" y="1682346"/>
                </a:lnTo>
                <a:lnTo>
                  <a:pt x="0" y="1682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12452">
            <a:off x="5602693" y="4090681"/>
            <a:ext cx="2068279" cy="1398674"/>
          </a:xfrm>
          <a:custGeom>
            <a:avLst/>
            <a:gdLst/>
            <a:ahLst/>
            <a:cxnLst/>
            <a:rect l="l" t="t" r="r" b="b"/>
            <a:pathLst>
              <a:path w="2068279" h="1398674">
                <a:moveTo>
                  <a:pt x="0" y="0"/>
                </a:moveTo>
                <a:lnTo>
                  <a:pt x="2068279" y="0"/>
                </a:lnTo>
                <a:lnTo>
                  <a:pt x="2068279" y="1398674"/>
                </a:lnTo>
                <a:lnTo>
                  <a:pt x="0" y="1398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95221" y="5935885"/>
            <a:ext cx="1991412" cy="2215757"/>
          </a:xfrm>
          <a:custGeom>
            <a:avLst/>
            <a:gdLst/>
            <a:ahLst/>
            <a:cxnLst/>
            <a:rect l="l" t="t" r="r" b="b"/>
            <a:pathLst>
              <a:path w="1991412" h="2215757">
                <a:moveTo>
                  <a:pt x="0" y="0"/>
                </a:moveTo>
                <a:lnTo>
                  <a:pt x="1991412" y="0"/>
                </a:lnTo>
                <a:lnTo>
                  <a:pt x="1991412" y="2215758"/>
                </a:lnTo>
                <a:lnTo>
                  <a:pt x="0" y="22157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89382" y="533242"/>
            <a:ext cx="1623060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Conversation Invitations &amp; Responses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54678" y="3709416"/>
            <a:ext cx="8248650" cy="197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7"/>
              </a:lnSpc>
            </a:pPr>
            <a:r>
              <a:rPr lang="en-US" sz="298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- Will you listen to the radio with me?</a:t>
            </a:r>
          </a:p>
          <a:p>
            <a:pPr algn="l">
              <a:lnSpc>
                <a:spcPts val="5317"/>
              </a:lnSpc>
            </a:pPr>
            <a:r>
              <a:rPr lang="en-US" sz="298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- Do you want to play this card game?</a:t>
            </a:r>
          </a:p>
          <a:p>
            <a:pPr algn="l">
              <a:lnSpc>
                <a:spcPts val="5317"/>
              </a:lnSpc>
            </a:pPr>
            <a:r>
              <a:rPr lang="en-US" sz="298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- Would you like to join my aerobics class?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16303" y="6458431"/>
            <a:ext cx="1976758" cy="62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  <a:spcBef>
                <a:spcPct val="0"/>
              </a:spcBef>
            </a:pPr>
            <a:r>
              <a:rPr lang="en-US" sz="3595" spc="-1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Answers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16303" y="7440901"/>
            <a:ext cx="4018459" cy="51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- Of course! I’d love to!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16303" y="8094493"/>
            <a:ext cx="5367735" cy="51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- Sorry, I can’t. I have to study.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16303" y="8747583"/>
            <a:ext cx="8392716" cy="51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- I’m sorry. I’m going to meet our teacher soon.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70972" y="2841866"/>
            <a:ext cx="2447114" cy="68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9"/>
              </a:lnSpc>
              <a:spcBef>
                <a:spcPct val="0"/>
              </a:spcBef>
            </a:pPr>
            <a:r>
              <a:rPr lang="en-US" sz="3976" spc="-15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Questions</a:t>
            </a: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021D959-15B9-667C-936D-B4A6568094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9271" y1="23194" x2="49271" y2="23194"/>
                        <a14:foregroundMark x1="47292" y1="24193" x2="47292" y2="24193"/>
                        <a14:foregroundMark x1="46771" y1="26248" x2="46771" y2="26248"/>
                        <a14:foregroundMark x1="47292" y1="24310" x2="47292" y2="24310"/>
                        <a14:foregroundMark x1="49792" y1="38462" x2="49792" y2="38462"/>
                        <a14:foregroundMark x1="45833" y1="40164" x2="45833" y2="40164"/>
                        <a14:foregroundMark x1="42604" y1="39284" x2="42604" y2="39284"/>
                        <a14:foregroundMark x1="40417" y1="39284" x2="40417" y2="39284"/>
                        <a14:foregroundMark x1="37708" y1="39577" x2="37708" y2="39577"/>
                        <a14:foregroundMark x1="35729" y1="40575" x2="35729" y2="40575"/>
                        <a14:foregroundMark x1="35000" y1="41691" x2="35000" y2="41691"/>
                        <a14:foregroundMark x1="33229" y1="42513" x2="33229" y2="42513"/>
                        <a14:foregroundMark x1="63750" y1="39049" x2="63750" y2="39049"/>
                        <a14:foregroundMark x1="66250" y1="40693" x2="66250" y2="40693"/>
                        <a14:foregroundMark x1="70000" y1="41691" x2="70000" y2="41691"/>
                        <a14:foregroundMark x1="71979" y1="41809" x2="71979" y2="41809"/>
                        <a14:foregroundMark x1="74375" y1="42631" x2="74375" y2="42631"/>
                        <a14:foregroundMark x1="75417" y1="45684" x2="75417" y2="45684"/>
                        <a14:foregroundMark x1="71146" y1="40986" x2="71146" y2="40986"/>
                        <a14:foregroundMark x1="67708" y1="40164" x2="67708" y2="40164"/>
                        <a14:foregroundMark x1="67292" y1="39871" x2="67292" y2="39871"/>
                        <a14:foregroundMark x1="71979" y1="40810" x2="71979" y2="40810"/>
                        <a14:foregroundMark x1="73646" y1="41515" x2="73646" y2="41515"/>
                        <a14:foregroundMark x1="37708" y1="63887" x2="37708" y2="63887"/>
                        <a14:foregroundMark x1="35000" y1="64709" x2="35000" y2="64709"/>
                        <a14:foregroundMark x1="35000" y1="66412" x2="35000" y2="66412"/>
                        <a14:foregroundMark x1="33958" y1="67234" x2="33958" y2="67234"/>
                        <a14:foregroundMark x1="33958" y1="68056" x2="33958" y2="68056"/>
                        <a14:foregroundMark x1="33229" y1="69055" x2="33229" y2="69055"/>
                        <a14:foregroundMark x1="32292" y1="69994" x2="32292" y2="69994"/>
                        <a14:foregroundMark x1="32292" y1="71638" x2="32292" y2="71638"/>
                        <a14:foregroundMark x1="31771" y1="72519" x2="31771" y2="72519"/>
                        <a14:foregroundMark x1="31771" y1="72519" x2="31771" y2="72519"/>
                        <a14:foregroundMark x1="31771" y1="72519" x2="31771" y2="72519"/>
                        <a14:foregroundMark x1="35208" y1="73048" x2="35208" y2="73048"/>
                        <a14:foregroundMark x1="37708" y1="67528" x2="37708" y2="67528"/>
                        <a14:foregroundMark x1="33542" y1="71110" x2="33542" y2="71110"/>
                        <a14:foregroundMark x1="35729" y1="71403" x2="35729" y2="70992"/>
                        <a14:foregroundMark x1="37917" y1="67058" x2="37917" y2="67058"/>
                        <a14:foregroundMark x1="44063" y1="68056" x2="44063" y2="68056"/>
                        <a14:foregroundMark x1="48021" y1="68878" x2="48021" y2="68878"/>
                        <a14:foregroundMark x1="56875" y1="70112" x2="58125" y2="70112"/>
                        <a14:foregroundMark x1="69479" y1="71227" x2="69479" y2="71227"/>
                        <a14:foregroundMark x1="70938" y1="72108" x2="70938" y2="72108"/>
                        <a14:foregroundMark x1="66250" y1="73224" x2="66250" y2="73224"/>
                        <a14:foregroundMark x1="64271" y1="72930" x2="64271" y2="72930"/>
                        <a14:foregroundMark x1="58333" y1="72930" x2="58333" y2="72930"/>
                        <a14:foregroundMark x1="57917" y1="73048" x2="57917" y2="73048"/>
                        <a14:foregroundMark x1="50938" y1="72637" x2="50938" y2="72637"/>
                        <a14:foregroundMark x1="49063" y1="72637" x2="48229" y2="72637"/>
                        <a14:foregroundMark x1="45104" y1="72637" x2="45104" y2="72637"/>
                        <a14:foregroundMark x1="38646" y1="72754" x2="38646" y2="72754"/>
                        <a14:foregroundMark x1="78542" y1="46271" x2="78542" y2="46271"/>
                        <a14:foregroundMark x1="78125" y1="44334" x2="78125" y2="44334"/>
                        <a14:foregroundMark x1="65000" y1="33881" x2="65000" y2="33881"/>
                        <a14:foregroundMark x1="64271" y1="35584" x2="64271" y2="35584"/>
                        <a14:foregroundMark x1="68021" y1="30828" x2="68021" y2="30828"/>
                        <a14:foregroundMark x1="67500" y1="28890" x2="67500" y2="28890"/>
                        <a14:foregroundMark x1="68750" y1="31650" x2="68750" y2="31650"/>
                        <a14:foregroundMark x1="81979" y1="52202" x2="81979" y2="52202"/>
                        <a14:backgroundMark x1="30521" y1="35291" x2="30521" y2="35291"/>
                        <a14:backgroundMark x1="30521" y1="31415" x2="30521" y2="31415"/>
                        <a14:backgroundMark x1="28333" y1="29888" x2="28333" y2="29888"/>
                        <a14:backgroundMark x1="27813" y1="28890" x2="27813" y2="28890"/>
                        <a14:backgroundMark x1="46771" y1="36817" x2="46771" y2="36817"/>
                        <a14:backgroundMark x1="53229" y1="17381" x2="53229" y2="17381"/>
                        <a14:backgroundMark x1="49271" y1="13917" x2="49271" y2="13917"/>
                        <a14:backgroundMark x1="50938" y1="15267" x2="50938" y2="15267"/>
                        <a14:backgroundMark x1="51979" y1="18203" x2="51979" y2="18203"/>
                        <a14:backgroundMark x1="46042" y1="16794" x2="46042" y2="16794"/>
                        <a14:backgroundMark x1="78542" y1="24604" x2="78542" y2="24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6" t="19861" r="6458" b="28797"/>
          <a:stretch/>
        </p:blipFill>
        <p:spPr>
          <a:xfrm>
            <a:off x="570387" y="3186615"/>
            <a:ext cx="4303127" cy="528145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377084" y="6724891"/>
            <a:ext cx="8048056" cy="3760637"/>
          </a:xfrm>
          <a:custGeom>
            <a:avLst/>
            <a:gdLst/>
            <a:ahLst/>
            <a:cxnLst/>
            <a:rect l="l" t="t" r="r" b="b"/>
            <a:pathLst>
              <a:path w="8048056" h="3760637">
                <a:moveTo>
                  <a:pt x="0" y="0"/>
                </a:moveTo>
                <a:lnTo>
                  <a:pt x="8048056" y="0"/>
                </a:lnTo>
                <a:lnTo>
                  <a:pt x="8048056" y="3760637"/>
                </a:lnTo>
                <a:lnTo>
                  <a:pt x="0" y="37606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4530">
            <a:off x="10142529" y="7260525"/>
            <a:ext cx="3068522" cy="3341913"/>
          </a:xfrm>
          <a:custGeom>
            <a:avLst/>
            <a:gdLst/>
            <a:ahLst/>
            <a:cxnLst/>
            <a:rect l="l" t="t" r="r" b="b"/>
            <a:pathLst>
              <a:path w="3068522" h="3341913">
                <a:moveTo>
                  <a:pt x="0" y="0"/>
                </a:moveTo>
                <a:lnTo>
                  <a:pt x="3068522" y="0"/>
                </a:lnTo>
                <a:lnTo>
                  <a:pt x="3068522" y="3341912"/>
                </a:lnTo>
                <a:lnTo>
                  <a:pt x="0" y="3341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293" b="-72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16428" y="-514892"/>
            <a:ext cx="2736746" cy="3723464"/>
          </a:xfrm>
          <a:custGeom>
            <a:avLst/>
            <a:gdLst/>
            <a:ahLst/>
            <a:cxnLst/>
            <a:rect l="l" t="t" r="r" b="b"/>
            <a:pathLst>
              <a:path w="2736746" h="3723464">
                <a:moveTo>
                  <a:pt x="0" y="0"/>
                </a:moveTo>
                <a:lnTo>
                  <a:pt x="2736746" y="0"/>
                </a:lnTo>
                <a:lnTo>
                  <a:pt x="2736746" y="3723464"/>
                </a:lnTo>
                <a:lnTo>
                  <a:pt x="0" y="3723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29006" y="3101081"/>
            <a:ext cx="14497730" cy="3833341"/>
            <a:chOff x="0" y="0"/>
            <a:chExt cx="19330306" cy="511112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532019"/>
              <a:ext cx="5459830" cy="1702184"/>
              <a:chOff x="0" y="0"/>
              <a:chExt cx="2822253" cy="8798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160" y="16510"/>
                <a:ext cx="2799393" cy="851940"/>
              </a:xfrm>
              <a:custGeom>
                <a:avLst/>
                <a:gdLst/>
                <a:ahLst/>
                <a:cxnLst/>
                <a:rect l="l" t="t" r="r" b="b"/>
                <a:pathLst>
                  <a:path w="2799393" h="851940">
                    <a:moveTo>
                      <a:pt x="2799393" y="851940"/>
                    </a:moveTo>
                    <a:lnTo>
                      <a:pt x="0" y="844320"/>
                    </a:lnTo>
                    <a:lnTo>
                      <a:pt x="0" y="308702"/>
                    </a:lnTo>
                    <a:lnTo>
                      <a:pt x="17780" y="19050"/>
                    </a:lnTo>
                    <a:lnTo>
                      <a:pt x="1393819" y="0"/>
                    </a:lnTo>
                    <a:lnTo>
                      <a:pt x="2780343" y="5080"/>
                    </a:ln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-3810" y="0"/>
                <a:ext cx="2828603" cy="878610"/>
              </a:xfrm>
              <a:custGeom>
                <a:avLst/>
                <a:gdLst/>
                <a:ahLst/>
                <a:cxnLst/>
                <a:rect l="l" t="t" r="r" b="b"/>
                <a:pathLst>
                  <a:path w="2828603" h="878610">
                    <a:moveTo>
                      <a:pt x="2794313" y="21590"/>
                    </a:moveTo>
                    <a:cubicBezTo>
                      <a:pt x="2795583" y="34290"/>
                      <a:pt x="2795583" y="44450"/>
                      <a:pt x="2796853" y="54610"/>
                    </a:cubicBezTo>
                    <a:cubicBezTo>
                      <a:pt x="2799393" y="75986"/>
                      <a:pt x="2800663" y="92842"/>
                      <a:pt x="2803203" y="109096"/>
                    </a:cubicBezTo>
                    <a:cubicBezTo>
                      <a:pt x="2803203" y="132574"/>
                      <a:pt x="2815903" y="595508"/>
                      <a:pt x="2822253" y="618985"/>
                    </a:cubicBezTo>
                    <a:cubicBezTo>
                      <a:pt x="2828603" y="654503"/>
                      <a:pt x="2824793" y="690623"/>
                      <a:pt x="2824793" y="726140"/>
                    </a:cubicBezTo>
                    <a:cubicBezTo>
                      <a:pt x="2824793" y="757444"/>
                      <a:pt x="2826063" y="786340"/>
                      <a:pt x="2827333" y="817650"/>
                    </a:cubicBezTo>
                    <a:cubicBezTo>
                      <a:pt x="2827333" y="839240"/>
                      <a:pt x="2827333" y="853210"/>
                      <a:pt x="2827333" y="877340"/>
                    </a:cubicBezTo>
                    <a:cubicBezTo>
                      <a:pt x="2804473" y="877340"/>
                      <a:pt x="2784153" y="878610"/>
                      <a:pt x="2760219" y="877340"/>
                    </a:cubicBezTo>
                    <a:cubicBezTo>
                      <a:pt x="2620238" y="872260"/>
                      <a:pt x="2478104" y="878610"/>
                      <a:pt x="2338123" y="873530"/>
                    </a:cubicBezTo>
                    <a:cubicBezTo>
                      <a:pt x="2254134" y="869720"/>
                      <a:pt x="2172300" y="872260"/>
                      <a:pt x="2088311" y="869720"/>
                    </a:cubicBezTo>
                    <a:cubicBezTo>
                      <a:pt x="2049547" y="868450"/>
                      <a:pt x="2010783" y="867180"/>
                      <a:pt x="1972019" y="865910"/>
                    </a:cubicBezTo>
                    <a:cubicBezTo>
                      <a:pt x="1948330" y="865910"/>
                      <a:pt x="1926795" y="867180"/>
                      <a:pt x="1903106" y="867180"/>
                    </a:cubicBezTo>
                    <a:cubicBezTo>
                      <a:pt x="1842806" y="865910"/>
                      <a:pt x="1676983" y="867180"/>
                      <a:pt x="1616683" y="865910"/>
                    </a:cubicBezTo>
                    <a:cubicBezTo>
                      <a:pt x="1573612" y="864640"/>
                      <a:pt x="712192" y="873530"/>
                      <a:pt x="669121" y="872260"/>
                    </a:cubicBezTo>
                    <a:cubicBezTo>
                      <a:pt x="658353" y="872260"/>
                      <a:pt x="645432" y="873530"/>
                      <a:pt x="634664" y="873530"/>
                    </a:cubicBezTo>
                    <a:cubicBezTo>
                      <a:pt x="608822" y="873530"/>
                      <a:pt x="585132" y="874800"/>
                      <a:pt x="559290" y="874800"/>
                    </a:cubicBezTo>
                    <a:cubicBezTo>
                      <a:pt x="494683" y="874800"/>
                      <a:pt x="432230" y="873530"/>
                      <a:pt x="367624" y="872260"/>
                    </a:cubicBezTo>
                    <a:cubicBezTo>
                      <a:pt x="328860" y="870990"/>
                      <a:pt x="290096" y="869720"/>
                      <a:pt x="253486" y="868450"/>
                    </a:cubicBezTo>
                    <a:cubicBezTo>
                      <a:pt x="184572" y="867180"/>
                      <a:pt x="115658" y="865910"/>
                      <a:pt x="48260" y="865910"/>
                    </a:cubicBezTo>
                    <a:cubicBezTo>
                      <a:pt x="38100" y="865910"/>
                      <a:pt x="29210" y="865910"/>
                      <a:pt x="19050" y="864640"/>
                    </a:cubicBezTo>
                    <a:cubicBezTo>
                      <a:pt x="10160" y="863370"/>
                      <a:pt x="5080" y="857020"/>
                      <a:pt x="7620" y="848130"/>
                    </a:cubicBezTo>
                    <a:cubicBezTo>
                      <a:pt x="16510" y="816440"/>
                      <a:pt x="12700" y="801390"/>
                      <a:pt x="11430" y="785738"/>
                    </a:cubicBezTo>
                    <a:cubicBezTo>
                      <a:pt x="10160" y="753832"/>
                      <a:pt x="6350" y="722528"/>
                      <a:pt x="7620" y="690623"/>
                    </a:cubicBezTo>
                    <a:cubicBezTo>
                      <a:pt x="5080" y="650891"/>
                      <a:pt x="0" y="159061"/>
                      <a:pt x="7620" y="118728"/>
                    </a:cubicBezTo>
                    <a:cubicBezTo>
                      <a:pt x="8890" y="110902"/>
                      <a:pt x="7620" y="102474"/>
                      <a:pt x="8890" y="94648"/>
                    </a:cubicBezTo>
                    <a:cubicBezTo>
                      <a:pt x="10160" y="82006"/>
                      <a:pt x="12700" y="6816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20" y="30480"/>
                      <a:pt x="96276" y="29210"/>
                    </a:cubicBezTo>
                    <a:cubicBezTo>
                      <a:pt x="154422" y="25400"/>
                      <a:pt x="212568" y="22860"/>
                      <a:pt x="272868" y="20320"/>
                    </a:cubicBezTo>
                    <a:cubicBezTo>
                      <a:pt x="313785" y="17780"/>
                      <a:pt x="354702" y="16510"/>
                      <a:pt x="393466" y="13970"/>
                    </a:cubicBezTo>
                    <a:cubicBezTo>
                      <a:pt x="432230" y="11430"/>
                      <a:pt x="473148" y="8890"/>
                      <a:pt x="511912" y="8890"/>
                    </a:cubicBezTo>
                    <a:cubicBezTo>
                      <a:pt x="554983" y="7620"/>
                      <a:pt x="598054" y="10160"/>
                      <a:pt x="641125" y="8890"/>
                    </a:cubicBezTo>
                    <a:cubicBezTo>
                      <a:pt x="694964" y="8890"/>
                      <a:pt x="1670522" y="6350"/>
                      <a:pt x="1724361" y="5080"/>
                    </a:cubicBezTo>
                    <a:cubicBezTo>
                      <a:pt x="1776046" y="3810"/>
                      <a:pt x="1827732" y="2540"/>
                      <a:pt x="1881570" y="2540"/>
                    </a:cubicBezTo>
                    <a:cubicBezTo>
                      <a:pt x="1969866" y="1270"/>
                      <a:pt x="2056008" y="0"/>
                      <a:pt x="2144303" y="0"/>
                    </a:cubicBezTo>
                    <a:cubicBezTo>
                      <a:pt x="2180914" y="0"/>
                      <a:pt x="2219678" y="2540"/>
                      <a:pt x="2256288" y="2540"/>
                    </a:cubicBezTo>
                    <a:cubicBezTo>
                      <a:pt x="2357505" y="3810"/>
                      <a:pt x="2460875" y="5080"/>
                      <a:pt x="2562092" y="7620"/>
                    </a:cubicBezTo>
                    <a:cubicBezTo>
                      <a:pt x="2615931" y="8890"/>
                      <a:pt x="2669770" y="12700"/>
                      <a:pt x="2723609" y="16510"/>
                    </a:cubicBezTo>
                    <a:cubicBezTo>
                      <a:pt x="2736530" y="16510"/>
                      <a:pt x="2749452" y="16510"/>
                      <a:pt x="2760219" y="16510"/>
                    </a:cubicBezTo>
                    <a:cubicBezTo>
                      <a:pt x="2775263" y="17780"/>
                      <a:pt x="2784153" y="20320"/>
                      <a:pt x="2794313" y="21590"/>
                    </a:cubicBezTo>
                    <a:close/>
                    <a:moveTo>
                      <a:pt x="2804473" y="860830"/>
                    </a:moveTo>
                    <a:cubicBezTo>
                      <a:pt x="2805743" y="844320"/>
                      <a:pt x="2807013" y="831620"/>
                      <a:pt x="2807013" y="818920"/>
                    </a:cubicBezTo>
                    <a:cubicBezTo>
                      <a:pt x="2805743" y="783330"/>
                      <a:pt x="2804473" y="751424"/>
                      <a:pt x="2804473" y="717111"/>
                    </a:cubicBezTo>
                    <a:cubicBezTo>
                      <a:pt x="2804473" y="701459"/>
                      <a:pt x="2807013" y="685807"/>
                      <a:pt x="2805743" y="670155"/>
                    </a:cubicBezTo>
                    <a:cubicBezTo>
                      <a:pt x="2805743" y="655707"/>
                      <a:pt x="2804473" y="640657"/>
                      <a:pt x="2803203" y="626209"/>
                    </a:cubicBezTo>
                    <a:cubicBezTo>
                      <a:pt x="2798123" y="603935"/>
                      <a:pt x="2786693" y="142807"/>
                      <a:pt x="2786693" y="120534"/>
                    </a:cubicBezTo>
                    <a:cubicBezTo>
                      <a:pt x="2784153" y="101872"/>
                      <a:pt x="2781613" y="82608"/>
                      <a:pt x="2779073" y="63500"/>
                    </a:cubicBezTo>
                    <a:cubicBezTo>
                      <a:pt x="2777803" y="44450"/>
                      <a:pt x="2776533" y="43180"/>
                      <a:pt x="2753758" y="41910"/>
                    </a:cubicBezTo>
                    <a:cubicBezTo>
                      <a:pt x="2747298" y="41910"/>
                      <a:pt x="2742991" y="41910"/>
                      <a:pt x="2736530" y="40640"/>
                    </a:cubicBezTo>
                    <a:cubicBezTo>
                      <a:pt x="2682691" y="36830"/>
                      <a:pt x="2626699" y="31750"/>
                      <a:pt x="2572860" y="30480"/>
                    </a:cubicBezTo>
                    <a:cubicBezTo>
                      <a:pt x="2441494" y="26670"/>
                      <a:pt x="2307973" y="25400"/>
                      <a:pt x="2176607" y="22860"/>
                    </a:cubicBezTo>
                    <a:cubicBezTo>
                      <a:pt x="2157225" y="22860"/>
                      <a:pt x="2135689" y="22860"/>
                      <a:pt x="2116307" y="22860"/>
                    </a:cubicBezTo>
                    <a:cubicBezTo>
                      <a:pt x="2084004" y="22860"/>
                      <a:pt x="2051701" y="22860"/>
                      <a:pt x="2021551" y="22860"/>
                    </a:cubicBezTo>
                    <a:cubicBezTo>
                      <a:pt x="1952638" y="22860"/>
                      <a:pt x="1883724" y="22860"/>
                      <a:pt x="1816964" y="24130"/>
                    </a:cubicBezTo>
                    <a:cubicBezTo>
                      <a:pt x="1758818" y="25400"/>
                      <a:pt x="778952" y="29210"/>
                      <a:pt x="720806" y="29210"/>
                    </a:cubicBezTo>
                    <a:cubicBezTo>
                      <a:pt x="626050" y="29210"/>
                      <a:pt x="531294" y="26670"/>
                      <a:pt x="436538" y="33020"/>
                    </a:cubicBezTo>
                    <a:cubicBezTo>
                      <a:pt x="387006" y="36830"/>
                      <a:pt x="339628" y="36830"/>
                      <a:pt x="292250" y="38100"/>
                    </a:cubicBezTo>
                    <a:cubicBezTo>
                      <a:pt x="210415" y="41910"/>
                      <a:pt x="128580" y="45720"/>
                      <a:pt x="49530" y="50800"/>
                    </a:cubicBezTo>
                    <a:cubicBezTo>
                      <a:pt x="36830" y="50800"/>
                      <a:pt x="34290" y="53340"/>
                      <a:pt x="33020" y="66354"/>
                    </a:cubicBezTo>
                    <a:cubicBezTo>
                      <a:pt x="31750" y="77190"/>
                      <a:pt x="31750" y="88026"/>
                      <a:pt x="30480" y="98862"/>
                    </a:cubicBezTo>
                    <a:cubicBezTo>
                      <a:pt x="29210" y="116922"/>
                      <a:pt x="26670" y="134380"/>
                      <a:pt x="25400" y="152439"/>
                    </a:cubicBezTo>
                    <a:cubicBezTo>
                      <a:pt x="20320" y="171703"/>
                      <a:pt x="26670" y="642463"/>
                      <a:pt x="29210" y="661727"/>
                    </a:cubicBezTo>
                    <a:cubicBezTo>
                      <a:pt x="29210" y="682195"/>
                      <a:pt x="29210" y="703265"/>
                      <a:pt x="30480" y="723732"/>
                    </a:cubicBezTo>
                    <a:cubicBezTo>
                      <a:pt x="30480" y="738782"/>
                      <a:pt x="33020" y="753832"/>
                      <a:pt x="33020" y="768882"/>
                    </a:cubicBezTo>
                    <a:cubicBezTo>
                      <a:pt x="33020" y="785136"/>
                      <a:pt x="33020" y="801390"/>
                      <a:pt x="31750" y="818920"/>
                    </a:cubicBezTo>
                    <a:cubicBezTo>
                      <a:pt x="31750" y="822730"/>
                      <a:pt x="31750" y="825270"/>
                      <a:pt x="31750" y="829080"/>
                    </a:cubicBezTo>
                    <a:cubicBezTo>
                      <a:pt x="31750" y="839240"/>
                      <a:pt x="35560" y="843050"/>
                      <a:pt x="44450" y="843050"/>
                    </a:cubicBezTo>
                    <a:cubicBezTo>
                      <a:pt x="66127" y="843050"/>
                      <a:pt x="96276" y="844320"/>
                      <a:pt x="124273" y="844320"/>
                    </a:cubicBezTo>
                    <a:cubicBezTo>
                      <a:pt x="165190" y="844320"/>
                      <a:pt x="208261" y="841780"/>
                      <a:pt x="249179" y="844320"/>
                    </a:cubicBezTo>
                    <a:cubicBezTo>
                      <a:pt x="315939" y="848130"/>
                      <a:pt x="382699" y="850670"/>
                      <a:pt x="449459" y="849400"/>
                    </a:cubicBezTo>
                    <a:cubicBezTo>
                      <a:pt x="492530" y="848130"/>
                      <a:pt x="533447" y="850670"/>
                      <a:pt x="576518" y="850670"/>
                    </a:cubicBezTo>
                    <a:cubicBezTo>
                      <a:pt x="638971" y="850670"/>
                      <a:pt x="701424" y="849400"/>
                      <a:pt x="763877" y="850670"/>
                    </a:cubicBezTo>
                    <a:cubicBezTo>
                      <a:pt x="856480" y="851940"/>
                      <a:pt x="1872956" y="841780"/>
                      <a:pt x="1967712" y="844320"/>
                    </a:cubicBezTo>
                    <a:cubicBezTo>
                      <a:pt x="2008630" y="845590"/>
                      <a:pt x="2049547" y="846860"/>
                      <a:pt x="2088311" y="846860"/>
                    </a:cubicBezTo>
                    <a:cubicBezTo>
                      <a:pt x="2159378" y="849400"/>
                      <a:pt x="2228292" y="845590"/>
                      <a:pt x="2299359" y="849400"/>
                    </a:cubicBezTo>
                    <a:cubicBezTo>
                      <a:pt x="2357505" y="851940"/>
                      <a:pt x="2415651" y="851940"/>
                      <a:pt x="2473797" y="854480"/>
                    </a:cubicBezTo>
                    <a:cubicBezTo>
                      <a:pt x="2559939" y="858290"/>
                      <a:pt x="2646081" y="860830"/>
                      <a:pt x="2732223" y="862100"/>
                    </a:cubicBezTo>
                    <a:cubicBezTo>
                      <a:pt x="2764526" y="862100"/>
                      <a:pt x="2784153" y="860830"/>
                      <a:pt x="2804473" y="86083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3408937"/>
              <a:ext cx="5459830" cy="1702184"/>
              <a:chOff x="0" y="0"/>
              <a:chExt cx="2822253" cy="8798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0160" y="16510"/>
                <a:ext cx="2799393" cy="851940"/>
              </a:xfrm>
              <a:custGeom>
                <a:avLst/>
                <a:gdLst/>
                <a:ahLst/>
                <a:cxnLst/>
                <a:rect l="l" t="t" r="r" b="b"/>
                <a:pathLst>
                  <a:path w="2799393" h="851940">
                    <a:moveTo>
                      <a:pt x="2799393" y="851940"/>
                    </a:moveTo>
                    <a:lnTo>
                      <a:pt x="0" y="844320"/>
                    </a:lnTo>
                    <a:lnTo>
                      <a:pt x="0" y="308702"/>
                    </a:lnTo>
                    <a:lnTo>
                      <a:pt x="17780" y="19050"/>
                    </a:lnTo>
                    <a:lnTo>
                      <a:pt x="1393819" y="0"/>
                    </a:lnTo>
                    <a:lnTo>
                      <a:pt x="2780343" y="5080"/>
                    </a:ln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-3810" y="0"/>
                <a:ext cx="2828603" cy="878610"/>
              </a:xfrm>
              <a:custGeom>
                <a:avLst/>
                <a:gdLst/>
                <a:ahLst/>
                <a:cxnLst/>
                <a:rect l="l" t="t" r="r" b="b"/>
                <a:pathLst>
                  <a:path w="2828603" h="878610">
                    <a:moveTo>
                      <a:pt x="2794313" y="21590"/>
                    </a:moveTo>
                    <a:cubicBezTo>
                      <a:pt x="2795583" y="34290"/>
                      <a:pt x="2795583" y="44450"/>
                      <a:pt x="2796853" y="54610"/>
                    </a:cubicBezTo>
                    <a:cubicBezTo>
                      <a:pt x="2799393" y="75986"/>
                      <a:pt x="2800663" y="92842"/>
                      <a:pt x="2803203" y="109096"/>
                    </a:cubicBezTo>
                    <a:cubicBezTo>
                      <a:pt x="2803203" y="132574"/>
                      <a:pt x="2815903" y="595508"/>
                      <a:pt x="2822253" y="618985"/>
                    </a:cubicBezTo>
                    <a:cubicBezTo>
                      <a:pt x="2828603" y="654503"/>
                      <a:pt x="2824793" y="690623"/>
                      <a:pt x="2824793" y="726140"/>
                    </a:cubicBezTo>
                    <a:cubicBezTo>
                      <a:pt x="2824793" y="757444"/>
                      <a:pt x="2826063" y="786340"/>
                      <a:pt x="2827333" y="817650"/>
                    </a:cubicBezTo>
                    <a:cubicBezTo>
                      <a:pt x="2827333" y="839240"/>
                      <a:pt x="2827333" y="853210"/>
                      <a:pt x="2827333" y="877340"/>
                    </a:cubicBezTo>
                    <a:cubicBezTo>
                      <a:pt x="2804473" y="877340"/>
                      <a:pt x="2784153" y="878610"/>
                      <a:pt x="2760219" y="877340"/>
                    </a:cubicBezTo>
                    <a:cubicBezTo>
                      <a:pt x="2620238" y="872260"/>
                      <a:pt x="2478104" y="878610"/>
                      <a:pt x="2338123" y="873530"/>
                    </a:cubicBezTo>
                    <a:cubicBezTo>
                      <a:pt x="2254134" y="869720"/>
                      <a:pt x="2172300" y="872260"/>
                      <a:pt x="2088311" y="869720"/>
                    </a:cubicBezTo>
                    <a:cubicBezTo>
                      <a:pt x="2049547" y="868450"/>
                      <a:pt x="2010783" y="867180"/>
                      <a:pt x="1972019" y="865910"/>
                    </a:cubicBezTo>
                    <a:cubicBezTo>
                      <a:pt x="1948330" y="865910"/>
                      <a:pt x="1926795" y="867180"/>
                      <a:pt x="1903106" y="867180"/>
                    </a:cubicBezTo>
                    <a:cubicBezTo>
                      <a:pt x="1842806" y="865910"/>
                      <a:pt x="1676983" y="867180"/>
                      <a:pt x="1616683" y="865910"/>
                    </a:cubicBezTo>
                    <a:cubicBezTo>
                      <a:pt x="1573612" y="864640"/>
                      <a:pt x="712192" y="873530"/>
                      <a:pt x="669121" y="872260"/>
                    </a:cubicBezTo>
                    <a:cubicBezTo>
                      <a:pt x="658353" y="872260"/>
                      <a:pt x="645432" y="873530"/>
                      <a:pt x="634664" y="873530"/>
                    </a:cubicBezTo>
                    <a:cubicBezTo>
                      <a:pt x="608822" y="873530"/>
                      <a:pt x="585132" y="874800"/>
                      <a:pt x="559290" y="874800"/>
                    </a:cubicBezTo>
                    <a:cubicBezTo>
                      <a:pt x="494683" y="874800"/>
                      <a:pt x="432230" y="873530"/>
                      <a:pt x="367624" y="872260"/>
                    </a:cubicBezTo>
                    <a:cubicBezTo>
                      <a:pt x="328860" y="870990"/>
                      <a:pt x="290096" y="869720"/>
                      <a:pt x="253486" y="868450"/>
                    </a:cubicBezTo>
                    <a:cubicBezTo>
                      <a:pt x="184572" y="867180"/>
                      <a:pt x="115658" y="865910"/>
                      <a:pt x="48260" y="865910"/>
                    </a:cubicBezTo>
                    <a:cubicBezTo>
                      <a:pt x="38100" y="865910"/>
                      <a:pt x="29210" y="865910"/>
                      <a:pt x="19050" y="864640"/>
                    </a:cubicBezTo>
                    <a:cubicBezTo>
                      <a:pt x="10160" y="863370"/>
                      <a:pt x="5080" y="857020"/>
                      <a:pt x="7620" y="848130"/>
                    </a:cubicBezTo>
                    <a:cubicBezTo>
                      <a:pt x="16510" y="816440"/>
                      <a:pt x="12700" y="801390"/>
                      <a:pt x="11430" y="785738"/>
                    </a:cubicBezTo>
                    <a:cubicBezTo>
                      <a:pt x="10160" y="753832"/>
                      <a:pt x="6350" y="722528"/>
                      <a:pt x="7620" y="690623"/>
                    </a:cubicBezTo>
                    <a:cubicBezTo>
                      <a:pt x="5080" y="650891"/>
                      <a:pt x="0" y="159061"/>
                      <a:pt x="7620" y="118728"/>
                    </a:cubicBezTo>
                    <a:cubicBezTo>
                      <a:pt x="8890" y="110902"/>
                      <a:pt x="7620" y="102474"/>
                      <a:pt x="8890" y="94648"/>
                    </a:cubicBezTo>
                    <a:cubicBezTo>
                      <a:pt x="10160" y="82006"/>
                      <a:pt x="12700" y="6816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20" y="30480"/>
                      <a:pt x="96276" y="29210"/>
                    </a:cubicBezTo>
                    <a:cubicBezTo>
                      <a:pt x="154422" y="25400"/>
                      <a:pt x="212568" y="22860"/>
                      <a:pt x="272868" y="20320"/>
                    </a:cubicBezTo>
                    <a:cubicBezTo>
                      <a:pt x="313785" y="17780"/>
                      <a:pt x="354702" y="16510"/>
                      <a:pt x="393466" y="13970"/>
                    </a:cubicBezTo>
                    <a:cubicBezTo>
                      <a:pt x="432230" y="11430"/>
                      <a:pt x="473148" y="8890"/>
                      <a:pt x="511912" y="8890"/>
                    </a:cubicBezTo>
                    <a:cubicBezTo>
                      <a:pt x="554983" y="7620"/>
                      <a:pt x="598054" y="10160"/>
                      <a:pt x="641125" y="8890"/>
                    </a:cubicBezTo>
                    <a:cubicBezTo>
                      <a:pt x="694964" y="8890"/>
                      <a:pt x="1670522" y="6350"/>
                      <a:pt x="1724361" y="5080"/>
                    </a:cubicBezTo>
                    <a:cubicBezTo>
                      <a:pt x="1776046" y="3810"/>
                      <a:pt x="1827732" y="2540"/>
                      <a:pt x="1881570" y="2540"/>
                    </a:cubicBezTo>
                    <a:cubicBezTo>
                      <a:pt x="1969866" y="1270"/>
                      <a:pt x="2056008" y="0"/>
                      <a:pt x="2144303" y="0"/>
                    </a:cubicBezTo>
                    <a:cubicBezTo>
                      <a:pt x="2180914" y="0"/>
                      <a:pt x="2219678" y="2540"/>
                      <a:pt x="2256288" y="2540"/>
                    </a:cubicBezTo>
                    <a:cubicBezTo>
                      <a:pt x="2357505" y="3810"/>
                      <a:pt x="2460875" y="5080"/>
                      <a:pt x="2562092" y="7620"/>
                    </a:cubicBezTo>
                    <a:cubicBezTo>
                      <a:pt x="2615931" y="8890"/>
                      <a:pt x="2669770" y="12700"/>
                      <a:pt x="2723609" y="16510"/>
                    </a:cubicBezTo>
                    <a:cubicBezTo>
                      <a:pt x="2736530" y="16510"/>
                      <a:pt x="2749452" y="16510"/>
                      <a:pt x="2760219" y="16510"/>
                    </a:cubicBezTo>
                    <a:cubicBezTo>
                      <a:pt x="2775263" y="17780"/>
                      <a:pt x="2784153" y="20320"/>
                      <a:pt x="2794313" y="21590"/>
                    </a:cubicBezTo>
                    <a:close/>
                    <a:moveTo>
                      <a:pt x="2804473" y="860830"/>
                    </a:moveTo>
                    <a:cubicBezTo>
                      <a:pt x="2805743" y="844320"/>
                      <a:pt x="2807013" y="831620"/>
                      <a:pt x="2807013" y="818920"/>
                    </a:cubicBezTo>
                    <a:cubicBezTo>
                      <a:pt x="2805743" y="783330"/>
                      <a:pt x="2804473" y="751424"/>
                      <a:pt x="2804473" y="717111"/>
                    </a:cubicBezTo>
                    <a:cubicBezTo>
                      <a:pt x="2804473" y="701459"/>
                      <a:pt x="2807013" y="685807"/>
                      <a:pt x="2805743" y="670155"/>
                    </a:cubicBezTo>
                    <a:cubicBezTo>
                      <a:pt x="2805743" y="655707"/>
                      <a:pt x="2804473" y="640657"/>
                      <a:pt x="2803203" y="626209"/>
                    </a:cubicBezTo>
                    <a:cubicBezTo>
                      <a:pt x="2798123" y="603935"/>
                      <a:pt x="2786693" y="142807"/>
                      <a:pt x="2786693" y="120534"/>
                    </a:cubicBezTo>
                    <a:cubicBezTo>
                      <a:pt x="2784153" y="101872"/>
                      <a:pt x="2781613" y="82608"/>
                      <a:pt x="2779073" y="63500"/>
                    </a:cubicBezTo>
                    <a:cubicBezTo>
                      <a:pt x="2777803" y="44450"/>
                      <a:pt x="2776533" y="43180"/>
                      <a:pt x="2753758" y="41910"/>
                    </a:cubicBezTo>
                    <a:cubicBezTo>
                      <a:pt x="2747298" y="41910"/>
                      <a:pt x="2742991" y="41910"/>
                      <a:pt x="2736530" y="40640"/>
                    </a:cubicBezTo>
                    <a:cubicBezTo>
                      <a:pt x="2682691" y="36830"/>
                      <a:pt x="2626699" y="31750"/>
                      <a:pt x="2572860" y="30480"/>
                    </a:cubicBezTo>
                    <a:cubicBezTo>
                      <a:pt x="2441494" y="26670"/>
                      <a:pt x="2307973" y="25400"/>
                      <a:pt x="2176607" y="22860"/>
                    </a:cubicBezTo>
                    <a:cubicBezTo>
                      <a:pt x="2157225" y="22860"/>
                      <a:pt x="2135689" y="22860"/>
                      <a:pt x="2116307" y="22860"/>
                    </a:cubicBezTo>
                    <a:cubicBezTo>
                      <a:pt x="2084004" y="22860"/>
                      <a:pt x="2051701" y="22860"/>
                      <a:pt x="2021551" y="22860"/>
                    </a:cubicBezTo>
                    <a:cubicBezTo>
                      <a:pt x="1952638" y="22860"/>
                      <a:pt x="1883724" y="22860"/>
                      <a:pt x="1816964" y="24130"/>
                    </a:cubicBezTo>
                    <a:cubicBezTo>
                      <a:pt x="1758818" y="25400"/>
                      <a:pt x="778952" y="29210"/>
                      <a:pt x="720806" y="29210"/>
                    </a:cubicBezTo>
                    <a:cubicBezTo>
                      <a:pt x="626050" y="29210"/>
                      <a:pt x="531294" y="26670"/>
                      <a:pt x="436538" y="33020"/>
                    </a:cubicBezTo>
                    <a:cubicBezTo>
                      <a:pt x="387006" y="36830"/>
                      <a:pt x="339628" y="36830"/>
                      <a:pt x="292250" y="38100"/>
                    </a:cubicBezTo>
                    <a:cubicBezTo>
                      <a:pt x="210415" y="41910"/>
                      <a:pt x="128580" y="45720"/>
                      <a:pt x="49530" y="50800"/>
                    </a:cubicBezTo>
                    <a:cubicBezTo>
                      <a:pt x="36830" y="50800"/>
                      <a:pt x="34290" y="53340"/>
                      <a:pt x="33020" y="66354"/>
                    </a:cubicBezTo>
                    <a:cubicBezTo>
                      <a:pt x="31750" y="77190"/>
                      <a:pt x="31750" y="88026"/>
                      <a:pt x="30480" y="98862"/>
                    </a:cubicBezTo>
                    <a:cubicBezTo>
                      <a:pt x="29210" y="116922"/>
                      <a:pt x="26670" y="134380"/>
                      <a:pt x="25400" y="152439"/>
                    </a:cubicBezTo>
                    <a:cubicBezTo>
                      <a:pt x="20320" y="171703"/>
                      <a:pt x="26670" y="642463"/>
                      <a:pt x="29210" y="661727"/>
                    </a:cubicBezTo>
                    <a:cubicBezTo>
                      <a:pt x="29210" y="682195"/>
                      <a:pt x="29210" y="703265"/>
                      <a:pt x="30480" y="723732"/>
                    </a:cubicBezTo>
                    <a:cubicBezTo>
                      <a:pt x="30480" y="738782"/>
                      <a:pt x="33020" y="753832"/>
                      <a:pt x="33020" y="768882"/>
                    </a:cubicBezTo>
                    <a:cubicBezTo>
                      <a:pt x="33020" y="785136"/>
                      <a:pt x="33020" y="801390"/>
                      <a:pt x="31750" y="818920"/>
                    </a:cubicBezTo>
                    <a:cubicBezTo>
                      <a:pt x="31750" y="822730"/>
                      <a:pt x="31750" y="825270"/>
                      <a:pt x="31750" y="829080"/>
                    </a:cubicBezTo>
                    <a:cubicBezTo>
                      <a:pt x="31750" y="839240"/>
                      <a:pt x="35560" y="843050"/>
                      <a:pt x="44450" y="843050"/>
                    </a:cubicBezTo>
                    <a:cubicBezTo>
                      <a:pt x="66127" y="843050"/>
                      <a:pt x="96276" y="844320"/>
                      <a:pt x="124273" y="844320"/>
                    </a:cubicBezTo>
                    <a:cubicBezTo>
                      <a:pt x="165190" y="844320"/>
                      <a:pt x="208261" y="841780"/>
                      <a:pt x="249179" y="844320"/>
                    </a:cubicBezTo>
                    <a:cubicBezTo>
                      <a:pt x="315939" y="848130"/>
                      <a:pt x="382699" y="850670"/>
                      <a:pt x="449459" y="849400"/>
                    </a:cubicBezTo>
                    <a:cubicBezTo>
                      <a:pt x="492530" y="848130"/>
                      <a:pt x="533447" y="850670"/>
                      <a:pt x="576518" y="850670"/>
                    </a:cubicBezTo>
                    <a:cubicBezTo>
                      <a:pt x="638971" y="850670"/>
                      <a:pt x="701424" y="849400"/>
                      <a:pt x="763877" y="850670"/>
                    </a:cubicBezTo>
                    <a:cubicBezTo>
                      <a:pt x="856480" y="851940"/>
                      <a:pt x="1872956" y="841780"/>
                      <a:pt x="1967712" y="844320"/>
                    </a:cubicBezTo>
                    <a:cubicBezTo>
                      <a:pt x="2008630" y="845590"/>
                      <a:pt x="2049547" y="846860"/>
                      <a:pt x="2088311" y="846860"/>
                    </a:cubicBezTo>
                    <a:cubicBezTo>
                      <a:pt x="2159378" y="849400"/>
                      <a:pt x="2228292" y="845590"/>
                      <a:pt x="2299359" y="849400"/>
                    </a:cubicBezTo>
                    <a:cubicBezTo>
                      <a:pt x="2357505" y="851940"/>
                      <a:pt x="2415651" y="851940"/>
                      <a:pt x="2473797" y="854480"/>
                    </a:cubicBezTo>
                    <a:cubicBezTo>
                      <a:pt x="2559939" y="858290"/>
                      <a:pt x="2646081" y="860830"/>
                      <a:pt x="2732223" y="862100"/>
                    </a:cubicBezTo>
                    <a:cubicBezTo>
                      <a:pt x="2764526" y="862100"/>
                      <a:pt x="2784153" y="860830"/>
                      <a:pt x="2804473" y="86083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5720587" y="1454327"/>
              <a:ext cx="5459830" cy="1702184"/>
              <a:chOff x="0" y="0"/>
              <a:chExt cx="2822253" cy="8798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160" y="16510"/>
                <a:ext cx="2799393" cy="851940"/>
              </a:xfrm>
              <a:custGeom>
                <a:avLst/>
                <a:gdLst/>
                <a:ahLst/>
                <a:cxnLst/>
                <a:rect l="l" t="t" r="r" b="b"/>
                <a:pathLst>
                  <a:path w="2799393" h="851940">
                    <a:moveTo>
                      <a:pt x="2799393" y="851940"/>
                    </a:moveTo>
                    <a:lnTo>
                      <a:pt x="0" y="844320"/>
                    </a:lnTo>
                    <a:lnTo>
                      <a:pt x="0" y="308702"/>
                    </a:lnTo>
                    <a:lnTo>
                      <a:pt x="17780" y="19050"/>
                    </a:lnTo>
                    <a:lnTo>
                      <a:pt x="1393819" y="0"/>
                    </a:lnTo>
                    <a:lnTo>
                      <a:pt x="2780343" y="5080"/>
                    </a:ln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-3810" y="0"/>
                <a:ext cx="2828603" cy="878610"/>
              </a:xfrm>
              <a:custGeom>
                <a:avLst/>
                <a:gdLst/>
                <a:ahLst/>
                <a:cxnLst/>
                <a:rect l="l" t="t" r="r" b="b"/>
                <a:pathLst>
                  <a:path w="2828603" h="878610">
                    <a:moveTo>
                      <a:pt x="2794313" y="21590"/>
                    </a:moveTo>
                    <a:cubicBezTo>
                      <a:pt x="2795583" y="34290"/>
                      <a:pt x="2795583" y="44450"/>
                      <a:pt x="2796853" y="54610"/>
                    </a:cubicBezTo>
                    <a:cubicBezTo>
                      <a:pt x="2799393" y="75986"/>
                      <a:pt x="2800663" y="92842"/>
                      <a:pt x="2803203" y="109096"/>
                    </a:cubicBezTo>
                    <a:cubicBezTo>
                      <a:pt x="2803203" y="132574"/>
                      <a:pt x="2815903" y="595508"/>
                      <a:pt x="2822253" y="618985"/>
                    </a:cubicBezTo>
                    <a:cubicBezTo>
                      <a:pt x="2828603" y="654503"/>
                      <a:pt x="2824793" y="690623"/>
                      <a:pt x="2824793" y="726140"/>
                    </a:cubicBezTo>
                    <a:cubicBezTo>
                      <a:pt x="2824793" y="757444"/>
                      <a:pt x="2826063" y="786340"/>
                      <a:pt x="2827333" y="817650"/>
                    </a:cubicBezTo>
                    <a:cubicBezTo>
                      <a:pt x="2827333" y="839240"/>
                      <a:pt x="2827333" y="853210"/>
                      <a:pt x="2827333" y="877340"/>
                    </a:cubicBezTo>
                    <a:cubicBezTo>
                      <a:pt x="2804473" y="877340"/>
                      <a:pt x="2784153" y="878610"/>
                      <a:pt x="2760219" y="877340"/>
                    </a:cubicBezTo>
                    <a:cubicBezTo>
                      <a:pt x="2620238" y="872260"/>
                      <a:pt x="2478104" y="878610"/>
                      <a:pt x="2338123" y="873530"/>
                    </a:cubicBezTo>
                    <a:cubicBezTo>
                      <a:pt x="2254134" y="869720"/>
                      <a:pt x="2172300" y="872260"/>
                      <a:pt x="2088311" y="869720"/>
                    </a:cubicBezTo>
                    <a:cubicBezTo>
                      <a:pt x="2049547" y="868450"/>
                      <a:pt x="2010783" y="867180"/>
                      <a:pt x="1972019" y="865910"/>
                    </a:cubicBezTo>
                    <a:cubicBezTo>
                      <a:pt x="1948330" y="865910"/>
                      <a:pt x="1926795" y="867180"/>
                      <a:pt x="1903106" y="867180"/>
                    </a:cubicBezTo>
                    <a:cubicBezTo>
                      <a:pt x="1842806" y="865910"/>
                      <a:pt x="1676983" y="867180"/>
                      <a:pt x="1616683" y="865910"/>
                    </a:cubicBezTo>
                    <a:cubicBezTo>
                      <a:pt x="1573612" y="864640"/>
                      <a:pt x="712192" y="873530"/>
                      <a:pt x="669121" y="872260"/>
                    </a:cubicBezTo>
                    <a:cubicBezTo>
                      <a:pt x="658353" y="872260"/>
                      <a:pt x="645432" y="873530"/>
                      <a:pt x="634664" y="873530"/>
                    </a:cubicBezTo>
                    <a:cubicBezTo>
                      <a:pt x="608822" y="873530"/>
                      <a:pt x="585132" y="874800"/>
                      <a:pt x="559290" y="874800"/>
                    </a:cubicBezTo>
                    <a:cubicBezTo>
                      <a:pt x="494683" y="874800"/>
                      <a:pt x="432230" y="873530"/>
                      <a:pt x="367624" y="872260"/>
                    </a:cubicBezTo>
                    <a:cubicBezTo>
                      <a:pt x="328860" y="870990"/>
                      <a:pt x="290096" y="869720"/>
                      <a:pt x="253486" y="868450"/>
                    </a:cubicBezTo>
                    <a:cubicBezTo>
                      <a:pt x="184572" y="867180"/>
                      <a:pt x="115658" y="865910"/>
                      <a:pt x="48260" y="865910"/>
                    </a:cubicBezTo>
                    <a:cubicBezTo>
                      <a:pt x="38100" y="865910"/>
                      <a:pt x="29210" y="865910"/>
                      <a:pt x="19050" y="864640"/>
                    </a:cubicBezTo>
                    <a:cubicBezTo>
                      <a:pt x="10160" y="863370"/>
                      <a:pt x="5080" y="857020"/>
                      <a:pt x="7620" y="848130"/>
                    </a:cubicBezTo>
                    <a:cubicBezTo>
                      <a:pt x="16510" y="816440"/>
                      <a:pt x="12700" y="801390"/>
                      <a:pt x="11430" y="785738"/>
                    </a:cubicBezTo>
                    <a:cubicBezTo>
                      <a:pt x="10160" y="753832"/>
                      <a:pt x="6350" y="722528"/>
                      <a:pt x="7620" y="690623"/>
                    </a:cubicBezTo>
                    <a:cubicBezTo>
                      <a:pt x="5080" y="650891"/>
                      <a:pt x="0" y="159061"/>
                      <a:pt x="7620" y="118728"/>
                    </a:cubicBezTo>
                    <a:cubicBezTo>
                      <a:pt x="8890" y="110902"/>
                      <a:pt x="7620" y="102474"/>
                      <a:pt x="8890" y="94648"/>
                    </a:cubicBezTo>
                    <a:cubicBezTo>
                      <a:pt x="10160" y="82006"/>
                      <a:pt x="12700" y="6816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20" y="30480"/>
                      <a:pt x="96276" y="29210"/>
                    </a:cubicBezTo>
                    <a:cubicBezTo>
                      <a:pt x="154422" y="25400"/>
                      <a:pt x="212568" y="22860"/>
                      <a:pt x="272868" y="20320"/>
                    </a:cubicBezTo>
                    <a:cubicBezTo>
                      <a:pt x="313785" y="17780"/>
                      <a:pt x="354702" y="16510"/>
                      <a:pt x="393466" y="13970"/>
                    </a:cubicBezTo>
                    <a:cubicBezTo>
                      <a:pt x="432230" y="11430"/>
                      <a:pt x="473148" y="8890"/>
                      <a:pt x="511912" y="8890"/>
                    </a:cubicBezTo>
                    <a:cubicBezTo>
                      <a:pt x="554983" y="7620"/>
                      <a:pt x="598054" y="10160"/>
                      <a:pt x="641125" y="8890"/>
                    </a:cubicBezTo>
                    <a:cubicBezTo>
                      <a:pt x="694964" y="8890"/>
                      <a:pt x="1670522" y="6350"/>
                      <a:pt x="1724361" y="5080"/>
                    </a:cubicBezTo>
                    <a:cubicBezTo>
                      <a:pt x="1776046" y="3810"/>
                      <a:pt x="1827732" y="2540"/>
                      <a:pt x="1881570" y="2540"/>
                    </a:cubicBezTo>
                    <a:cubicBezTo>
                      <a:pt x="1969866" y="1270"/>
                      <a:pt x="2056008" y="0"/>
                      <a:pt x="2144303" y="0"/>
                    </a:cubicBezTo>
                    <a:cubicBezTo>
                      <a:pt x="2180914" y="0"/>
                      <a:pt x="2219678" y="2540"/>
                      <a:pt x="2256288" y="2540"/>
                    </a:cubicBezTo>
                    <a:cubicBezTo>
                      <a:pt x="2357505" y="3810"/>
                      <a:pt x="2460875" y="5080"/>
                      <a:pt x="2562092" y="7620"/>
                    </a:cubicBezTo>
                    <a:cubicBezTo>
                      <a:pt x="2615931" y="8890"/>
                      <a:pt x="2669770" y="12700"/>
                      <a:pt x="2723609" y="16510"/>
                    </a:cubicBezTo>
                    <a:cubicBezTo>
                      <a:pt x="2736530" y="16510"/>
                      <a:pt x="2749452" y="16510"/>
                      <a:pt x="2760219" y="16510"/>
                    </a:cubicBezTo>
                    <a:cubicBezTo>
                      <a:pt x="2775263" y="17780"/>
                      <a:pt x="2784153" y="20320"/>
                      <a:pt x="2794313" y="21590"/>
                    </a:cubicBezTo>
                    <a:close/>
                    <a:moveTo>
                      <a:pt x="2804473" y="860830"/>
                    </a:moveTo>
                    <a:cubicBezTo>
                      <a:pt x="2805743" y="844320"/>
                      <a:pt x="2807013" y="831620"/>
                      <a:pt x="2807013" y="818920"/>
                    </a:cubicBezTo>
                    <a:cubicBezTo>
                      <a:pt x="2805743" y="783330"/>
                      <a:pt x="2804473" y="751424"/>
                      <a:pt x="2804473" y="717111"/>
                    </a:cubicBezTo>
                    <a:cubicBezTo>
                      <a:pt x="2804473" y="701459"/>
                      <a:pt x="2807013" y="685807"/>
                      <a:pt x="2805743" y="670155"/>
                    </a:cubicBezTo>
                    <a:cubicBezTo>
                      <a:pt x="2805743" y="655707"/>
                      <a:pt x="2804473" y="640657"/>
                      <a:pt x="2803203" y="626209"/>
                    </a:cubicBezTo>
                    <a:cubicBezTo>
                      <a:pt x="2798123" y="603935"/>
                      <a:pt x="2786693" y="142807"/>
                      <a:pt x="2786693" y="120534"/>
                    </a:cubicBezTo>
                    <a:cubicBezTo>
                      <a:pt x="2784153" y="101872"/>
                      <a:pt x="2781613" y="82608"/>
                      <a:pt x="2779073" y="63500"/>
                    </a:cubicBezTo>
                    <a:cubicBezTo>
                      <a:pt x="2777803" y="44450"/>
                      <a:pt x="2776533" y="43180"/>
                      <a:pt x="2753758" y="41910"/>
                    </a:cubicBezTo>
                    <a:cubicBezTo>
                      <a:pt x="2747298" y="41910"/>
                      <a:pt x="2742991" y="41910"/>
                      <a:pt x="2736530" y="40640"/>
                    </a:cubicBezTo>
                    <a:cubicBezTo>
                      <a:pt x="2682691" y="36830"/>
                      <a:pt x="2626699" y="31750"/>
                      <a:pt x="2572860" y="30480"/>
                    </a:cubicBezTo>
                    <a:cubicBezTo>
                      <a:pt x="2441494" y="26670"/>
                      <a:pt x="2307973" y="25400"/>
                      <a:pt x="2176607" y="22860"/>
                    </a:cubicBezTo>
                    <a:cubicBezTo>
                      <a:pt x="2157225" y="22860"/>
                      <a:pt x="2135689" y="22860"/>
                      <a:pt x="2116307" y="22860"/>
                    </a:cubicBezTo>
                    <a:cubicBezTo>
                      <a:pt x="2084004" y="22860"/>
                      <a:pt x="2051701" y="22860"/>
                      <a:pt x="2021551" y="22860"/>
                    </a:cubicBezTo>
                    <a:cubicBezTo>
                      <a:pt x="1952638" y="22860"/>
                      <a:pt x="1883724" y="22860"/>
                      <a:pt x="1816964" y="24130"/>
                    </a:cubicBezTo>
                    <a:cubicBezTo>
                      <a:pt x="1758818" y="25400"/>
                      <a:pt x="778952" y="29210"/>
                      <a:pt x="720806" y="29210"/>
                    </a:cubicBezTo>
                    <a:cubicBezTo>
                      <a:pt x="626050" y="29210"/>
                      <a:pt x="531294" y="26670"/>
                      <a:pt x="436538" y="33020"/>
                    </a:cubicBezTo>
                    <a:cubicBezTo>
                      <a:pt x="387006" y="36830"/>
                      <a:pt x="339628" y="36830"/>
                      <a:pt x="292250" y="38100"/>
                    </a:cubicBezTo>
                    <a:cubicBezTo>
                      <a:pt x="210415" y="41910"/>
                      <a:pt x="128580" y="45720"/>
                      <a:pt x="49530" y="50800"/>
                    </a:cubicBezTo>
                    <a:cubicBezTo>
                      <a:pt x="36830" y="50800"/>
                      <a:pt x="34290" y="53340"/>
                      <a:pt x="33020" y="66354"/>
                    </a:cubicBezTo>
                    <a:cubicBezTo>
                      <a:pt x="31750" y="77190"/>
                      <a:pt x="31750" y="88026"/>
                      <a:pt x="30480" y="98862"/>
                    </a:cubicBezTo>
                    <a:cubicBezTo>
                      <a:pt x="29210" y="116922"/>
                      <a:pt x="26670" y="134380"/>
                      <a:pt x="25400" y="152439"/>
                    </a:cubicBezTo>
                    <a:cubicBezTo>
                      <a:pt x="20320" y="171703"/>
                      <a:pt x="26670" y="642463"/>
                      <a:pt x="29210" y="661727"/>
                    </a:cubicBezTo>
                    <a:cubicBezTo>
                      <a:pt x="29210" y="682195"/>
                      <a:pt x="29210" y="703265"/>
                      <a:pt x="30480" y="723732"/>
                    </a:cubicBezTo>
                    <a:cubicBezTo>
                      <a:pt x="30480" y="738782"/>
                      <a:pt x="33020" y="753832"/>
                      <a:pt x="33020" y="768882"/>
                    </a:cubicBezTo>
                    <a:cubicBezTo>
                      <a:pt x="33020" y="785136"/>
                      <a:pt x="33020" y="801390"/>
                      <a:pt x="31750" y="818920"/>
                    </a:cubicBezTo>
                    <a:cubicBezTo>
                      <a:pt x="31750" y="822730"/>
                      <a:pt x="31750" y="825270"/>
                      <a:pt x="31750" y="829080"/>
                    </a:cubicBezTo>
                    <a:cubicBezTo>
                      <a:pt x="31750" y="839240"/>
                      <a:pt x="35560" y="843050"/>
                      <a:pt x="44450" y="843050"/>
                    </a:cubicBezTo>
                    <a:cubicBezTo>
                      <a:pt x="66127" y="843050"/>
                      <a:pt x="96276" y="844320"/>
                      <a:pt x="124273" y="844320"/>
                    </a:cubicBezTo>
                    <a:cubicBezTo>
                      <a:pt x="165190" y="844320"/>
                      <a:pt x="208261" y="841780"/>
                      <a:pt x="249179" y="844320"/>
                    </a:cubicBezTo>
                    <a:cubicBezTo>
                      <a:pt x="315939" y="848130"/>
                      <a:pt x="382699" y="850670"/>
                      <a:pt x="449459" y="849400"/>
                    </a:cubicBezTo>
                    <a:cubicBezTo>
                      <a:pt x="492530" y="848130"/>
                      <a:pt x="533447" y="850670"/>
                      <a:pt x="576518" y="850670"/>
                    </a:cubicBezTo>
                    <a:cubicBezTo>
                      <a:pt x="638971" y="850670"/>
                      <a:pt x="701424" y="849400"/>
                      <a:pt x="763877" y="850670"/>
                    </a:cubicBezTo>
                    <a:cubicBezTo>
                      <a:pt x="856480" y="851940"/>
                      <a:pt x="1872956" y="841780"/>
                      <a:pt x="1967712" y="844320"/>
                    </a:cubicBezTo>
                    <a:cubicBezTo>
                      <a:pt x="2008630" y="845590"/>
                      <a:pt x="2049547" y="846860"/>
                      <a:pt x="2088311" y="846860"/>
                    </a:cubicBezTo>
                    <a:cubicBezTo>
                      <a:pt x="2159378" y="849400"/>
                      <a:pt x="2228292" y="845590"/>
                      <a:pt x="2299359" y="849400"/>
                    </a:cubicBezTo>
                    <a:cubicBezTo>
                      <a:pt x="2357505" y="851940"/>
                      <a:pt x="2415651" y="851940"/>
                      <a:pt x="2473797" y="854480"/>
                    </a:cubicBezTo>
                    <a:cubicBezTo>
                      <a:pt x="2559939" y="858290"/>
                      <a:pt x="2646081" y="860830"/>
                      <a:pt x="2732223" y="862100"/>
                    </a:cubicBezTo>
                    <a:cubicBezTo>
                      <a:pt x="2764526" y="862100"/>
                      <a:pt x="2784153" y="860830"/>
                      <a:pt x="2804473" y="86083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1441174" y="1454327"/>
              <a:ext cx="7889132" cy="3656795"/>
              <a:chOff x="0" y="0"/>
              <a:chExt cx="4077988" cy="189024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0160" y="16510"/>
                <a:ext cx="4055128" cy="1862302"/>
              </a:xfrm>
              <a:custGeom>
                <a:avLst/>
                <a:gdLst/>
                <a:ahLst/>
                <a:cxnLst/>
                <a:rect l="l" t="t" r="r" b="b"/>
                <a:pathLst>
                  <a:path w="4055128" h="1862302">
                    <a:moveTo>
                      <a:pt x="4055128" y="1862302"/>
                    </a:moveTo>
                    <a:lnTo>
                      <a:pt x="0" y="1854682"/>
                    </a:lnTo>
                    <a:lnTo>
                      <a:pt x="0" y="659122"/>
                    </a:lnTo>
                    <a:lnTo>
                      <a:pt x="17780" y="19050"/>
                    </a:lnTo>
                    <a:lnTo>
                      <a:pt x="2020072" y="0"/>
                    </a:lnTo>
                    <a:lnTo>
                      <a:pt x="4036078" y="5080"/>
                    </a:ln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-3810" y="0"/>
                <a:ext cx="4084338" cy="1888972"/>
              </a:xfrm>
              <a:custGeom>
                <a:avLst/>
                <a:gdLst/>
                <a:ahLst/>
                <a:cxnLst/>
                <a:rect l="l" t="t" r="r" b="b"/>
                <a:pathLst>
                  <a:path w="4084338" h="1888972">
                    <a:moveTo>
                      <a:pt x="4050048" y="21590"/>
                    </a:moveTo>
                    <a:cubicBezTo>
                      <a:pt x="4051318" y="34290"/>
                      <a:pt x="4051318" y="44450"/>
                      <a:pt x="4052588" y="54610"/>
                    </a:cubicBezTo>
                    <a:cubicBezTo>
                      <a:pt x="4055128" y="91619"/>
                      <a:pt x="4056398" y="131118"/>
                      <a:pt x="4058938" y="169205"/>
                    </a:cubicBezTo>
                    <a:cubicBezTo>
                      <a:pt x="4058938" y="224221"/>
                      <a:pt x="4071638" y="1309017"/>
                      <a:pt x="4077988" y="1364033"/>
                    </a:cubicBezTo>
                    <a:cubicBezTo>
                      <a:pt x="4084338" y="1447262"/>
                      <a:pt x="4080528" y="1531901"/>
                      <a:pt x="4080528" y="1615130"/>
                    </a:cubicBezTo>
                    <a:cubicBezTo>
                      <a:pt x="4080528" y="1688485"/>
                      <a:pt x="4081798" y="1756196"/>
                      <a:pt x="4083068" y="1828012"/>
                    </a:cubicBezTo>
                    <a:cubicBezTo>
                      <a:pt x="4083068" y="1849602"/>
                      <a:pt x="4083068" y="1863572"/>
                      <a:pt x="4083068" y="1887702"/>
                    </a:cubicBezTo>
                    <a:cubicBezTo>
                      <a:pt x="4060209" y="1887702"/>
                      <a:pt x="4039888" y="1888972"/>
                      <a:pt x="4011882" y="1887702"/>
                    </a:cubicBezTo>
                    <a:cubicBezTo>
                      <a:pt x="3807169" y="1882622"/>
                      <a:pt x="3599307" y="1888972"/>
                      <a:pt x="3394594" y="1883892"/>
                    </a:cubicBezTo>
                    <a:cubicBezTo>
                      <a:pt x="3271767" y="1880082"/>
                      <a:pt x="3152089" y="1882622"/>
                      <a:pt x="3029261" y="1880082"/>
                    </a:cubicBezTo>
                    <a:cubicBezTo>
                      <a:pt x="2972571" y="1878812"/>
                      <a:pt x="2915882" y="1877542"/>
                      <a:pt x="2859192" y="1876272"/>
                    </a:cubicBezTo>
                    <a:cubicBezTo>
                      <a:pt x="2824548" y="1876272"/>
                      <a:pt x="2793054" y="1877542"/>
                      <a:pt x="2758410" y="1877542"/>
                    </a:cubicBezTo>
                    <a:cubicBezTo>
                      <a:pt x="2670226" y="1876272"/>
                      <a:pt x="2427720" y="1877542"/>
                      <a:pt x="2339537" y="1876272"/>
                    </a:cubicBezTo>
                    <a:cubicBezTo>
                      <a:pt x="2276548" y="1875002"/>
                      <a:pt x="1016778" y="1883892"/>
                      <a:pt x="953789" y="1882622"/>
                    </a:cubicBezTo>
                    <a:cubicBezTo>
                      <a:pt x="938042" y="1882622"/>
                      <a:pt x="919146" y="1883892"/>
                      <a:pt x="903399" y="1883892"/>
                    </a:cubicBezTo>
                    <a:cubicBezTo>
                      <a:pt x="865605" y="1883892"/>
                      <a:pt x="830962" y="1885162"/>
                      <a:pt x="793169" y="1885162"/>
                    </a:cubicBezTo>
                    <a:cubicBezTo>
                      <a:pt x="698686" y="1885162"/>
                      <a:pt x="607352" y="1883892"/>
                      <a:pt x="512870" y="1882622"/>
                    </a:cubicBezTo>
                    <a:cubicBezTo>
                      <a:pt x="456180" y="1881352"/>
                      <a:pt x="399490" y="1880082"/>
                      <a:pt x="345950" y="1878812"/>
                    </a:cubicBezTo>
                    <a:cubicBezTo>
                      <a:pt x="245169" y="1877542"/>
                      <a:pt x="144387" y="1876272"/>
                      <a:pt x="48260" y="1876272"/>
                    </a:cubicBezTo>
                    <a:cubicBezTo>
                      <a:pt x="38100" y="1876272"/>
                      <a:pt x="29210" y="1876272"/>
                      <a:pt x="19050" y="1875002"/>
                    </a:cubicBezTo>
                    <a:cubicBezTo>
                      <a:pt x="10160" y="1873732"/>
                      <a:pt x="5080" y="1867382"/>
                      <a:pt x="7620" y="1858492"/>
                    </a:cubicBezTo>
                    <a:cubicBezTo>
                      <a:pt x="16510" y="1826729"/>
                      <a:pt x="12700" y="1791463"/>
                      <a:pt x="11430" y="1754785"/>
                    </a:cubicBezTo>
                    <a:cubicBezTo>
                      <a:pt x="10160" y="1680021"/>
                      <a:pt x="6350" y="1606666"/>
                      <a:pt x="7620" y="1531901"/>
                    </a:cubicBezTo>
                    <a:cubicBezTo>
                      <a:pt x="5080" y="1438798"/>
                      <a:pt x="0" y="286290"/>
                      <a:pt x="7620" y="191776"/>
                    </a:cubicBezTo>
                    <a:cubicBezTo>
                      <a:pt x="8890" y="173437"/>
                      <a:pt x="7620" y="153688"/>
                      <a:pt x="8890" y="135350"/>
                    </a:cubicBezTo>
                    <a:cubicBezTo>
                      <a:pt x="10160" y="105726"/>
                      <a:pt x="12700" y="73281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5651" y="30480"/>
                      <a:pt x="116042" y="29210"/>
                    </a:cubicBezTo>
                    <a:cubicBezTo>
                      <a:pt x="201077" y="25400"/>
                      <a:pt x="286111" y="22860"/>
                      <a:pt x="374295" y="20320"/>
                    </a:cubicBezTo>
                    <a:cubicBezTo>
                      <a:pt x="434134" y="17780"/>
                      <a:pt x="493973" y="16510"/>
                      <a:pt x="550663" y="13970"/>
                    </a:cubicBezTo>
                    <a:cubicBezTo>
                      <a:pt x="607353" y="11430"/>
                      <a:pt x="667192" y="8890"/>
                      <a:pt x="723881" y="8890"/>
                    </a:cubicBezTo>
                    <a:cubicBezTo>
                      <a:pt x="786870" y="7620"/>
                      <a:pt x="849858" y="10160"/>
                      <a:pt x="912847" y="8890"/>
                    </a:cubicBezTo>
                    <a:cubicBezTo>
                      <a:pt x="991582" y="8890"/>
                      <a:pt x="2418272" y="6350"/>
                      <a:pt x="2497008" y="5080"/>
                    </a:cubicBezTo>
                    <a:cubicBezTo>
                      <a:pt x="2572594" y="3810"/>
                      <a:pt x="2648181" y="2540"/>
                      <a:pt x="2726916" y="2540"/>
                    </a:cubicBezTo>
                    <a:cubicBezTo>
                      <a:pt x="2856042" y="1270"/>
                      <a:pt x="2982019" y="0"/>
                      <a:pt x="3111146" y="0"/>
                    </a:cubicBezTo>
                    <a:cubicBezTo>
                      <a:pt x="3164686" y="0"/>
                      <a:pt x="3221376" y="2540"/>
                      <a:pt x="3274916" y="2540"/>
                    </a:cubicBezTo>
                    <a:cubicBezTo>
                      <a:pt x="3422939" y="3810"/>
                      <a:pt x="3574111" y="5080"/>
                      <a:pt x="3722135" y="7620"/>
                    </a:cubicBezTo>
                    <a:cubicBezTo>
                      <a:pt x="3800870" y="8890"/>
                      <a:pt x="3879606" y="12700"/>
                      <a:pt x="3958341" y="16510"/>
                    </a:cubicBezTo>
                    <a:cubicBezTo>
                      <a:pt x="3977238" y="16510"/>
                      <a:pt x="3996135" y="16510"/>
                      <a:pt x="4011882" y="16510"/>
                    </a:cubicBezTo>
                    <a:cubicBezTo>
                      <a:pt x="4030998" y="17780"/>
                      <a:pt x="4039888" y="20320"/>
                      <a:pt x="4050048" y="21590"/>
                    </a:cubicBezTo>
                    <a:close/>
                    <a:moveTo>
                      <a:pt x="4060209" y="1871192"/>
                    </a:moveTo>
                    <a:cubicBezTo>
                      <a:pt x="4061479" y="1854682"/>
                      <a:pt x="4062748" y="1841982"/>
                      <a:pt x="4062748" y="1829282"/>
                    </a:cubicBezTo>
                    <a:cubicBezTo>
                      <a:pt x="4061479" y="1749143"/>
                      <a:pt x="4060209" y="1674378"/>
                      <a:pt x="4060209" y="1593970"/>
                    </a:cubicBezTo>
                    <a:cubicBezTo>
                      <a:pt x="4060209" y="1557293"/>
                      <a:pt x="4062748" y="1520616"/>
                      <a:pt x="4061479" y="1483939"/>
                    </a:cubicBezTo>
                    <a:cubicBezTo>
                      <a:pt x="4061479" y="1450083"/>
                      <a:pt x="4060209" y="1414817"/>
                      <a:pt x="4058938" y="1380961"/>
                    </a:cubicBezTo>
                    <a:cubicBezTo>
                      <a:pt x="4053859" y="1328767"/>
                      <a:pt x="4042429" y="248202"/>
                      <a:pt x="4042429" y="196008"/>
                    </a:cubicBezTo>
                    <a:cubicBezTo>
                      <a:pt x="4039888" y="152278"/>
                      <a:pt x="4037348" y="107136"/>
                      <a:pt x="4034809" y="63500"/>
                    </a:cubicBezTo>
                    <a:cubicBezTo>
                      <a:pt x="4033538" y="44450"/>
                      <a:pt x="4032268" y="43180"/>
                      <a:pt x="4002434" y="41910"/>
                    </a:cubicBezTo>
                    <a:cubicBezTo>
                      <a:pt x="3992985" y="41910"/>
                      <a:pt x="3986686" y="41910"/>
                      <a:pt x="3977238" y="40640"/>
                    </a:cubicBezTo>
                    <a:cubicBezTo>
                      <a:pt x="3898503" y="36830"/>
                      <a:pt x="3816618" y="31750"/>
                      <a:pt x="3737882" y="30480"/>
                    </a:cubicBezTo>
                    <a:cubicBezTo>
                      <a:pt x="3545767" y="26670"/>
                      <a:pt x="3350503" y="25400"/>
                      <a:pt x="3158388" y="22860"/>
                    </a:cubicBezTo>
                    <a:cubicBezTo>
                      <a:pt x="3130043" y="22860"/>
                      <a:pt x="3098548" y="22860"/>
                      <a:pt x="3070204" y="22860"/>
                    </a:cubicBezTo>
                    <a:cubicBezTo>
                      <a:pt x="3022962" y="22860"/>
                      <a:pt x="2975721" y="22860"/>
                      <a:pt x="2931629" y="22860"/>
                    </a:cubicBezTo>
                    <a:cubicBezTo>
                      <a:pt x="2830847" y="22860"/>
                      <a:pt x="2730065" y="22860"/>
                      <a:pt x="2632433" y="24130"/>
                    </a:cubicBezTo>
                    <a:cubicBezTo>
                      <a:pt x="2547399" y="25400"/>
                      <a:pt x="1114410" y="29210"/>
                      <a:pt x="1029376" y="29210"/>
                    </a:cubicBezTo>
                    <a:cubicBezTo>
                      <a:pt x="890801" y="29210"/>
                      <a:pt x="752226" y="26670"/>
                      <a:pt x="613651" y="33020"/>
                    </a:cubicBezTo>
                    <a:cubicBezTo>
                      <a:pt x="541215" y="36830"/>
                      <a:pt x="471927" y="36830"/>
                      <a:pt x="402640" y="38100"/>
                    </a:cubicBezTo>
                    <a:cubicBezTo>
                      <a:pt x="282962" y="41910"/>
                      <a:pt x="163283" y="45720"/>
                      <a:pt x="49530" y="50800"/>
                    </a:cubicBezTo>
                    <a:cubicBezTo>
                      <a:pt x="36830" y="50800"/>
                      <a:pt x="34290" y="53340"/>
                      <a:pt x="33020" y="69049"/>
                    </a:cubicBezTo>
                    <a:cubicBezTo>
                      <a:pt x="31750" y="94441"/>
                      <a:pt x="31750" y="119832"/>
                      <a:pt x="30480" y="145224"/>
                    </a:cubicBezTo>
                    <a:cubicBezTo>
                      <a:pt x="29210" y="187544"/>
                      <a:pt x="26670" y="228453"/>
                      <a:pt x="25400" y="270773"/>
                    </a:cubicBezTo>
                    <a:cubicBezTo>
                      <a:pt x="20320" y="315914"/>
                      <a:pt x="26670" y="1419049"/>
                      <a:pt x="29210" y="1464190"/>
                    </a:cubicBezTo>
                    <a:cubicBezTo>
                      <a:pt x="29210" y="1512152"/>
                      <a:pt x="29210" y="1561525"/>
                      <a:pt x="30480" y="1609488"/>
                    </a:cubicBezTo>
                    <a:cubicBezTo>
                      <a:pt x="30480" y="1644754"/>
                      <a:pt x="33020" y="1680021"/>
                      <a:pt x="33020" y="1715287"/>
                    </a:cubicBezTo>
                    <a:cubicBezTo>
                      <a:pt x="33020" y="1753375"/>
                      <a:pt x="33020" y="1791463"/>
                      <a:pt x="31750" y="1829282"/>
                    </a:cubicBezTo>
                    <a:cubicBezTo>
                      <a:pt x="31750" y="1833092"/>
                      <a:pt x="31750" y="1835632"/>
                      <a:pt x="31750" y="1839442"/>
                    </a:cubicBezTo>
                    <a:cubicBezTo>
                      <a:pt x="31750" y="1849602"/>
                      <a:pt x="35560" y="1853412"/>
                      <a:pt x="44450" y="1853412"/>
                    </a:cubicBezTo>
                    <a:cubicBezTo>
                      <a:pt x="71950" y="1853412"/>
                      <a:pt x="116042" y="1854682"/>
                      <a:pt x="156985" y="1854682"/>
                    </a:cubicBezTo>
                    <a:cubicBezTo>
                      <a:pt x="216824" y="1854682"/>
                      <a:pt x="279812" y="1852142"/>
                      <a:pt x="339651" y="1854682"/>
                    </a:cubicBezTo>
                    <a:cubicBezTo>
                      <a:pt x="437284" y="1858492"/>
                      <a:pt x="534916" y="1861032"/>
                      <a:pt x="632548" y="1859762"/>
                    </a:cubicBezTo>
                    <a:cubicBezTo>
                      <a:pt x="695536" y="1858492"/>
                      <a:pt x="755376" y="1861032"/>
                      <a:pt x="818364" y="1861032"/>
                    </a:cubicBezTo>
                    <a:cubicBezTo>
                      <a:pt x="909697" y="1861032"/>
                      <a:pt x="1001031" y="1859762"/>
                      <a:pt x="1092364" y="1861032"/>
                    </a:cubicBezTo>
                    <a:cubicBezTo>
                      <a:pt x="1227789" y="1862302"/>
                      <a:pt x="2714318" y="1852142"/>
                      <a:pt x="2852893" y="1854682"/>
                    </a:cubicBezTo>
                    <a:cubicBezTo>
                      <a:pt x="2912732" y="1855952"/>
                      <a:pt x="2972571" y="1857222"/>
                      <a:pt x="3029261" y="1857222"/>
                    </a:cubicBezTo>
                    <a:cubicBezTo>
                      <a:pt x="3133192" y="1859762"/>
                      <a:pt x="3233974" y="1855952"/>
                      <a:pt x="3337905" y="1859762"/>
                    </a:cubicBezTo>
                    <a:cubicBezTo>
                      <a:pt x="3422939" y="1862302"/>
                      <a:pt x="3507974" y="1862302"/>
                      <a:pt x="3593008" y="1864842"/>
                    </a:cubicBezTo>
                    <a:cubicBezTo>
                      <a:pt x="3718985" y="1868652"/>
                      <a:pt x="3844962" y="1871192"/>
                      <a:pt x="3970939" y="1872462"/>
                    </a:cubicBezTo>
                    <a:cubicBezTo>
                      <a:pt x="4018181" y="1872462"/>
                      <a:pt x="4039888" y="1871192"/>
                      <a:pt x="4060209" y="187119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5720587" y="3408937"/>
              <a:ext cx="5459830" cy="1702184"/>
              <a:chOff x="0" y="0"/>
              <a:chExt cx="2822253" cy="8798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0160" y="16510"/>
                <a:ext cx="2799393" cy="851940"/>
              </a:xfrm>
              <a:custGeom>
                <a:avLst/>
                <a:gdLst/>
                <a:ahLst/>
                <a:cxnLst/>
                <a:rect l="l" t="t" r="r" b="b"/>
                <a:pathLst>
                  <a:path w="2799393" h="851940">
                    <a:moveTo>
                      <a:pt x="2799393" y="851940"/>
                    </a:moveTo>
                    <a:lnTo>
                      <a:pt x="0" y="844320"/>
                    </a:lnTo>
                    <a:lnTo>
                      <a:pt x="0" y="308702"/>
                    </a:lnTo>
                    <a:lnTo>
                      <a:pt x="17780" y="19050"/>
                    </a:lnTo>
                    <a:lnTo>
                      <a:pt x="1393819" y="0"/>
                    </a:lnTo>
                    <a:lnTo>
                      <a:pt x="2780343" y="5080"/>
                    </a:ln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3810" y="0"/>
                <a:ext cx="2828603" cy="878610"/>
              </a:xfrm>
              <a:custGeom>
                <a:avLst/>
                <a:gdLst/>
                <a:ahLst/>
                <a:cxnLst/>
                <a:rect l="l" t="t" r="r" b="b"/>
                <a:pathLst>
                  <a:path w="2828603" h="878610">
                    <a:moveTo>
                      <a:pt x="2794313" y="21590"/>
                    </a:moveTo>
                    <a:cubicBezTo>
                      <a:pt x="2795583" y="34290"/>
                      <a:pt x="2795583" y="44450"/>
                      <a:pt x="2796853" y="54610"/>
                    </a:cubicBezTo>
                    <a:cubicBezTo>
                      <a:pt x="2799393" y="75986"/>
                      <a:pt x="2800663" y="92842"/>
                      <a:pt x="2803203" y="109096"/>
                    </a:cubicBezTo>
                    <a:cubicBezTo>
                      <a:pt x="2803203" y="132574"/>
                      <a:pt x="2815903" y="595508"/>
                      <a:pt x="2822253" y="618985"/>
                    </a:cubicBezTo>
                    <a:cubicBezTo>
                      <a:pt x="2828603" y="654503"/>
                      <a:pt x="2824793" y="690623"/>
                      <a:pt x="2824793" y="726140"/>
                    </a:cubicBezTo>
                    <a:cubicBezTo>
                      <a:pt x="2824793" y="757444"/>
                      <a:pt x="2826063" y="786340"/>
                      <a:pt x="2827333" y="817650"/>
                    </a:cubicBezTo>
                    <a:cubicBezTo>
                      <a:pt x="2827333" y="839240"/>
                      <a:pt x="2827333" y="853210"/>
                      <a:pt x="2827333" y="877340"/>
                    </a:cubicBezTo>
                    <a:cubicBezTo>
                      <a:pt x="2804473" y="877340"/>
                      <a:pt x="2784153" y="878610"/>
                      <a:pt x="2760219" y="877340"/>
                    </a:cubicBezTo>
                    <a:cubicBezTo>
                      <a:pt x="2620238" y="872260"/>
                      <a:pt x="2478104" y="878610"/>
                      <a:pt x="2338123" y="873530"/>
                    </a:cubicBezTo>
                    <a:cubicBezTo>
                      <a:pt x="2254134" y="869720"/>
                      <a:pt x="2172300" y="872260"/>
                      <a:pt x="2088311" y="869720"/>
                    </a:cubicBezTo>
                    <a:cubicBezTo>
                      <a:pt x="2049547" y="868450"/>
                      <a:pt x="2010783" y="867180"/>
                      <a:pt x="1972019" y="865910"/>
                    </a:cubicBezTo>
                    <a:cubicBezTo>
                      <a:pt x="1948330" y="865910"/>
                      <a:pt x="1926795" y="867180"/>
                      <a:pt x="1903106" y="867180"/>
                    </a:cubicBezTo>
                    <a:cubicBezTo>
                      <a:pt x="1842806" y="865910"/>
                      <a:pt x="1676983" y="867180"/>
                      <a:pt x="1616683" y="865910"/>
                    </a:cubicBezTo>
                    <a:cubicBezTo>
                      <a:pt x="1573612" y="864640"/>
                      <a:pt x="712192" y="873530"/>
                      <a:pt x="669121" y="872260"/>
                    </a:cubicBezTo>
                    <a:cubicBezTo>
                      <a:pt x="658353" y="872260"/>
                      <a:pt x="645432" y="873530"/>
                      <a:pt x="634664" y="873530"/>
                    </a:cubicBezTo>
                    <a:cubicBezTo>
                      <a:pt x="608822" y="873530"/>
                      <a:pt x="585132" y="874800"/>
                      <a:pt x="559290" y="874800"/>
                    </a:cubicBezTo>
                    <a:cubicBezTo>
                      <a:pt x="494683" y="874800"/>
                      <a:pt x="432230" y="873530"/>
                      <a:pt x="367624" y="872260"/>
                    </a:cubicBezTo>
                    <a:cubicBezTo>
                      <a:pt x="328860" y="870990"/>
                      <a:pt x="290096" y="869720"/>
                      <a:pt x="253486" y="868450"/>
                    </a:cubicBezTo>
                    <a:cubicBezTo>
                      <a:pt x="184572" y="867180"/>
                      <a:pt x="115658" y="865910"/>
                      <a:pt x="48260" y="865910"/>
                    </a:cubicBezTo>
                    <a:cubicBezTo>
                      <a:pt x="38100" y="865910"/>
                      <a:pt x="29210" y="865910"/>
                      <a:pt x="19050" y="864640"/>
                    </a:cubicBezTo>
                    <a:cubicBezTo>
                      <a:pt x="10160" y="863370"/>
                      <a:pt x="5080" y="857020"/>
                      <a:pt x="7620" y="848130"/>
                    </a:cubicBezTo>
                    <a:cubicBezTo>
                      <a:pt x="16510" y="816440"/>
                      <a:pt x="12700" y="801390"/>
                      <a:pt x="11430" y="785738"/>
                    </a:cubicBezTo>
                    <a:cubicBezTo>
                      <a:pt x="10160" y="753832"/>
                      <a:pt x="6350" y="722528"/>
                      <a:pt x="7620" y="690623"/>
                    </a:cubicBezTo>
                    <a:cubicBezTo>
                      <a:pt x="5080" y="650891"/>
                      <a:pt x="0" y="159061"/>
                      <a:pt x="7620" y="118728"/>
                    </a:cubicBezTo>
                    <a:cubicBezTo>
                      <a:pt x="8890" y="110902"/>
                      <a:pt x="7620" y="102474"/>
                      <a:pt x="8890" y="94648"/>
                    </a:cubicBezTo>
                    <a:cubicBezTo>
                      <a:pt x="10160" y="82006"/>
                      <a:pt x="12700" y="6816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20" y="30480"/>
                      <a:pt x="96276" y="29210"/>
                    </a:cubicBezTo>
                    <a:cubicBezTo>
                      <a:pt x="154422" y="25400"/>
                      <a:pt x="212568" y="22860"/>
                      <a:pt x="272868" y="20320"/>
                    </a:cubicBezTo>
                    <a:cubicBezTo>
                      <a:pt x="313785" y="17780"/>
                      <a:pt x="354702" y="16510"/>
                      <a:pt x="393466" y="13970"/>
                    </a:cubicBezTo>
                    <a:cubicBezTo>
                      <a:pt x="432230" y="11430"/>
                      <a:pt x="473148" y="8890"/>
                      <a:pt x="511912" y="8890"/>
                    </a:cubicBezTo>
                    <a:cubicBezTo>
                      <a:pt x="554983" y="7620"/>
                      <a:pt x="598054" y="10160"/>
                      <a:pt x="641125" y="8890"/>
                    </a:cubicBezTo>
                    <a:cubicBezTo>
                      <a:pt x="694964" y="8890"/>
                      <a:pt x="1670522" y="6350"/>
                      <a:pt x="1724361" y="5080"/>
                    </a:cubicBezTo>
                    <a:cubicBezTo>
                      <a:pt x="1776046" y="3810"/>
                      <a:pt x="1827732" y="2540"/>
                      <a:pt x="1881570" y="2540"/>
                    </a:cubicBezTo>
                    <a:cubicBezTo>
                      <a:pt x="1969866" y="1270"/>
                      <a:pt x="2056008" y="0"/>
                      <a:pt x="2144303" y="0"/>
                    </a:cubicBezTo>
                    <a:cubicBezTo>
                      <a:pt x="2180914" y="0"/>
                      <a:pt x="2219678" y="2540"/>
                      <a:pt x="2256288" y="2540"/>
                    </a:cubicBezTo>
                    <a:cubicBezTo>
                      <a:pt x="2357505" y="3810"/>
                      <a:pt x="2460875" y="5080"/>
                      <a:pt x="2562092" y="7620"/>
                    </a:cubicBezTo>
                    <a:cubicBezTo>
                      <a:pt x="2615931" y="8890"/>
                      <a:pt x="2669770" y="12700"/>
                      <a:pt x="2723609" y="16510"/>
                    </a:cubicBezTo>
                    <a:cubicBezTo>
                      <a:pt x="2736530" y="16510"/>
                      <a:pt x="2749452" y="16510"/>
                      <a:pt x="2760219" y="16510"/>
                    </a:cubicBezTo>
                    <a:cubicBezTo>
                      <a:pt x="2775263" y="17780"/>
                      <a:pt x="2784153" y="20320"/>
                      <a:pt x="2794313" y="21590"/>
                    </a:cubicBezTo>
                    <a:close/>
                    <a:moveTo>
                      <a:pt x="2804473" y="860830"/>
                    </a:moveTo>
                    <a:cubicBezTo>
                      <a:pt x="2805743" y="844320"/>
                      <a:pt x="2807013" y="831620"/>
                      <a:pt x="2807013" y="818920"/>
                    </a:cubicBezTo>
                    <a:cubicBezTo>
                      <a:pt x="2805743" y="783330"/>
                      <a:pt x="2804473" y="751424"/>
                      <a:pt x="2804473" y="717111"/>
                    </a:cubicBezTo>
                    <a:cubicBezTo>
                      <a:pt x="2804473" y="701459"/>
                      <a:pt x="2807013" y="685807"/>
                      <a:pt x="2805743" y="670155"/>
                    </a:cubicBezTo>
                    <a:cubicBezTo>
                      <a:pt x="2805743" y="655707"/>
                      <a:pt x="2804473" y="640657"/>
                      <a:pt x="2803203" y="626209"/>
                    </a:cubicBezTo>
                    <a:cubicBezTo>
                      <a:pt x="2798123" y="603935"/>
                      <a:pt x="2786693" y="142807"/>
                      <a:pt x="2786693" y="120534"/>
                    </a:cubicBezTo>
                    <a:cubicBezTo>
                      <a:pt x="2784153" y="101872"/>
                      <a:pt x="2781613" y="82608"/>
                      <a:pt x="2779073" y="63500"/>
                    </a:cubicBezTo>
                    <a:cubicBezTo>
                      <a:pt x="2777803" y="44450"/>
                      <a:pt x="2776533" y="43180"/>
                      <a:pt x="2753758" y="41910"/>
                    </a:cubicBezTo>
                    <a:cubicBezTo>
                      <a:pt x="2747298" y="41910"/>
                      <a:pt x="2742991" y="41910"/>
                      <a:pt x="2736530" y="40640"/>
                    </a:cubicBezTo>
                    <a:cubicBezTo>
                      <a:pt x="2682691" y="36830"/>
                      <a:pt x="2626699" y="31750"/>
                      <a:pt x="2572860" y="30480"/>
                    </a:cubicBezTo>
                    <a:cubicBezTo>
                      <a:pt x="2441494" y="26670"/>
                      <a:pt x="2307973" y="25400"/>
                      <a:pt x="2176607" y="22860"/>
                    </a:cubicBezTo>
                    <a:cubicBezTo>
                      <a:pt x="2157225" y="22860"/>
                      <a:pt x="2135689" y="22860"/>
                      <a:pt x="2116307" y="22860"/>
                    </a:cubicBezTo>
                    <a:cubicBezTo>
                      <a:pt x="2084004" y="22860"/>
                      <a:pt x="2051701" y="22860"/>
                      <a:pt x="2021551" y="22860"/>
                    </a:cubicBezTo>
                    <a:cubicBezTo>
                      <a:pt x="1952638" y="22860"/>
                      <a:pt x="1883724" y="22860"/>
                      <a:pt x="1816964" y="24130"/>
                    </a:cubicBezTo>
                    <a:cubicBezTo>
                      <a:pt x="1758818" y="25400"/>
                      <a:pt x="778952" y="29210"/>
                      <a:pt x="720806" y="29210"/>
                    </a:cubicBezTo>
                    <a:cubicBezTo>
                      <a:pt x="626050" y="29210"/>
                      <a:pt x="531294" y="26670"/>
                      <a:pt x="436538" y="33020"/>
                    </a:cubicBezTo>
                    <a:cubicBezTo>
                      <a:pt x="387006" y="36830"/>
                      <a:pt x="339628" y="36830"/>
                      <a:pt x="292250" y="38100"/>
                    </a:cubicBezTo>
                    <a:cubicBezTo>
                      <a:pt x="210415" y="41910"/>
                      <a:pt x="128580" y="45720"/>
                      <a:pt x="49530" y="50800"/>
                    </a:cubicBezTo>
                    <a:cubicBezTo>
                      <a:pt x="36830" y="50800"/>
                      <a:pt x="34290" y="53340"/>
                      <a:pt x="33020" y="66354"/>
                    </a:cubicBezTo>
                    <a:cubicBezTo>
                      <a:pt x="31750" y="77190"/>
                      <a:pt x="31750" y="88026"/>
                      <a:pt x="30480" y="98862"/>
                    </a:cubicBezTo>
                    <a:cubicBezTo>
                      <a:pt x="29210" y="116922"/>
                      <a:pt x="26670" y="134380"/>
                      <a:pt x="25400" y="152439"/>
                    </a:cubicBezTo>
                    <a:cubicBezTo>
                      <a:pt x="20320" y="171703"/>
                      <a:pt x="26670" y="642463"/>
                      <a:pt x="29210" y="661727"/>
                    </a:cubicBezTo>
                    <a:cubicBezTo>
                      <a:pt x="29210" y="682195"/>
                      <a:pt x="29210" y="703265"/>
                      <a:pt x="30480" y="723732"/>
                    </a:cubicBezTo>
                    <a:cubicBezTo>
                      <a:pt x="30480" y="738782"/>
                      <a:pt x="33020" y="753832"/>
                      <a:pt x="33020" y="768882"/>
                    </a:cubicBezTo>
                    <a:cubicBezTo>
                      <a:pt x="33020" y="785136"/>
                      <a:pt x="33020" y="801390"/>
                      <a:pt x="31750" y="818920"/>
                    </a:cubicBezTo>
                    <a:cubicBezTo>
                      <a:pt x="31750" y="822730"/>
                      <a:pt x="31750" y="825270"/>
                      <a:pt x="31750" y="829080"/>
                    </a:cubicBezTo>
                    <a:cubicBezTo>
                      <a:pt x="31750" y="839240"/>
                      <a:pt x="35560" y="843050"/>
                      <a:pt x="44450" y="843050"/>
                    </a:cubicBezTo>
                    <a:cubicBezTo>
                      <a:pt x="66127" y="843050"/>
                      <a:pt x="96276" y="844320"/>
                      <a:pt x="124273" y="844320"/>
                    </a:cubicBezTo>
                    <a:cubicBezTo>
                      <a:pt x="165190" y="844320"/>
                      <a:pt x="208261" y="841780"/>
                      <a:pt x="249179" y="844320"/>
                    </a:cubicBezTo>
                    <a:cubicBezTo>
                      <a:pt x="315939" y="848130"/>
                      <a:pt x="382699" y="850670"/>
                      <a:pt x="449459" y="849400"/>
                    </a:cubicBezTo>
                    <a:cubicBezTo>
                      <a:pt x="492530" y="848130"/>
                      <a:pt x="533447" y="850670"/>
                      <a:pt x="576518" y="850670"/>
                    </a:cubicBezTo>
                    <a:cubicBezTo>
                      <a:pt x="638971" y="850670"/>
                      <a:pt x="701424" y="849400"/>
                      <a:pt x="763877" y="850670"/>
                    </a:cubicBezTo>
                    <a:cubicBezTo>
                      <a:pt x="856480" y="851940"/>
                      <a:pt x="1872956" y="841780"/>
                      <a:pt x="1967712" y="844320"/>
                    </a:cubicBezTo>
                    <a:cubicBezTo>
                      <a:pt x="2008630" y="845590"/>
                      <a:pt x="2049547" y="846860"/>
                      <a:pt x="2088311" y="846860"/>
                    </a:cubicBezTo>
                    <a:cubicBezTo>
                      <a:pt x="2159378" y="849400"/>
                      <a:pt x="2228292" y="845590"/>
                      <a:pt x="2299359" y="849400"/>
                    </a:cubicBezTo>
                    <a:cubicBezTo>
                      <a:pt x="2357505" y="851940"/>
                      <a:pt x="2415651" y="851940"/>
                      <a:pt x="2473797" y="854480"/>
                    </a:cubicBezTo>
                    <a:cubicBezTo>
                      <a:pt x="2559939" y="858290"/>
                      <a:pt x="2646081" y="860830"/>
                      <a:pt x="2732223" y="862100"/>
                    </a:cubicBezTo>
                    <a:cubicBezTo>
                      <a:pt x="2764526" y="862100"/>
                      <a:pt x="2784153" y="860830"/>
                      <a:pt x="2804473" y="86083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Freeform 20"/>
            <p:cNvSpPr/>
            <p:nvPr/>
          </p:nvSpPr>
          <p:spPr>
            <a:xfrm>
              <a:off x="5114955" y="1864655"/>
              <a:ext cx="881527" cy="881527"/>
            </a:xfrm>
            <a:custGeom>
              <a:avLst/>
              <a:gdLst/>
              <a:ahLst/>
              <a:cxnLst/>
              <a:rect l="l" t="t" r="r" b="b"/>
              <a:pathLst>
                <a:path w="881527" h="881527">
                  <a:moveTo>
                    <a:pt x="0" y="0"/>
                  </a:moveTo>
                  <a:lnTo>
                    <a:pt x="881527" y="0"/>
                  </a:lnTo>
                  <a:lnTo>
                    <a:pt x="881527" y="881527"/>
                  </a:lnTo>
                  <a:lnTo>
                    <a:pt x="0" y="881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0897544" y="1864655"/>
              <a:ext cx="881527" cy="881527"/>
            </a:xfrm>
            <a:custGeom>
              <a:avLst/>
              <a:gdLst/>
              <a:ahLst/>
              <a:cxnLst/>
              <a:rect l="l" t="t" r="r" b="b"/>
              <a:pathLst>
                <a:path w="881527" h="881527">
                  <a:moveTo>
                    <a:pt x="0" y="0"/>
                  </a:moveTo>
                  <a:lnTo>
                    <a:pt x="881527" y="0"/>
                  </a:lnTo>
                  <a:lnTo>
                    <a:pt x="881527" y="881527"/>
                  </a:lnTo>
                  <a:lnTo>
                    <a:pt x="0" y="881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114955" y="3794893"/>
              <a:ext cx="881527" cy="881527"/>
            </a:xfrm>
            <a:custGeom>
              <a:avLst/>
              <a:gdLst/>
              <a:ahLst/>
              <a:cxnLst/>
              <a:rect l="l" t="t" r="r" b="b"/>
              <a:pathLst>
                <a:path w="881527" h="881527">
                  <a:moveTo>
                    <a:pt x="0" y="0"/>
                  </a:moveTo>
                  <a:lnTo>
                    <a:pt x="881527" y="0"/>
                  </a:lnTo>
                  <a:lnTo>
                    <a:pt x="881527" y="881527"/>
                  </a:lnTo>
                  <a:lnTo>
                    <a:pt x="0" y="881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0897544" y="3822390"/>
              <a:ext cx="881527" cy="881527"/>
            </a:xfrm>
            <a:custGeom>
              <a:avLst/>
              <a:gdLst/>
              <a:ahLst/>
              <a:cxnLst/>
              <a:rect l="l" t="t" r="r" b="b"/>
              <a:pathLst>
                <a:path w="881527" h="881527">
                  <a:moveTo>
                    <a:pt x="0" y="0"/>
                  </a:moveTo>
                  <a:lnTo>
                    <a:pt x="881527" y="0"/>
                  </a:lnTo>
                  <a:lnTo>
                    <a:pt x="881527" y="881527"/>
                  </a:lnTo>
                  <a:lnTo>
                    <a:pt x="0" y="881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334608" y="-104775"/>
              <a:ext cx="4687144" cy="1256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84"/>
                </a:lnSpc>
                <a:spcBef>
                  <a:spcPct val="0"/>
                </a:spcBef>
              </a:pPr>
              <a:r>
                <a:rPr lang="en-US" sz="5703">
                  <a:solidFill>
                    <a:srgbClr val="FFC64B"/>
                  </a:solidFill>
                  <a:latin typeface="Silver Stone"/>
                  <a:ea typeface="Silver Stone"/>
                  <a:cs typeface="Silver Stone"/>
                  <a:sym typeface="Silver Stone"/>
                </a:rPr>
                <a:t>Subject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86343" y="1924063"/>
              <a:ext cx="4687144" cy="656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u="none" strike="noStrike" spc="-119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He / She / It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86343" y="3878674"/>
              <a:ext cx="4687144" cy="656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u="none" strike="noStrike" spc="-119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 / You / They / We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813769" y="2450950"/>
              <a:ext cx="4687144" cy="1312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u="none" strike="noStrike" spc="-119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dinner at 7 pm every day.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106930" y="1924063"/>
              <a:ext cx="4687144" cy="656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u="none" strike="noStrike" spc="-119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eats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106930" y="3878674"/>
              <a:ext cx="4687144" cy="656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u="none" strike="noStrike" spc="-119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eat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79237" y="-104775"/>
              <a:ext cx="4687144" cy="1256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84"/>
                </a:lnSpc>
                <a:spcBef>
                  <a:spcPct val="0"/>
                </a:spcBef>
              </a:pPr>
              <a:r>
                <a:rPr lang="en-US" sz="5703">
                  <a:solidFill>
                    <a:srgbClr val="FFC64B"/>
                  </a:solidFill>
                  <a:latin typeface="Silver Stone"/>
                  <a:ea typeface="Silver Stone"/>
                  <a:cs typeface="Silver Stone"/>
                  <a:sym typeface="Silver Stone"/>
                </a:rPr>
                <a:t>Verb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441174" y="-104775"/>
              <a:ext cx="7889132" cy="1256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84"/>
                </a:lnSpc>
                <a:spcBef>
                  <a:spcPct val="0"/>
                </a:spcBef>
              </a:pPr>
              <a:r>
                <a:rPr lang="en-US" sz="5703">
                  <a:solidFill>
                    <a:srgbClr val="FFC64B"/>
                  </a:solidFill>
                  <a:latin typeface="Silver Stone"/>
                  <a:ea typeface="Silver Stone"/>
                  <a:cs typeface="Silver Stone"/>
                  <a:sym typeface="Silver Stone"/>
                </a:rPr>
                <a:t>Rest of Sentence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-4178418" y="5513795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28700" y="8476404"/>
            <a:ext cx="3219435" cy="2452136"/>
          </a:xfrm>
          <a:custGeom>
            <a:avLst/>
            <a:gdLst/>
            <a:ahLst/>
            <a:cxnLst/>
            <a:rect l="l" t="t" r="r" b="b"/>
            <a:pathLst>
              <a:path w="3219435" h="2452136">
                <a:moveTo>
                  <a:pt x="0" y="0"/>
                </a:moveTo>
                <a:lnTo>
                  <a:pt x="3219435" y="0"/>
                </a:lnTo>
                <a:lnTo>
                  <a:pt x="3219435" y="2452136"/>
                </a:lnTo>
                <a:lnTo>
                  <a:pt x="0" y="2452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72654" y="3965055"/>
            <a:ext cx="1405941" cy="1398911"/>
          </a:xfrm>
          <a:custGeom>
            <a:avLst/>
            <a:gdLst/>
            <a:ahLst/>
            <a:cxnLst/>
            <a:rect l="l" t="t" r="r" b="b"/>
            <a:pathLst>
              <a:path w="1405941" h="1398911">
                <a:moveTo>
                  <a:pt x="0" y="0"/>
                </a:moveTo>
                <a:lnTo>
                  <a:pt x="1405941" y="0"/>
                </a:lnTo>
                <a:lnTo>
                  <a:pt x="1405941" y="1398911"/>
                </a:lnTo>
                <a:lnTo>
                  <a:pt x="0" y="1398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675737">
            <a:off x="9295801" y="7617721"/>
            <a:ext cx="1462994" cy="1182282"/>
          </a:xfrm>
          <a:custGeom>
            <a:avLst/>
            <a:gdLst/>
            <a:ahLst/>
            <a:cxnLst/>
            <a:rect l="l" t="t" r="r" b="b"/>
            <a:pathLst>
              <a:path w="1462994" h="1182282">
                <a:moveTo>
                  <a:pt x="0" y="0"/>
                </a:moveTo>
                <a:lnTo>
                  <a:pt x="1462994" y="0"/>
                </a:lnTo>
                <a:lnTo>
                  <a:pt x="1462994" y="1182282"/>
                </a:lnTo>
                <a:lnTo>
                  <a:pt x="0" y="1182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387448" y="0"/>
            <a:ext cx="4424034" cy="2809262"/>
          </a:xfrm>
          <a:custGeom>
            <a:avLst/>
            <a:gdLst/>
            <a:ahLst/>
            <a:cxnLst/>
            <a:rect l="l" t="t" r="r" b="b"/>
            <a:pathLst>
              <a:path w="4424034" h="2809262">
                <a:moveTo>
                  <a:pt x="0" y="0"/>
                </a:moveTo>
                <a:lnTo>
                  <a:pt x="4424034" y="0"/>
                </a:lnTo>
                <a:lnTo>
                  <a:pt x="4424034" y="2809262"/>
                </a:lnTo>
                <a:lnTo>
                  <a:pt x="0" y="2809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87448" y="904875"/>
            <a:ext cx="1623060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How the Present Simple Tense is Formed</a:t>
            </a:r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1D685725-2DEC-D9AF-D3C5-CE4D939032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22592" r="24001" b="27226"/>
          <a:stretch/>
        </p:blipFill>
        <p:spPr>
          <a:xfrm>
            <a:off x="13625886" y="4375463"/>
            <a:ext cx="4070973" cy="5162142"/>
          </a:xfrm>
          <a:prstGeom prst="rect">
            <a:avLst/>
          </a:prstGeom>
        </p:spPr>
      </p:pic>
      <p:sp>
        <p:nvSpPr>
          <p:cNvPr id="35" name="Freeform 35"/>
          <p:cNvSpPr/>
          <p:nvPr/>
        </p:nvSpPr>
        <p:spPr>
          <a:xfrm>
            <a:off x="16584333" y="4850228"/>
            <a:ext cx="879345" cy="1319842"/>
          </a:xfrm>
          <a:custGeom>
            <a:avLst/>
            <a:gdLst/>
            <a:ahLst/>
            <a:cxnLst/>
            <a:rect l="l" t="t" r="r" b="b"/>
            <a:pathLst>
              <a:path w="879345" h="1319842">
                <a:moveTo>
                  <a:pt x="0" y="0"/>
                </a:moveTo>
                <a:lnTo>
                  <a:pt x="879344" y="0"/>
                </a:lnTo>
                <a:lnTo>
                  <a:pt x="879344" y="1319842"/>
                </a:lnTo>
                <a:lnTo>
                  <a:pt x="0" y="1319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502164" y="8612218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2" y="0"/>
                </a:lnTo>
                <a:lnTo>
                  <a:pt x="9563062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6428" y="-514892"/>
            <a:ext cx="2736746" cy="3723464"/>
          </a:xfrm>
          <a:custGeom>
            <a:avLst/>
            <a:gdLst/>
            <a:ahLst/>
            <a:cxnLst/>
            <a:rect l="l" t="t" r="r" b="b"/>
            <a:pathLst>
              <a:path w="2736746" h="3723464">
                <a:moveTo>
                  <a:pt x="0" y="0"/>
                </a:moveTo>
                <a:lnTo>
                  <a:pt x="2736746" y="0"/>
                </a:lnTo>
                <a:lnTo>
                  <a:pt x="2736746" y="3723464"/>
                </a:lnTo>
                <a:lnTo>
                  <a:pt x="0" y="3723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29006" y="4250095"/>
            <a:ext cx="4094873" cy="1276638"/>
            <a:chOff x="0" y="0"/>
            <a:chExt cx="2822253" cy="879880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99393" cy="851940"/>
            </a:xfrm>
            <a:custGeom>
              <a:avLst/>
              <a:gdLst/>
              <a:ahLst/>
              <a:cxnLst/>
              <a:rect l="l" t="t" r="r" b="b"/>
              <a:pathLst>
                <a:path w="2799393" h="851940">
                  <a:moveTo>
                    <a:pt x="2799393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393819" y="0"/>
                  </a:lnTo>
                  <a:lnTo>
                    <a:pt x="2780343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828603" cy="878610"/>
            </a:xfrm>
            <a:custGeom>
              <a:avLst/>
              <a:gdLst/>
              <a:ahLst/>
              <a:cxnLst/>
              <a:rect l="l" t="t" r="r" b="b"/>
              <a:pathLst>
                <a:path w="2828603" h="878610">
                  <a:moveTo>
                    <a:pt x="2794313" y="21590"/>
                  </a:moveTo>
                  <a:cubicBezTo>
                    <a:pt x="2795583" y="34290"/>
                    <a:pt x="2795583" y="44450"/>
                    <a:pt x="2796853" y="54610"/>
                  </a:cubicBezTo>
                  <a:cubicBezTo>
                    <a:pt x="2799393" y="75986"/>
                    <a:pt x="2800663" y="92842"/>
                    <a:pt x="2803203" y="109096"/>
                  </a:cubicBezTo>
                  <a:cubicBezTo>
                    <a:pt x="2803203" y="132574"/>
                    <a:pt x="2815903" y="595508"/>
                    <a:pt x="2822253" y="618985"/>
                  </a:cubicBezTo>
                  <a:cubicBezTo>
                    <a:pt x="2828603" y="654503"/>
                    <a:pt x="2824793" y="690623"/>
                    <a:pt x="2824793" y="726140"/>
                  </a:cubicBezTo>
                  <a:cubicBezTo>
                    <a:pt x="2824793" y="757444"/>
                    <a:pt x="2826063" y="786340"/>
                    <a:pt x="2827333" y="817650"/>
                  </a:cubicBezTo>
                  <a:cubicBezTo>
                    <a:pt x="2827333" y="839240"/>
                    <a:pt x="2827333" y="853210"/>
                    <a:pt x="2827333" y="877340"/>
                  </a:cubicBezTo>
                  <a:cubicBezTo>
                    <a:pt x="2804473" y="877340"/>
                    <a:pt x="2784153" y="878610"/>
                    <a:pt x="2760219" y="877340"/>
                  </a:cubicBezTo>
                  <a:cubicBezTo>
                    <a:pt x="2620238" y="872260"/>
                    <a:pt x="2478104" y="878610"/>
                    <a:pt x="2338123" y="873530"/>
                  </a:cubicBezTo>
                  <a:cubicBezTo>
                    <a:pt x="2254134" y="869720"/>
                    <a:pt x="2172300" y="872260"/>
                    <a:pt x="2088311" y="869720"/>
                  </a:cubicBezTo>
                  <a:cubicBezTo>
                    <a:pt x="2049547" y="868450"/>
                    <a:pt x="2010783" y="867180"/>
                    <a:pt x="1972019" y="865910"/>
                  </a:cubicBezTo>
                  <a:cubicBezTo>
                    <a:pt x="1948330" y="865910"/>
                    <a:pt x="1926795" y="867180"/>
                    <a:pt x="1903106" y="867180"/>
                  </a:cubicBezTo>
                  <a:cubicBezTo>
                    <a:pt x="1842806" y="865910"/>
                    <a:pt x="1676983" y="867180"/>
                    <a:pt x="1616683" y="865910"/>
                  </a:cubicBezTo>
                  <a:cubicBezTo>
                    <a:pt x="1573612" y="864640"/>
                    <a:pt x="712192" y="873530"/>
                    <a:pt x="669121" y="872260"/>
                  </a:cubicBezTo>
                  <a:cubicBezTo>
                    <a:pt x="658353" y="872260"/>
                    <a:pt x="645432" y="873530"/>
                    <a:pt x="634664" y="873530"/>
                  </a:cubicBezTo>
                  <a:cubicBezTo>
                    <a:pt x="608822" y="873530"/>
                    <a:pt x="585132" y="874800"/>
                    <a:pt x="559290" y="874800"/>
                  </a:cubicBezTo>
                  <a:cubicBezTo>
                    <a:pt x="494683" y="874800"/>
                    <a:pt x="432230" y="873530"/>
                    <a:pt x="367624" y="872260"/>
                  </a:cubicBezTo>
                  <a:cubicBezTo>
                    <a:pt x="328860" y="870990"/>
                    <a:pt x="290096" y="869720"/>
                    <a:pt x="253486" y="868450"/>
                  </a:cubicBezTo>
                  <a:cubicBezTo>
                    <a:pt x="184572" y="867180"/>
                    <a:pt x="11565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20" y="30480"/>
                    <a:pt x="96276" y="29210"/>
                  </a:cubicBezTo>
                  <a:cubicBezTo>
                    <a:pt x="154422" y="25400"/>
                    <a:pt x="212568" y="22860"/>
                    <a:pt x="272868" y="20320"/>
                  </a:cubicBezTo>
                  <a:cubicBezTo>
                    <a:pt x="313785" y="17780"/>
                    <a:pt x="354702" y="16510"/>
                    <a:pt x="393466" y="13970"/>
                  </a:cubicBezTo>
                  <a:cubicBezTo>
                    <a:pt x="432230" y="11430"/>
                    <a:pt x="473148" y="8890"/>
                    <a:pt x="511912" y="8890"/>
                  </a:cubicBezTo>
                  <a:cubicBezTo>
                    <a:pt x="554983" y="7620"/>
                    <a:pt x="598054" y="10160"/>
                    <a:pt x="641125" y="8890"/>
                  </a:cubicBezTo>
                  <a:cubicBezTo>
                    <a:pt x="694964" y="8890"/>
                    <a:pt x="1670522" y="6350"/>
                    <a:pt x="1724361" y="5080"/>
                  </a:cubicBezTo>
                  <a:cubicBezTo>
                    <a:pt x="1776046" y="3810"/>
                    <a:pt x="1827732" y="2540"/>
                    <a:pt x="1881570" y="2540"/>
                  </a:cubicBezTo>
                  <a:cubicBezTo>
                    <a:pt x="1969866" y="1270"/>
                    <a:pt x="2056008" y="0"/>
                    <a:pt x="2144303" y="0"/>
                  </a:cubicBezTo>
                  <a:cubicBezTo>
                    <a:pt x="2180914" y="0"/>
                    <a:pt x="2219678" y="2540"/>
                    <a:pt x="2256288" y="2540"/>
                  </a:cubicBezTo>
                  <a:cubicBezTo>
                    <a:pt x="2357505" y="3810"/>
                    <a:pt x="2460875" y="5080"/>
                    <a:pt x="2562092" y="7620"/>
                  </a:cubicBezTo>
                  <a:cubicBezTo>
                    <a:pt x="2615931" y="8890"/>
                    <a:pt x="2669770" y="12700"/>
                    <a:pt x="2723609" y="16510"/>
                  </a:cubicBezTo>
                  <a:cubicBezTo>
                    <a:pt x="2736530" y="16510"/>
                    <a:pt x="2749452" y="16510"/>
                    <a:pt x="2760219" y="16510"/>
                  </a:cubicBezTo>
                  <a:cubicBezTo>
                    <a:pt x="2775263" y="17780"/>
                    <a:pt x="2784153" y="20320"/>
                    <a:pt x="2794313" y="21590"/>
                  </a:cubicBezTo>
                  <a:close/>
                  <a:moveTo>
                    <a:pt x="2804473" y="860830"/>
                  </a:moveTo>
                  <a:cubicBezTo>
                    <a:pt x="2805743" y="844320"/>
                    <a:pt x="2807013" y="831620"/>
                    <a:pt x="2807013" y="818920"/>
                  </a:cubicBezTo>
                  <a:cubicBezTo>
                    <a:pt x="2805743" y="783330"/>
                    <a:pt x="2804473" y="751424"/>
                    <a:pt x="2804473" y="717111"/>
                  </a:cubicBezTo>
                  <a:cubicBezTo>
                    <a:pt x="2804473" y="701459"/>
                    <a:pt x="2807013" y="685807"/>
                    <a:pt x="2805743" y="670155"/>
                  </a:cubicBezTo>
                  <a:cubicBezTo>
                    <a:pt x="2805743" y="655707"/>
                    <a:pt x="2804473" y="640657"/>
                    <a:pt x="2803203" y="626209"/>
                  </a:cubicBezTo>
                  <a:cubicBezTo>
                    <a:pt x="2798123" y="603935"/>
                    <a:pt x="2786693" y="142807"/>
                    <a:pt x="2786693" y="120534"/>
                  </a:cubicBezTo>
                  <a:cubicBezTo>
                    <a:pt x="2784153" y="101872"/>
                    <a:pt x="2781613" y="82608"/>
                    <a:pt x="2779073" y="63500"/>
                  </a:cubicBezTo>
                  <a:cubicBezTo>
                    <a:pt x="2777803" y="44450"/>
                    <a:pt x="2776533" y="43180"/>
                    <a:pt x="2753758" y="41910"/>
                  </a:cubicBezTo>
                  <a:cubicBezTo>
                    <a:pt x="2747298" y="41910"/>
                    <a:pt x="2742991" y="41910"/>
                    <a:pt x="2736530" y="40640"/>
                  </a:cubicBezTo>
                  <a:cubicBezTo>
                    <a:pt x="2682691" y="36830"/>
                    <a:pt x="2626699" y="31750"/>
                    <a:pt x="2572860" y="30480"/>
                  </a:cubicBezTo>
                  <a:cubicBezTo>
                    <a:pt x="2441494" y="26670"/>
                    <a:pt x="2307973" y="25400"/>
                    <a:pt x="2176607" y="22860"/>
                  </a:cubicBezTo>
                  <a:cubicBezTo>
                    <a:pt x="2157225" y="22860"/>
                    <a:pt x="2135689" y="22860"/>
                    <a:pt x="2116307" y="22860"/>
                  </a:cubicBezTo>
                  <a:cubicBezTo>
                    <a:pt x="2084004" y="22860"/>
                    <a:pt x="2051701" y="22860"/>
                    <a:pt x="2021551" y="22860"/>
                  </a:cubicBezTo>
                  <a:cubicBezTo>
                    <a:pt x="1952638" y="22860"/>
                    <a:pt x="1883724" y="22860"/>
                    <a:pt x="1816964" y="24130"/>
                  </a:cubicBezTo>
                  <a:cubicBezTo>
                    <a:pt x="1758818" y="25400"/>
                    <a:pt x="778952" y="29210"/>
                    <a:pt x="720806" y="29210"/>
                  </a:cubicBezTo>
                  <a:cubicBezTo>
                    <a:pt x="626050" y="29210"/>
                    <a:pt x="531294" y="26670"/>
                    <a:pt x="436538" y="33020"/>
                  </a:cubicBezTo>
                  <a:cubicBezTo>
                    <a:pt x="387006" y="36830"/>
                    <a:pt x="339628" y="36830"/>
                    <a:pt x="292250" y="38100"/>
                  </a:cubicBezTo>
                  <a:cubicBezTo>
                    <a:pt x="210415" y="41910"/>
                    <a:pt x="128580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6127" y="843050"/>
                    <a:pt x="96276" y="844320"/>
                    <a:pt x="124273" y="844320"/>
                  </a:cubicBezTo>
                  <a:cubicBezTo>
                    <a:pt x="165190" y="844320"/>
                    <a:pt x="208261" y="841780"/>
                    <a:pt x="249179" y="844320"/>
                  </a:cubicBezTo>
                  <a:cubicBezTo>
                    <a:pt x="315939" y="848130"/>
                    <a:pt x="382699" y="850670"/>
                    <a:pt x="449459" y="849400"/>
                  </a:cubicBezTo>
                  <a:cubicBezTo>
                    <a:pt x="492530" y="848130"/>
                    <a:pt x="533447" y="850670"/>
                    <a:pt x="576518" y="850670"/>
                  </a:cubicBezTo>
                  <a:cubicBezTo>
                    <a:pt x="638971" y="850670"/>
                    <a:pt x="701424" y="849400"/>
                    <a:pt x="763877" y="850670"/>
                  </a:cubicBezTo>
                  <a:cubicBezTo>
                    <a:pt x="856480" y="851940"/>
                    <a:pt x="1872956" y="841780"/>
                    <a:pt x="1967712" y="844320"/>
                  </a:cubicBezTo>
                  <a:cubicBezTo>
                    <a:pt x="2008630" y="845590"/>
                    <a:pt x="2049547" y="846860"/>
                    <a:pt x="2088311" y="846860"/>
                  </a:cubicBezTo>
                  <a:cubicBezTo>
                    <a:pt x="2159378" y="849400"/>
                    <a:pt x="2228292" y="845590"/>
                    <a:pt x="2299359" y="849400"/>
                  </a:cubicBezTo>
                  <a:cubicBezTo>
                    <a:pt x="2357505" y="851940"/>
                    <a:pt x="2415651" y="851940"/>
                    <a:pt x="2473797" y="854480"/>
                  </a:cubicBezTo>
                  <a:cubicBezTo>
                    <a:pt x="2559939" y="858290"/>
                    <a:pt x="2646081" y="860830"/>
                    <a:pt x="2732223" y="862100"/>
                  </a:cubicBezTo>
                  <a:cubicBezTo>
                    <a:pt x="2764526" y="862100"/>
                    <a:pt x="2784153" y="860830"/>
                    <a:pt x="2804473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29006" y="5657784"/>
            <a:ext cx="4094873" cy="1276638"/>
            <a:chOff x="0" y="0"/>
            <a:chExt cx="2822253" cy="879880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799393" cy="851940"/>
            </a:xfrm>
            <a:custGeom>
              <a:avLst/>
              <a:gdLst/>
              <a:ahLst/>
              <a:cxnLst/>
              <a:rect l="l" t="t" r="r" b="b"/>
              <a:pathLst>
                <a:path w="2799393" h="851940">
                  <a:moveTo>
                    <a:pt x="2799393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393819" y="0"/>
                  </a:lnTo>
                  <a:lnTo>
                    <a:pt x="2780343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828603" cy="878610"/>
            </a:xfrm>
            <a:custGeom>
              <a:avLst/>
              <a:gdLst/>
              <a:ahLst/>
              <a:cxnLst/>
              <a:rect l="l" t="t" r="r" b="b"/>
              <a:pathLst>
                <a:path w="2828603" h="878610">
                  <a:moveTo>
                    <a:pt x="2794313" y="21590"/>
                  </a:moveTo>
                  <a:cubicBezTo>
                    <a:pt x="2795583" y="34290"/>
                    <a:pt x="2795583" y="44450"/>
                    <a:pt x="2796853" y="54610"/>
                  </a:cubicBezTo>
                  <a:cubicBezTo>
                    <a:pt x="2799393" y="75986"/>
                    <a:pt x="2800663" y="92842"/>
                    <a:pt x="2803203" y="109096"/>
                  </a:cubicBezTo>
                  <a:cubicBezTo>
                    <a:pt x="2803203" y="132574"/>
                    <a:pt x="2815903" y="595508"/>
                    <a:pt x="2822253" y="618985"/>
                  </a:cubicBezTo>
                  <a:cubicBezTo>
                    <a:pt x="2828603" y="654503"/>
                    <a:pt x="2824793" y="690623"/>
                    <a:pt x="2824793" y="726140"/>
                  </a:cubicBezTo>
                  <a:cubicBezTo>
                    <a:pt x="2824793" y="757444"/>
                    <a:pt x="2826063" y="786340"/>
                    <a:pt x="2827333" y="817650"/>
                  </a:cubicBezTo>
                  <a:cubicBezTo>
                    <a:pt x="2827333" y="839240"/>
                    <a:pt x="2827333" y="853210"/>
                    <a:pt x="2827333" y="877340"/>
                  </a:cubicBezTo>
                  <a:cubicBezTo>
                    <a:pt x="2804473" y="877340"/>
                    <a:pt x="2784153" y="878610"/>
                    <a:pt x="2760219" y="877340"/>
                  </a:cubicBezTo>
                  <a:cubicBezTo>
                    <a:pt x="2620238" y="872260"/>
                    <a:pt x="2478104" y="878610"/>
                    <a:pt x="2338123" y="873530"/>
                  </a:cubicBezTo>
                  <a:cubicBezTo>
                    <a:pt x="2254134" y="869720"/>
                    <a:pt x="2172300" y="872260"/>
                    <a:pt x="2088311" y="869720"/>
                  </a:cubicBezTo>
                  <a:cubicBezTo>
                    <a:pt x="2049547" y="868450"/>
                    <a:pt x="2010783" y="867180"/>
                    <a:pt x="1972019" y="865910"/>
                  </a:cubicBezTo>
                  <a:cubicBezTo>
                    <a:pt x="1948330" y="865910"/>
                    <a:pt x="1926795" y="867180"/>
                    <a:pt x="1903106" y="867180"/>
                  </a:cubicBezTo>
                  <a:cubicBezTo>
                    <a:pt x="1842806" y="865910"/>
                    <a:pt x="1676983" y="867180"/>
                    <a:pt x="1616683" y="865910"/>
                  </a:cubicBezTo>
                  <a:cubicBezTo>
                    <a:pt x="1573612" y="864640"/>
                    <a:pt x="712192" y="873530"/>
                    <a:pt x="669121" y="872260"/>
                  </a:cubicBezTo>
                  <a:cubicBezTo>
                    <a:pt x="658353" y="872260"/>
                    <a:pt x="645432" y="873530"/>
                    <a:pt x="634664" y="873530"/>
                  </a:cubicBezTo>
                  <a:cubicBezTo>
                    <a:pt x="608822" y="873530"/>
                    <a:pt x="585132" y="874800"/>
                    <a:pt x="559290" y="874800"/>
                  </a:cubicBezTo>
                  <a:cubicBezTo>
                    <a:pt x="494683" y="874800"/>
                    <a:pt x="432230" y="873530"/>
                    <a:pt x="367624" y="872260"/>
                  </a:cubicBezTo>
                  <a:cubicBezTo>
                    <a:pt x="328860" y="870990"/>
                    <a:pt x="290096" y="869720"/>
                    <a:pt x="253486" y="868450"/>
                  </a:cubicBezTo>
                  <a:cubicBezTo>
                    <a:pt x="184572" y="867180"/>
                    <a:pt x="11565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20" y="30480"/>
                    <a:pt x="96276" y="29210"/>
                  </a:cubicBezTo>
                  <a:cubicBezTo>
                    <a:pt x="154422" y="25400"/>
                    <a:pt x="212568" y="22860"/>
                    <a:pt x="272868" y="20320"/>
                  </a:cubicBezTo>
                  <a:cubicBezTo>
                    <a:pt x="313785" y="17780"/>
                    <a:pt x="354702" y="16510"/>
                    <a:pt x="393466" y="13970"/>
                  </a:cubicBezTo>
                  <a:cubicBezTo>
                    <a:pt x="432230" y="11430"/>
                    <a:pt x="473148" y="8890"/>
                    <a:pt x="511912" y="8890"/>
                  </a:cubicBezTo>
                  <a:cubicBezTo>
                    <a:pt x="554983" y="7620"/>
                    <a:pt x="598054" y="10160"/>
                    <a:pt x="641125" y="8890"/>
                  </a:cubicBezTo>
                  <a:cubicBezTo>
                    <a:pt x="694964" y="8890"/>
                    <a:pt x="1670522" y="6350"/>
                    <a:pt x="1724361" y="5080"/>
                  </a:cubicBezTo>
                  <a:cubicBezTo>
                    <a:pt x="1776046" y="3810"/>
                    <a:pt x="1827732" y="2540"/>
                    <a:pt x="1881570" y="2540"/>
                  </a:cubicBezTo>
                  <a:cubicBezTo>
                    <a:pt x="1969866" y="1270"/>
                    <a:pt x="2056008" y="0"/>
                    <a:pt x="2144303" y="0"/>
                  </a:cubicBezTo>
                  <a:cubicBezTo>
                    <a:pt x="2180914" y="0"/>
                    <a:pt x="2219678" y="2540"/>
                    <a:pt x="2256288" y="2540"/>
                  </a:cubicBezTo>
                  <a:cubicBezTo>
                    <a:pt x="2357505" y="3810"/>
                    <a:pt x="2460875" y="5080"/>
                    <a:pt x="2562092" y="7620"/>
                  </a:cubicBezTo>
                  <a:cubicBezTo>
                    <a:pt x="2615931" y="8890"/>
                    <a:pt x="2669770" y="12700"/>
                    <a:pt x="2723609" y="16510"/>
                  </a:cubicBezTo>
                  <a:cubicBezTo>
                    <a:pt x="2736530" y="16510"/>
                    <a:pt x="2749452" y="16510"/>
                    <a:pt x="2760219" y="16510"/>
                  </a:cubicBezTo>
                  <a:cubicBezTo>
                    <a:pt x="2775263" y="17780"/>
                    <a:pt x="2784153" y="20320"/>
                    <a:pt x="2794313" y="21590"/>
                  </a:cubicBezTo>
                  <a:close/>
                  <a:moveTo>
                    <a:pt x="2804473" y="860830"/>
                  </a:moveTo>
                  <a:cubicBezTo>
                    <a:pt x="2805743" y="844320"/>
                    <a:pt x="2807013" y="831620"/>
                    <a:pt x="2807013" y="818920"/>
                  </a:cubicBezTo>
                  <a:cubicBezTo>
                    <a:pt x="2805743" y="783330"/>
                    <a:pt x="2804473" y="751424"/>
                    <a:pt x="2804473" y="717111"/>
                  </a:cubicBezTo>
                  <a:cubicBezTo>
                    <a:pt x="2804473" y="701459"/>
                    <a:pt x="2807013" y="685807"/>
                    <a:pt x="2805743" y="670155"/>
                  </a:cubicBezTo>
                  <a:cubicBezTo>
                    <a:pt x="2805743" y="655707"/>
                    <a:pt x="2804473" y="640657"/>
                    <a:pt x="2803203" y="626209"/>
                  </a:cubicBezTo>
                  <a:cubicBezTo>
                    <a:pt x="2798123" y="603935"/>
                    <a:pt x="2786693" y="142807"/>
                    <a:pt x="2786693" y="120534"/>
                  </a:cubicBezTo>
                  <a:cubicBezTo>
                    <a:pt x="2784153" y="101872"/>
                    <a:pt x="2781613" y="82608"/>
                    <a:pt x="2779073" y="63500"/>
                  </a:cubicBezTo>
                  <a:cubicBezTo>
                    <a:pt x="2777803" y="44450"/>
                    <a:pt x="2776533" y="43180"/>
                    <a:pt x="2753758" y="41910"/>
                  </a:cubicBezTo>
                  <a:cubicBezTo>
                    <a:pt x="2747298" y="41910"/>
                    <a:pt x="2742991" y="41910"/>
                    <a:pt x="2736530" y="40640"/>
                  </a:cubicBezTo>
                  <a:cubicBezTo>
                    <a:pt x="2682691" y="36830"/>
                    <a:pt x="2626699" y="31750"/>
                    <a:pt x="2572860" y="30480"/>
                  </a:cubicBezTo>
                  <a:cubicBezTo>
                    <a:pt x="2441494" y="26670"/>
                    <a:pt x="2307973" y="25400"/>
                    <a:pt x="2176607" y="22860"/>
                  </a:cubicBezTo>
                  <a:cubicBezTo>
                    <a:pt x="2157225" y="22860"/>
                    <a:pt x="2135689" y="22860"/>
                    <a:pt x="2116307" y="22860"/>
                  </a:cubicBezTo>
                  <a:cubicBezTo>
                    <a:pt x="2084004" y="22860"/>
                    <a:pt x="2051701" y="22860"/>
                    <a:pt x="2021551" y="22860"/>
                  </a:cubicBezTo>
                  <a:cubicBezTo>
                    <a:pt x="1952638" y="22860"/>
                    <a:pt x="1883724" y="22860"/>
                    <a:pt x="1816964" y="24130"/>
                  </a:cubicBezTo>
                  <a:cubicBezTo>
                    <a:pt x="1758818" y="25400"/>
                    <a:pt x="778952" y="29210"/>
                    <a:pt x="720806" y="29210"/>
                  </a:cubicBezTo>
                  <a:cubicBezTo>
                    <a:pt x="626050" y="29210"/>
                    <a:pt x="531294" y="26670"/>
                    <a:pt x="436538" y="33020"/>
                  </a:cubicBezTo>
                  <a:cubicBezTo>
                    <a:pt x="387006" y="36830"/>
                    <a:pt x="339628" y="36830"/>
                    <a:pt x="292250" y="38100"/>
                  </a:cubicBezTo>
                  <a:cubicBezTo>
                    <a:pt x="210415" y="41910"/>
                    <a:pt x="128580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6127" y="843050"/>
                    <a:pt x="96276" y="844320"/>
                    <a:pt x="124273" y="844320"/>
                  </a:cubicBezTo>
                  <a:cubicBezTo>
                    <a:pt x="165190" y="844320"/>
                    <a:pt x="208261" y="841780"/>
                    <a:pt x="249179" y="844320"/>
                  </a:cubicBezTo>
                  <a:cubicBezTo>
                    <a:pt x="315939" y="848130"/>
                    <a:pt x="382699" y="850670"/>
                    <a:pt x="449459" y="849400"/>
                  </a:cubicBezTo>
                  <a:cubicBezTo>
                    <a:pt x="492530" y="848130"/>
                    <a:pt x="533447" y="850670"/>
                    <a:pt x="576518" y="850670"/>
                  </a:cubicBezTo>
                  <a:cubicBezTo>
                    <a:pt x="638971" y="850670"/>
                    <a:pt x="701424" y="849400"/>
                    <a:pt x="763877" y="850670"/>
                  </a:cubicBezTo>
                  <a:cubicBezTo>
                    <a:pt x="856480" y="851940"/>
                    <a:pt x="1872956" y="841780"/>
                    <a:pt x="1967712" y="844320"/>
                  </a:cubicBezTo>
                  <a:cubicBezTo>
                    <a:pt x="2008630" y="845590"/>
                    <a:pt x="2049547" y="846860"/>
                    <a:pt x="2088311" y="846860"/>
                  </a:cubicBezTo>
                  <a:cubicBezTo>
                    <a:pt x="2159378" y="849400"/>
                    <a:pt x="2228292" y="845590"/>
                    <a:pt x="2299359" y="849400"/>
                  </a:cubicBezTo>
                  <a:cubicBezTo>
                    <a:pt x="2357505" y="851940"/>
                    <a:pt x="2415651" y="851940"/>
                    <a:pt x="2473797" y="854480"/>
                  </a:cubicBezTo>
                  <a:cubicBezTo>
                    <a:pt x="2559939" y="858290"/>
                    <a:pt x="2646081" y="860830"/>
                    <a:pt x="2732223" y="862100"/>
                  </a:cubicBezTo>
                  <a:cubicBezTo>
                    <a:pt x="2764526" y="862100"/>
                    <a:pt x="2784153" y="860830"/>
                    <a:pt x="2804473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619446" y="4191826"/>
            <a:ext cx="4094873" cy="1276638"/>
            <a:chOff x="0" y="0"/>
            <a:chExt cx="2822253" cy="8798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799393" cy="851940"/>
            </a:xfrm>
            <a:custGeom>
              <a:avLst/>
              <a:gdLst/>
              <a:ahLst/>
              <a:cxnLst/>
              <a:rect l="l" t="t" r="r" b="b"/>
              <a:pathLst>
                <a:path w="2799393" h="851940">
                  <a:moveTo>
                    <a:pt x="2799393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393819" y="0"/>
                  </a:lnTo>
                  <a:lnTo>
                    <a:pt x="2780343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2828603" cy="878610"/>
            </a:xfrm>
            <a:custGeom>
              <a:avLst/>
              <a:gdLst/>
              <a:ahLst/>
              <a:cxnLst/>
              <a:rect l="l" t="t" r="r" b="b"/>
              <a:pathLst>
                <a:path w="2828603" h="878610">
                  <a:moveTo>
                    <a:pt x="2794313" y="21590"/>
                  </a:moveTo>
                  <a:cubicBezTo>
                    <a:pt x="2795583" y="34290"/>
                    <a:pt x="2795583" y="44450"/>
                    <a:pt x="2796853" y="54610"/>
                  </a:cubicBezTo>
                  <a:cubicBezTo>
                    <a:pt x="2799393" y="75986"/>
                    <a:pt x="2800663" y="92842"/>
                    <a:pt x="2803203" y="109096"/>
                  </a:cubicBezTo>
                  <a:cubicBezTo>
                    <a:pt x="2803203" y="132574"/>
                    <a:pt x="2815903" y="595508"/>
                    <a:pt x="2822253" y="618985"/>
                  </a:cubicBezTo>
                  <a:cubicBezTo>
                    <a:pt x="2828603" y="654503"/>
                    <a:pt x="2824793" y="690623"/>
                    <a:pt x="2824793" y="726140"/>
                  </a:cubicBezTo>
                  <a:cubicBezTo>
                    <a:pt x="2824793" y="757444"/>
                    <a:pt x="2826063" y="786340"/>
                    <a:pt x="2827333" y="817650"/>
                  </a:cubicBezTo>
                  <a:cubicBezTo>
                    <a:pt x="2827333" y="839240"/>
                    <a:pt x="2827333" y="853210"/>
                    <a:pt x="2827333" y="877340"/>
                  </a:cubicBezTo>
                  <a:cubicBezTo>
                    <a:pt x="2804473" y="877340"/>
                    <a:pt x="2784153" y="878610"/>
                    <a:pt x="2760219" y="877340"/>
                  </a:cubicBezTo>
                  <a:cubicBezTo>
                    <a:pt x="2620238" y="872260"/>
                    <a:pt x="2478104" y="878610"/>
                    <a:pt x="2338123" y="873530"/>
                  </a:cubicBezTo>
                  <a:cubicBezTo>
                    <a:pt x="2254134" y="869720"/>
                    <a:pt x="2172300" y="872260"/>
                    <a:pt x="2088311" y="869720"/>
                  </a:cubicBezTo>
                  <a:cubicBezTo>
                    <a:pt x="2049547" y="868450"/>
                    <a:pt x="2010783" y="867180"/>
                    <a:pt x="1972019" y="865910"/>
                  </a:cubicBezTo>
                  <a:cubicBezTo>
                    <a:pt x="1948330" y="865910"/>
                    <a:pt x="1926795" y="867180"/>
                    <a:pt x="1903106" y="867180"/>
                  </a:cubicBezTo>
                  <a:cubicBezTo>
                    <a:pt x="1842806" y="865910"/>
                    <a:pt x="1676983" y="867180"/>
                    <a:pt x="1616683" y="865910"/>
                  </a:cubicBezTo>
                  <a:cubicBezTo>
                    <a:pt x="1573612" y="864640"/>
                    <a:pt x="712192" y="873530"/>
                    <a:pt x="669121" y="872260"/>
                  </a:cubicBezTo>
                  <a:cubicBezTo>
                    <a:pt x="658353" y="872260"/>
                    <a:pt x="645432" y="873530"/>
                    <a:pt x="634664" y="873530"/>
                  </a:cubicBezTo>
                  <a:cubicBezTo>
                    <a:pt x="608822" y="873530"/>
                    <a:pt x="585132" y="874800"/>
                    <a:pt x="559290" y="874800"/>
                  </a:cubicBezTo>
                  <a:cubicBezTo>
                    <a:pt x="494683" y="874800"/>
                    <a:pt x="432230" y="873530"/>
                    <a:pt x="367624" y="872260"/>
                  </a:cubicBezTo>
                  <a:cubicBezTo>
                    <a:pt x="328860" y="870990"/>
                    <a:pt x="290096" y="869720"/>
                    <a:pt x="253486" y="868450"/>
                  </a:cubicBezTo>
                  <a:cubicBezTo>
                    <a:pt x="184572" y="867180"/>
                    <a:pt x="11565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20" y="30480"/>
                    <a:pt x="96276" y="29210"/>
                  </a:cubicBezTo>
                  <a:cubicBezTo>
                    <a:pt x="154422" y="25400"/>
                    <a:pt x="212568" y="22860"/>
                    <a:pt x="272868" y="20320"/>
                  </a:cubicBezTo>
                  <a:cubicBezTo>
                    <a:pt x="313785" y="17780"/>
                    <a:pt x="354702" y="16510"/>
                    <a:pt x="393466" y="13970"/>
                  </a:cubicBezTo>
                  <a:cubicBezTo>
                    <a:pt x="432230" y="11430"/>
                    <a:pt x="473148" y="8890"/>
                    <a:pt x="511912" y="8890"/>
                  </a:cubicBezTo>
                  <a:cubicBezTo>
                    <a:pt x="554983" y="7620"/>
                    <a:pt x="598054" y="10160"/>
                    <a:pt x="641125" y="8890"/>
                  </a:cubicBezTo>
                  <a:cubicBezTo>
                    <a:pt x="694964" y="8890"/>
                    <a:pt x="1670522" y="6350"/>
                    <a:pt x="1724361" y="5080"/>
                  </a:cubicBezTo>
                  <a:cubicBezTo>
                    <a:pt x="1776046" y="3810"/>
                    <a:pt x="1827732" y="2540"/>
                    <a:pt x="1881570" y="2540"/>
                  </a:cubicBezTo>
                  <a:cubicBezTo>
                    <a:pt x="1969866" y="1270"/>
                    <a:pt x="2056008" y="0"/>
                    <a:pt x="2144303" y="0"/>
                  </a:cubicBezTo>
                  <a:cubicBezTo>
                    <a:pt x="2180914" y="0"/>
                    <a:pt x="2219678" y="2540"/>
                    <a:pt x="2256288" y="2540"/>
                  </a:cubicBezTo>
                  <a:cubicBezTo>
                    <a:pt x="2357505" y="3810"/>
                    <a:pt x="2460875" y="5080"/>
                    <a:pt x="2562092" y="7620"/>
                  </a:cubicBezTo>
                  <a:cubicBezTo>
                    <a:pt x="2615931" y="8890"/>
                    <a:pt x="2669770" y="12700"/>
                    <a:pt x="2723609" y="16510"/>
                  </a:cubicBezTo>
                  <a:cubicBezTo>
                    <a:pt x="2736530" y="16510"/>
                    <a:pt x="2749452" y="16510"/>
                    <a:pt x="2760219" y="16510"/>
                  </a:cubicBezTo>
                  <a:cubicBezTo>
                    <a:pt x="2775263" y="17780"/>
                    <a:pt x="2784153" y="20320"/>
                    <a:pt x="2794313" y="21590"/>
                  </a:cubicBezTo>
                  <a:close/>
                  <a:moveTo>
                    <a:pt x="2804473" y="860830"/>
                  </a:moveTo>
                  <a:cubicBezTo>
                    <a:pt x="2805743" y="844320"/>
                    <a:pt x="2807013" y="831620"/>
                    <a:pt x="2807013" y="818920"/>
                  </a:cubicBezTo>
                  <a:cubicBezTo>
                    <a:pt x="2805743" y="783330"/>
                    <a:pt x="2804473" y="751424"/>
                    <a:pt x="2804473" y="717111"/>
                  </a:cubicBezTo>
                  <a:cubicBezTo>
                    <a:pt x="2804473" y="701459"/>
                    <a:pt x="2807013" y="685807"/>
                    <a:pt x="2805743" y="670155"/>
                  </a:cubicBezTo>
                  <a:cubicBezTo>
                    <a:pt x="2805743" y="655707"/>
                    <a:pt x="2804473" y="640657"/>
                    <a:pt x="2803203" y="626209"/>
                  </a:cubicBezTo>
                  <a:cubicBezTo>
                    <a:pt x="2798123" y="603935"/>
                    <a:pt x="2786693" y="142807"/>
                    <a:pt x="2786693" y="120534"/>
                  </a:cubicBezTo>
                  <a:cubicBezTo>
                    <a:pt x="2784153" y="101872"/>
                    <a:pt x="2781613" y="82608"/>
                    <a:pt x="2779073" y="63500"/>
                  </a:cubicBezTo>
                  <a:cubicBezTo>
                    <a:pt x="2777803" y="44450"/>
                    <a:pt x="2776533" y="43180"/>
                    <a:pt x="2753758" y="41910"/>
                  </a:cubicBezTo>
                  <a:cubicBezTo>
                    <a:pt x="2747298" y="41910"/>
                    <a:pt x="2742991" y="41910"/>
                    <a:pt x="2736530" y="40640"/>
                  </a:cubicBezTo>
                  <a:cubicBezTo>
                    <a:pt x="2682691" y="36830"/>
                    <a:pt x="2626699" y="31750"/>
                    <a:pt x="2572860" y="30480"/>
                  </a:cubicBezTo>
                  <a:cubicBezTo>
                    <a:pt x="2441494" y="26670"/>
                    <a:pt x="2307973" y="25400"/>
                    <a:pt x="2176607" y="22860"/>
                  </a:cubicBezTo>
                  <a:cubicBezTo>
                    <a:pt x="2157225" y="22860"/>
                    <a:pt x="2135689" y="22860"/>
                    <a:pt x="2116307" y="22860"/>
                  </a:cubicBezTo>
                  <a:cubicBezTo>
                    <a:pt x="2084004" y="22860"/>
                    <a:pt x="2051701" y="22860"/>
                    <a:pt x="2021551" y="22860"/>
                  </a:cubicBezTo>
                  <a:cubicBezTo>
                    <a:pt x="1952638" y="22860"/>
                    <a:pt x="1883724" y="22860"/>
                    <a:pt x="1816964" y="24130"/>
                  </a:cubicBezTo>
                  <a:cubicBezTo>
                    <a:pt x="1758818" y="25400"/>
                    <a:pt x="778952" y="29210"/>
                    <a:pt x="720806" y="29210"/>
                  </a:cubicBezTo>
                  <a:cubicBezTo>
                    <a:pt x="626050" y="29210"/>
                    <a:pt x="531294" y="26670"/>
                    <a:pt x="436538" y="33020"/>
                  </a:cubicBezTo>
                  <a:cubicBezTo>
                    <a:pt x="387006" y="36830"/>
                    <a:pt x="339628" y="36830"/>
                    <a:pt x="292250" y="38100"/>
                  </a:cubicBezTo>
                  <a:cubicBezTo>
                    <a:pt x="210415" y="41910"/>
                    <a:pt x="128580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6127" y="843050"/>
                    <a:pt x="96276" y="844320"/>
                    <a:pt x="124273" y="844320"/>
                  </a:cubicBezTo>
                  <a:cubicBezTo>
                    <a:pt x="165190" y="844320"/>
                    <a:pt x="208261" y="841780"/>
                    <a:pt x="249179" y="844320"/>
                  </a:cubicBezTo>
                  <a:cubicBezTo>
                    <a:pt x="315939" y="848130"/>
                    <a:pt x="382699" y="850670"/>
                    <a:pt x="449459" y="849400"/>
                  </a:cubicBezTo>
                  <a:cubicBezTo>
                    <a:pt x="492530" y="848130"/>
                    <a:pt x="533447" y="850670"/>
                    <a:pt x="576518" y="850670"/>
                  </a:cubicBezTo>
                  <a:cubicBezTo>
                    <a:pt x="638971" y="850670"/>
                    <a:pt x="701424" y="849400"/>
                    <a:pt x="763877" y="850670"/>
                  </a:cubicBezTo>
                  <a:cubicBezTo>
                    <a:pt x="856480" y="851940"/>
                    <a:pt x="1872956" y="841780"/>
                    <a:pt x="1967712" y="844320"/>
                  </a:cubicBezTo>
                  <a:cubicBezTo>
                    <a:pt x="2008630" y="845590"/>
                    <a:pt x="2049547" y="846860"/>
                    <a:pt x="2088311" y="846860"/>
                  </a:cubicBezTo>
                  <a:cubicBezTo>
                    <a:pt x="2159378" y="849400"/>
                    <a:pt x="2228292" y="845590"/>
                    <a:pt x="2299359" y="849400"/>
                  </a:cubicBezTo>
                  <a:cubicBezTo>
                    <a:pt x="2357505" y="851940"/>
                    <a:pt x="2415651" y="851940"/>
                    <a:pt x="2473797" y="854480"/>
                  </a:cubicBezTo>
                  <a:cubicBezTo>
                    <a:pt x="2559939" y="858290"/>
                    <a:pt x="2646081" y="860830"/>
                    <a:pt x="2732223" y="862100"/>
                  </a:cubicBezTo>
                  <a:cubicBezTo>
                    <a:pt x="2764526" y="862100"/>
                    <a:pt x="2784153" y="860830"/>
                    <a:pt x="2804473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909887" y="4191826"/>
            <a:ext cx="5916849" cy="2742596"/>
            <a:chOff x="0" y="0"/>
            <a:chExt cx="4077988" cy="1890242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4055128" cy="1862302"/>
            </a:xfrm>
            <a:custGeom>
              <a:avLst/>
              <a:gdLst/>
              <a:ahLst/>
              <a:cxnLst/>
              <a:rect l="l" t="t" r="r" b="b"/>
              <a:pathLst>
                <a:path w="4055128" h="1862302">
                  <a:moveTo>
                    <a:pt x="4055128" y="1862302"/>
                  </a:moveTo>
                  <a:lnTo>
                    <a:pt x="0" y="1854682"/>
                  </a:lnTo>
                  <a:lnTo>
                    <a:pt x="0" y="659122"/>
                  </a:lnTo>
                  <a:lnTo>
                    <a:pt x="17780" y="19050"/>
                  </a:lnTo>
                  <a:lnTo>
                    <a:pt x="2020072" y="0"/>
                  </a:lnTo>
                  <a:lnTo>
                    <a:pt x="4036078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4084338" cy="1888972"/>
            </a:xfrm>
            <a:custGeom>
              <a:avLst/>
              <a:gdLst/>
              <a:ahLst/>
              <a:cxnLst/>
              <a:rect l="l" t="t" r="r" b="b"/>
              <a:pathLst>
                <a:path w="4084338" h="1888972">
                  <a:moveTo>
                    <a:pt x="4050048" y="21590"/>
                  </a:moveTo>
                  <a:cubicBezTo>
                    <a:pt x="4051318" y="34290"/>
                    <a:pt x="4051318" y="44450"/>
                    <a:pt x="4052588" y="54610"/>
                  </a:cubicBezTo>
                  <a:cubicBezTo>
                    <a:pt x="4055128" y="91619"/>
                    <a:pt x="4056398" y="131118"/>
                    <a:pt x="4058938" y="169205"/>
                  </a:cubicBezTo>
                  <a:cubicBezTo>
                    <a:pt x="4058938" y="224221"/>
                    <a:pt x="4071638" y="1309017"/>
                    <a:pt x="4077988" y="1364033"/>
                  </a:cubicBezTo>
                  <a:cubicBezTo>
                    <a:pt x="4084338" y="1447262"/>
                    <a:pt x="4080528" y="1531901"/>
                    <a:pt x="4080528" y="1615130"/>
                  </a:cubicBezTo>
                  <a:cubicBezTo>
                    <a:pt x="4080528" y="1688485"/>
                    <a:pt x="4081798" y="1756196"/>
                    <a:pt x="4083068" y="1828012"/>
                  </a:cubicBezTo>
                  <a:cubicBezTo>
                    <a:pt x="4083068" y="1849602"/>
                    <a:pt x="4083068" y="1863572"/>
                    <a:pt x="4083068" y="1887702"/>
                  </a:cubicBezTo>
                  <a:cubicBezTo>
                    <a:pt x="4060209" y="1887702"/>
                    <a:pt x="4039888" y="1888972"/>
                    <a:pt x="4011882" y="1887702"/>
                  </a:cubicBezTo>
                  <a:cubicBezTo>
                    <a:pt x="3807169" y="1882622"/>
                    <a:pt x="3599307" y="1888972"/>
                    <a:pt x="3394594" y="1883892"/>
                  </a:cubicBezTo>
                  <a:cubicBezTo>
                    <a:pt x="3271767" y="1880082"/>
                    <a:pt x="3152089" y="1882622"/>
                    <a:pt x="3029261" y="1880082"/>
                  </a:cubicBezTo>
                  <a:cubicBezTo>
                    <a:pt x="2972571" y="1878812"/>
                    <a:pt x="2915882" y="1877542"/>
                    <a:pt x="2859192" y="1876272"/>
                  </a:cubicBezTo>
                  <a:cubicBezTo>
                    <a:pt x="2824548" y="1876272"/>
                    <a:pt x="2793054" y="1877542"/>
                    <a:pt x="2758410" y="1877542"/>
                  </a:cubicBezTo>
                  <a:cubicBezTo>
                    <a:pt x="2670226" y="1876272"/>
                    <a:pt x="2427720" y="1877542"/>
                    <a:pt x="2339537" y="1876272"/>
                  </a:cubicBezTo>
                  <a:cubicBezTo>
                    <a:pt x="2276548" y="1875002"/>
                    <a:pt x="1016778" y="1883892"/>
                    <a:pt x="953789" y="1882622"/>
                  </a:cubicBezTo>
                  <a:cubicBezTo>
                    <a:pt x="938042" y="1882622"/>
                    <a:pt x="919146" y="1883892"/>
                    <a:pt x="903399" y="1883892"/>
                  </a:cubicBezTo>
                  <a:cubicBezTo>
                    <a:pt x="865605" y="1883892"/>
                    <a:pt x="830962" y="1885162"/>
                    <a:pt x="793169" y="1885162"/>
                  </a:cubicBezTo>
                  <a:cubicBezTo>
                    <a:pt x="698686" y="1885162"/>
                    <a:pt x="607352" y="1883892"/>
                    <a:pt x="512870" y="1882622"/>
                  </a:cubicBezTo>
                  <a:cubicBezTo>
                    <a:pt x="456180" y="1881352"/>
                    <a:pt x="399490" y="1880082"/>
                    <a:pt x="345950" y="1878812"/>
                  </a:cubicBezTo>
                  <a:cubicBezTo>
                    <a:pt x="245169" y="1877542"/>
                    <a:pt x="144387" y="1876272"/>
                    <a:pt x="48260" y="1876272"/>
                  </a:cubicBezTo>
                  <a:cubicBezTo>
                    <a:pt x="38100" y="1876272"/>
                    <a:pt x="29210" y="1876272"/>
                    <a:pt x="19050" y="1875002"/>
                  </a:cubicBezTo>
                  <a:cubicBezTo>
                    <a:pt x="10160" y="1873732"/>
                    <a:pt x="5080" y="1867382"/>
                    <a:pt x="7620" y="1858492"/>
                  </a:cubicBezTo>
                  <a:cubicBezTo>
                    <a:pt x="16510" y="1826729"/>
                    <a:pt x="12700" y="1791463"/>
                    <a:pt x="11430" y="1754785"/>
                  </a:cubicBezTo>
                  <a:cubicBezTo>
                    <a:pt x="10160" y="1680021"/>
                    <a:pt x="6350" y="1606666"/>
                    <a:pt x="7620" y="1531901"/>
                  </a:cubicBezTo>
                  <a:cubicBezTo>
                    <a:pt x="5080" y="1438798"/>
                    <a:pt x="0" y="286290"/>
                    <a:pt x="7620" y="191776"/>
                  </a:cubicBezTo>
                  <a:cubicBezTo>
                    <a:pt x="8890" y="173437"/>
                    <a:pt x="7620" y="153688"/>
                    <a:pt x="8890" y="135350"/>
                  </a:cubicBezTo>
                  <a:cubicBezTo>
                    <a:pt x="10160" y="105726"/>
                    <a:pt x="12700" y="7328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51" y="30480"/>
                    <a:pt x="116042" y="29210"/>
                  </a:cubicBezTo>
                  <a:cubicBezTo>
                    <a:pt x="201077" y="25400"/>
                    <a:pt x="286111" y="22860"/>
                    <a:pt x="374295" y="20320"/>
                  </a:cubicBezTo>
                  <a:cubicBezTo>
                    <a:pt x="434134" y="17780"/>
                    <a:pt x="493973" y="16510"/>
                    <a:pt x="550663" y="13970"/>
                  </a:cubicBezTo>
                  <a:cubicBezTo>
                    <a:pt x="607353" y="11430"/>
                    <a:pt x="667192" y="8890"/>
                    <a:pt x="723881" y="8890"/>
                  </a:cubicBezTo>
                  <a:cubicBezTo>
                    <a:pt x="786870" y="7620"/>
                    <a:pt x="849858" y="10160"/>
                    <a:pt x="912847" y="8890"/>
                  </a:cubicBezTo>
                  <a:cubicBezTo>
                    <a:pt x="991582" y="8890"/>
                    <a:pt x="2418272" y="6350"/>
                    <a:pt x="2497008" y="5080"/>
                  </a:cubicBezTo>
                  <a:cubicBezTo>
                    <a:pt x="2572594" y="3810"/>
                    <a:pt x="2648181" y="2540"/>
                    <a:pt x="2726916" y="2540"/>
                  </a:cubicBezTo>
                  <a:cubicBezTo>
                    <a:pt x="2856042" y="1270"/>
                    <a:pt x="2982019" y="0"/>
                    <a:pt x="3111146" y="0"/>
                  </a:cubicBezTo>
                  <a:cubicBezTo>
                    <a:pt x="3164686" y="0"/>
                    <a:pt x="3221376" y="2540"/>
                    <a:pt x="3274916" y="2540"/>
                  </a:cubicBezTo>
                  <a:cubicBezTo>
                    <a:pt x="3422939" y="3810"/>
                    <a:pt x="3574111" y="5080"/>
                    <a:pt x="3722135" y="7620"/>
                  </a:cubicBezTo>
                  <a:cubicBezTo>
                    <a:pt x="3800870" y="8890"/>
                    <a:pt x="3879606" y="12700"/>
                    <a:pt x="3958341" y="16510"/>
                  </a:cubicBezTo>
                  <a:cubicBezTo>
                    <a:pt x="3977238" y="16510"/>
                    <a:pt x="3996135" y="16510"/>
                    <a:pt x="4011882" y="16510"/>
                  </a:cubicBezTo>
                  <a:cubicBezTo>
                    <a:pt x="4030998" y="17780"/>
                    <a:pt x="4039888" y="20320"/>
                    <a:pt x="4050048" y="21590"/>
                  </a:cubicBezTo>
                  <a:close/>
                  <a:moveTo>
                    <a:pt x="4060209" y="1871192"/>
                  </a:moveTo>
                  <a:cubicBezTo>
                    <a:pt x="4061479" y="1854682"/>
                    <a:pt x="4062748" y="1841982"/>
                    <a:pt x="4062748" y="1829282"/>
                  </a:cubicBezTo>
                  <a:cubicBezTo>
                    <a:pt x="4061479" y="1749143"/>
                    <a:pt x="4060209" y="1674378"/>
                    <a:pt x="4060209" y="1593970"/>
                  </a:cubicBezTo>
                  <a:cubicBezTo>
                    <a:pt x="4060209" y="1557293"/>
                    <a:pt x="4062748" y="1520616"/>
                    <a:pt x="4061479" y="1483939"/>
                  </a:cubicBezTo>
                  <a:cubicBezTo>
                    <a:pt x="4061479" y="1450083"/>
                    <a:pt x="4060209" y="1414817"/>
                    <a:pt x="4058938" y="1380961"/>
                  </a:cubicBezTo>
                  <a:cubicBezTo>
                    <a:pt x="4053859" y="1328767"/>
                    <a:pt x="4042429" y="248202"/>
                    <a:pt x="4042429" y="196008"/>
                  </a:cubicBezTo>
                  <a:cubicBezTo>
                    <a:pt x="4039888" y="152278"/>
                    <a:pt x="4037348" y="107136"/>
                    <a:pt x="4034809" y="63500"/>
                  </a:cubicBezTo>
                  <a:cubicBezTo>
                    <a:pt x="4033538" y="44450"/>
                    <a:pt x="4032268" y="43180"/>
                    <a:pt x="4002434" y="41910"/>
                  </a:cubicBezTo>
                  <a:cubicBezTo>
                    <a:pt x="3992985" y="41910"/>
                    <a:pt x="3986686" y="41910"/>
                    <a:pt x="3977238" y="40640"/>
                  </a:cubicBezTo>
                  <a:cubicBezTo>
                    <a:pt x="3898503" y="36830"/>
                    <a:pt x="3816618" y="31750"/>
                    <a:pt x="3737882" y="30480"/>
                  </a:cubicBezTo>
                  <a:cubicBezTo>
                    <a:pt x="3545767" y="26670"/>
                    <a:pt x="3350503" y="25400"/>
                    <a:pt x="3158388" y="22860"/>
                  </a:cubicBezTo>
                  <a:cubicBezTo>
                    <a:pt x="3130043" y="22860"/>
                    <a:pt x="3098548" y="22860"/>
                    <a:pt x="3070204" y="22860"/>
                  </a:cubicBezTo>
                  <a:cubicBezTo>
                    <a:pt x="3022962" y="22860"/>
                    <a:pt x="2975721" y="22860"/>
                    <a:pt x="2931629" y="22860"/>
                  </a:cubicBezTo>
                  <a:cubicBezTo>
                    <a:pt x="2830847" y="22860"/>
                    <a:pt x="2730065" y="22860"/>
                    <a:pt x="2632433" y="24130"/>
                  </a:cubicBezTo>
                  <a:cubicBezTo>
                    <a:pt x="2547399" y="25400"/>
                    <a:pt x="1114410" y="29210"/>
                    <a:pt x="1029376" y="29210"/>
                  </a:cubicBezTo>
                  <a:cubicBezTo>
                    <a:pt x="890801" y="29210"/>
                    <a:pt x="752226" y="26670"/>
                    <a:pt x="613651" y="33020"/>
                  </a:cubicBezTo>
                  <a:cubicBezTo>
                    <a:pt x="541215" y="36830"/>
                    <a:pt x="471927" y="36830"/>
                    <a:pt x="402640" y="38100"/>
                  </a:cubicBezTo>
                  <a:cubicBezTo>
                    <a:pt x="282962" y="41910"/>
                    <a:pt x="163283" y="45720"/>
                    <a:pt x="49530" y="50800"/>
                  </a:cubicBezTo>
                  <a:cubicBezTo>
                    <a:pt x="36830" y="50800"/>
                    <a:pt x="34290" y="53340"/>
                    <a:pt x="33020" y="69049"/>
                  </a:cubicBezTo>
                  <a:cubicBezTo>
                    <a:pt x="31750" y="94441"/>
                    <a:pt x="31750" y="119832"/>
                    <a:pt x="30480" y="145224"/>
                  </a:cubicBezTo>
                  <a:cubicBezTo>
                    <a:pt x="29210" y="187544"/>
                    <a:pt x="26670" y="228453"/>
                    <a:pt x="25400" y="270773"/>
                  </a:cubicBezTo>
                  <a:cubicBezTo>
                    <a:pt x="20320" y="315914"/>
                    <a:pt x="26670" y="1419049"/>
                    <a:pt x="29210" y="1464190"/>
                  </a:cubicBezTo>
                  <a:cubicBezTo>
                    <a:pt x="29210" y="1512152"/>
                    <a:pt x="29210" y="1561525"/>
                    <a:pt x="30480" y="1609488"/>
                  </a:cubicBezTo>
                  <a:cubicBezTo>
                    <a:pt x="30480" y="1644754"/>
                    <a:pt x="33020" y="1680021"/>
                    <a:pt x="33020" y="1715287"/>
                  </a:cubicBezTo>
                  <a:cubicBezTo>
                    <a:pt x="33020" y="1753375"/>
                    <a:pt x="33020" y="1791463"/>
                    <a:pt x="31750" y="1829282"/>
                  </a:cubicBezTo>
                  <a:cubicBezTo>
                    <a:pt x="31750" y="1833092"/>
                    <a:pt x="31750" y="1835632"/>
                    <a:pt x="31750" y="1839442"/>
                  </a:cubicBezTo>
                  <a:cubicBezTo>
                    <a:pt x="31750" y="1849602"/>
                    <a:pt x="35560" y="1853412"/>
                    <a:pt x="44450" y="1853412"/>
                  </a:cubicBezTo>
                  <a:cubicBezTo>
                    <a:pt x="71950" y="1853412"/>
                    <a:pt x="116042" y="1854682"/>
                    <a:pt x="156985" y="1854682"/>
                  </a:cubicBezTo>
                  <a:cubicBezTo>
                    <a:pt x="216824" y="1854682"/>
                    <a:pt x="279812" y="1852142"/>
                    <a:pt x="339651" y="1854682"/>
                  </a:cubicBezTo>
                  <a:cubicBezTo>
                    <a:pt x="437284" y="1858492"/>
                    <a:pt x="534916" y="1861032"/>
                    <a:pt x="632548" y="1859762"/>
                  </a:cubicBezTo>
                  <a:cubicBezTo>
                    <a:pt x="695536" y="1858492"/>
                    <a:pt x="755376" y="1861032"/>
                    <a:pt x="818364" y="1861032"/>
                  </a:cubicBezTo>
                  <a:cubicBezTo>
                    <a:pt x="909697" y="1861032"/>
                    <a:pt x="1001031" y="1859762"/>
                    <a:pt x="1092364" y="1861032"/>
                  </a:cubicBezTo>
                  <a:cubicBezTo>
                    <a:pt x="1227789" y="1862302"/>
                    <a:pt x="2714318" y="1852142"/>
                    <a:pt x="2852893" y="1854682"/>
                  </a:cubicBezTo>
                  <a:cubicBezTo>
                    <a:pt x="2912732" y="1855952"/>
                    <a:pt x="2972571" y="1857222"/>
                    <a:pt x="3029261" y="1857222"/>
                  </a:cubicBezTo>
                  <a:cubicBezTo>
                    <a:pt x="3133192" y="1859762"/>
                    <a:pt x="3233974" y="1855952"/>
                    <a:pt x="3337905" y="1859762"/>
                  </a:cubicBezTo>
                  <a:cubicBezTo>
                    <a:pt x="3422939" y="1862302"/>
                    <a:pt x="3507974" y="1862302"/>
                    <a:pt x="3593008" y="1864842"/>
                  </a:cubicBezTo>
                  <a:cubicBezTo>
                    <a:pt x="3718985" y="1868652"/>
                    <a:pt x="3844962" y="1871192"/>
                    <a:pt x="3970939" y="1872462"/>
                  </a:cubicBezTo>
                  <a:cubicBezTo>
                    <a:pt x="4018181" y="1872462"/>
                    <a:pt x="4039888" y="1871192"/>
                    <a:pt x="4060209" y="187119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619446" y="5657784"/>
            <a:ext cx="4094873" cy="1276638"/>
            <a:chOff x="0" y="0"/>
            <a:chExt cx="2822253" cy="879880"/>
          </a:xfrm>
        </p:grpSpPr>
        <p:sp>
          <p:nvSpPr>
            <p:cNvPr id="16" name="Freeform 16"/>
            <p:cNvSpPr/>
            <p:nvPr/>
          </p:nvSpPr>
          <p:spPr>
            <a:xfrm>
              <a:off x="10160" y="16510"/>
              <a:ext cx="2799393" cy="851940"/>
            </a:xfrm>
            <a:custGeom>
              <a:avLst/>
              <a:gdLst/>
              <a:ahLst/>
              <a:cxnLst/>
              <a:rect l="l" t="t" r="r" b="b"/>
              <a:pathLst>
                <a:path w="2799393" h="851940">
                  <a:moveTo>
                    <a:pt x="2799393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393819" y="0"/>
                  </a:lnTo>
                  <a:lnTo>
                    <a:pt x="2780343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-3810" y="0"/>
              <a:ext cx="2828603" cy="878610"/>
            </a:xfrm>
            <a:custGeom>
              <a:avLst/>
              <a:gdLst/>
              <a:ahLst/>
              <a:cxnLst/>
              <a:rect l="l" t="t" r="r" b="b"/>
              <a:pathLst>
                <a:path w="2828603" h="878610">
                  <a:moveTo>
                    <a:pt x="2794313" y="21590"/>
                  </a:moveTo>
                  <a:cubicBezTo>
                    <a:pt x="2795583" y="34290"/>
                    <a:pt x="2795583" y="44450"/>
                    <a:pt x="2796853" y="54610"/>
                  </a:cubicBezTo>
                  <a:cubicBezTo>
                    <a:pt x="2799393" y="75986"/>
                    <a:pt x="2800663" y="92842"/>
                    <a:pt x="2803203" y="109096"/>
                  </a:cubicBezTo>
                  <a:cubicBezTo>
                    <a:pt x="2803203" y="132574"/>
                    <a:pt x="2815903" y="595508"/>
                    <a:pt x="2822253" y="618985"/>
                  </a:cubicBezTo>
                  <a:cubicBezTo>
                    <a:pt x="2828603" y="654503"/>
                    <a:pt x="2824793" y="690623"/>
                    <a:pt x="2824793" y="726140"/>
                  </a:cubicBezTo>
                  <a:cubicBezTo>
                    <a:pt x="2824793" y="757444"/>
                    <a:pt x="2826063" y="786340"/>
                    <a:pt x="2827333" y="817650"/>
                  </a:cubicBezTo>
                  <a:cubicBezTo>
                    <a:pt x="2827333" y="839240"/>
                    <a:pt x="2827333" y="853210"/>
                    <a:pt x="2827333" y="877340"/>
                  </a:cubicBezTo>
                  <a:cubicBezTo>
                    <a:pt x="2804473" y="877340"/>
                    <a:pt x="2784153" y="878610"/>
                    <a:pt x="2760219" y="877340"/>
                  </a:cubicBezTo>
                  <a:cubicBezTo>
                    <a:pt x="2620238" y="872260"/>
                    <a:pt x="2478104" y="878610"/>
                    <a:pt x="2338123" y="873530"/>
                  </a:cubicBezTo>
                  <a:cubicBezTo>
                    <a:pt x="2254134" y="869720"/>
                    <a:pt x="2172300" y="872260"/>
                    <a:pt x="2088311" y="869720"/>
                  </a:cubicBezTo>
                  <a:cubicBezTo>
                    <a:pt x="2049547" y="868450"/>
                    <a:pt x="2010783" y="867180"/>
                    <a:pt x="1972019" y="865910"/>
                  </a:cubicBezTo>
                  <a:cubicBezTo>
                    <a:pt x="1948330" y="865910"/>
                    <a:pt x="1926795" y="867180"/>
                    <a:pt x="1903106" y="867180"/>
                  </a:cubicBezTo>
                  <a:cubicBezTo>
                    <a:pt x="1842806" y="865910"/>
                    <a:pt x="1676983" y="867180"/>
                    <a:pt x="1616683" y="865910"/>
                  </a:cubicBezTo>
                  <a:cubicBezTo>
                    <a:pt x="1573612" y="864640"/>
                    <a:pt x="712192" y="873530"/>
                    <a:pt x="669121" y="872260"/>
                  </a:cubicBezTo>
                  <a:cubicBezTo>
                    <a:pt x="658353" y="872260"/>
                    <a:pt x="645432" y="873530"/>
                    <a:pt x="634664" y="873530"/>
                  </a:cubicBezTo>
                  <a:cubicBezTo>
                    <a:pt x="608822" y="873530"/>
                    <a:pt x="585132" y="874800"/>
                    <a:pt x="559290" y="874800"/>
                  </a:cubicBezTo>
                  <a:cubicBezTo>
                    <a:pt x="494683" y="874800"/>
                    <a:pt x="432230" y="873530"/>
                    <a:pt x="367624" y="872260"/>
                  </a:cubicBezTo>
                  <a:cubicBezTo>
                    <a:pt x="328860" y="870990"/>
                    <a:pt x="290096" y="869720"/>
                    <a:pt x="253486" y="868450"/>
                  </a:cubicBezTo>
                  <a:cubicBezTo>
                    <a:pt x="184572" y="867180"/>
                    <a:pt x="11565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20" y="30480"/>
                    <a:pt x="96276" y="29210"/>
                  </a:cubicBezTo>
                  <a:cubicBezTo>
                    <a:pt x="154422" y="25400"/>
                    <a:pt x="212568" y="22860"/>
                    <a:pt x="272868" y="20320"/>
                  </a:cubicBezTo>
                  <a:cubicBezTo>
                    <a:pt x="313785" y="17780"/>
                    <a:pt x="354702" y="16510"/>
                    <a:pt x="393466" y="13970"/>
                  </a:cubicBezTo>
                  <a:cubicBezTo>
                    <a:pt x="432230" y="11430"/>
                    <a:pt x="473148" y="8890"/>
                    <a:pt x="511912" y="8890"/>
                  </a:cubicBezTo>
                  <a:cubicBezTo>
                    <a:pt x="554983" y="7620"/>
                    <a:pt x="598054" y="10160"/>
                    <a:pt x="641125" y="8890"/>
                  </a:cubicBezTo>
                  <a:cubicBezTo>
                    <a:pt x="694964" y="8890"/>
                    <a:pt x="1670522" y="6350"/>
                    <a:pt x="1724361" y="5080"/>
                  </a:cubicBezTo>
                  <a:cubicBezTo>
                    <a:pt x="1776046" y="3810"/>
                    <a:pt x="1827732" y="2540"/>
                    <a:pt x="1881570" y="2540"/>
                  </a:cubicBezTo>
                  <a:cubicBezTo>
                    <a:pt x="1969866" y="1270"/>
                    <a:pt x="2056008" y="0"/>
                    <a:pt x="2144303" y="0"/>
                  </a:cubicBezTo>
                  <a:cubicBezTo>
                    <a:pt x="2180914" y="0"/>
                    <a:pt x="2219678" y="2540"/>
                    <a:pt x="2256288" y="2540"/>
                  </a:cubicBezTo>
                  <a:cubicBezTo>
                    <a:pt x="2357505" y="3810"/>
                    <a:pt x="2460875" y="5080"/>
                    <a:pt x="2562092" y="7620"/>
                  </a:cubicBezTo>
                  <a:cubicBezTo>
                    <a:pt x="2615931" y="8890"/>
                    <a:pt x="2669770" y="12700"/>
                    <a:pt x="2723609" y="16510"/>
                  </a:cubicBezTo>
                  <a:cubicBezTo>
                    <a:pt x="2736530" y="16510"/>
                    <a:pt x="2749452" y="16510"/>
                    <a:pt x="2760219" y="16510"/>
                  </a:cubicBezTo>
                  <a:cubicBezTo>
                    <a:pt x="2775263" y="17780"/>
                    <a:pt x="2784153" y="20320"/>
                    <a:pt x="2794313" y="21590"/>
                  </a:cubicBezTo>
                  <a:close/>
                  <a:moveTo>
                    <a:pt x="2804473" y="860830"/>
                  </a:moveTo>
                  <a:cubicBezTo>
                    <a:pt x="2805743" y="844320"/>
                    <a:pt x="2807013" y="831620"/>
                    <a:pt x="2807013" y="818920"/>
                  </a:cubicBezTo>
                  <a:cubicBezTo>
                    <a:pt x="2805743" y="783330"/>
                    <a:pt x="2804473" y="751424"/>
                    <a:pt x="2804473" y="717111"/>
                  </a:cubicBezTo>
                  <a:cubicBezTo>
                    <a:pt x="2804473" y="701459"/>
                    <a:pt x="2807013" y="685807"/>
                    <a:pt x="2805743" y="670155"/>
                  </a:cubicBezTo>
                  <a:cubicBezTo>
                    <a:pt x="2805743" y="655707"/>
                    <a:pt x="2804473" y="640657"/>
                    <a:pt x="2803203" y="626209"/>
                  </a:cubicBezTo>
                  <a:cubicBezTo>
                    <a:pt x="2798123" y="603935"/>
                    <a:pt x="2786693" y="142807"/>
                    <a:pt x="2786693" y="120534"/>
                  </a:cubicBezTo>
                  <a:cubicBezTo>
                    <a:pt x="2784153" y="101872"/>
                    <a:pt x="2781613" y="82608"/>
                    <a:pt x="2779073" y="63500"/>
                  </a:cubicBezTo>
                  <a:cubicBezTo>
                    <a:pt x="2777803" y="44450"/>
                    <a:pt x="2776533" y="43180"/>
                    <a:pt x="2753758" y="41910"/>
                  </a:cubicBezTo>
                  <a:cubicBezTo>
                    <a:pt x="2747298" y="41910"/>
                    <a:pt x="2742991" y="41910"/>
                    <a:pt x="2736530" y="40640"/>
                  </a:cubicBezTo>
                  <a:cubicBezTo>
                    <a:pt x="2682691" y="36830"/>
                    <a:pt x="2626699" y="31750"/>
                    <a:pt x="2572860" y="30480"/>
                  </a:cubicBezTo>
                  <a:cubicBezTo>
                    <a:pt x="2441494" y="26670"/>
                    <a:pt x="2307973" y="25400"/>
                    <a:pt x="2176607" y="22860"/>
                  </a:cubicBezTo>
                  <a:cubicBezTo>
                    <a:pt x="2157225" y="22860"/>
                    <a:pt x="2135689" y="22860"/>
                    <a:pt x="2116307" y="22860"/>
                  </a:cubicBezTo>
                  <a:cubicBezTo>
                    <a:pt x="2084004" y="22860"/>
                    <a:pt x="2051701" y="22860"/>
                    <a:pt x="2021551" y="22860"/>
                  </a:cubicBezTo>
                  <a:cubicBezTo>
                    <a:pt x="1952638" y="22860"/>
                    <a:pt x="1883724" y="22860"/>
                    <a:pt x="1816964" y="24130"/>
                  </a:cubicBezTo>
                  <a:cubicBezTo>
                    <a:pt x="1758818" y="25400"/>
                    <a:pt x="778952" y="29210"/>
                    <a:pt x="720806" y="29210"/>
                  </a:cubicBezTo>
                  <a:cubicBezTo>
                    <a:pt x="626050" y="29210"/>
                    <a:pt x="531294" y="26670"/>
                    <a:pt x="436538" y="33020"/>
                  </a:cubicBezTo>
                  <a:cubicBezTo>
                    <a:pt x="387006" y="36830"/>
                    <a:pt x="339628" y="36830"/>
                    <a:pt x="292250" y="38100"/>
                  </a:cubicBezTo>
                  <a:cubicBezTo>
                    <a:pt x="210415" y="41910"/>
                    <a:pt x="128580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6127" y="843050"/>
                    <a:pt x="96276" y="844320"/>
                    <a:pt x="124273" y="844320"/>
                  </a:cubicBezTo>
                  <a:cubicBezTo>
                    <a:pt x="165190" y="844320"/>
                    <a:pt x="208261" y="841780"/>
                    <a:pt x="249179" y="844320"/>
                  </a:cubicBezTo>
                  <a:cubicBezTo>
                    <a:pt x="315939" y="848130"/>
                    <a:pt x="382699" y="850670"/>
                    <a:pt x="449459" y="849400"/>
                  </a:cubicBezTo>
                  <a:cubicBezTo>
                    <a:pt x="492530" y="848130"/>
                    <a:pt x="533447" y="850670"/>
                    <a:pt x="576518" y="850670"/>
                  </a:cubicBezTo>
                  <a:cubicBezTo>
                    <a:pt x="638971" y="850670"/>
                    <a:pt x="701424" y="849400"/>
                    <a:pt x="763877" y="850670"/>
                  </a:cubicBezTo>
                  <a:cubicBezTo>
                    <a:pt x="856480" y="851940"/>
                    <a:pt x="1872956" y="841780"/>
                    <a:pt x="1967712" y="844320"/>
                  </a:cubicBezTo>
                  <a:cubicBezTo>
                    <a:pt x="2008630" y="845590"/>
                    <a:pt x="2049547" y="846860"/>
                    <a:pt x="2088311" y="846860"/>
                  </a:cubicBezTo>
                  <a:cubicBezTo>
                    <a:pt x="2159378" y="849400"/>
                    <a:pt x="2228292" y="845590"/>
                    <a:pt x="2299359" y="849400"/>
                  </a:cubicBezTo>
                  <a:cubicBezTo>
                    <a:pt x="2357505" y="851940"/>
                    <a:pt x="2415651" y="851940"/>
                    <a:pt x="2473797" y="854480"/>
                  </a:cubicBezTo>
                  <a:cubicBezTo>
                    <a:pt x="2559939" y="858290"/>
                    <a:pt x="2646081" y="860830"/>
                    <a:pt x="2732223" y="862100"/>
                  </a:cubicBezTo>
                  <a:cubicBezTo>
                    <a:pt x="2764526" y="862100"/>
                    <a:pt x="2784153" y="860830"/>
                    <a:pt x="2804473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5165222" y="4499573"/>
            <a:ext cx="661145" cy="661145"/>
          </a:xfrm>
          <a:custGeom>
            <a:avLst/>
            <a:gdLst/>
            <a:ahLst/>
            <a:cxnLst/>
            <a:rect l="l" t="t" r="r" b="b"/>
            <a:pathLst>
              <a:path w="661145" h="661145">
                <a:moveTo>
                  <a:pt x="0" y="0"/>
                </a:moveTo>
                <a:lnTo>
                  <a:pt x="661145" y="0"/>
                </a:lnTo>
                <a:lnTo>
                  <a:pt x="661145" y="661145"/>
                </a:lnTo>
                <a:lnTo>
                  <a:pt x="0" y="66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502164" y="4499573"/>
            <a:ext cx="661145" cy="661145"/>
          </a:xfrm>
          <a:custGeom>
            <a:avLst/>
            <a:gdLst/>
            <a:ahLst/>
            <a:cxnLst/>
            <a:rect l="l" t="t" r="r" b="b"/>
            <a:pathLst>
              <a:path w="661145" h="661145">
                <a:moveTo>
                  <a:pt x="0" y="0"/>
                </a:moveTo>
                <a:lnTo>
                  <a:pt x="661145" y="0"/>
                </a:lnTo>
                <a:lnTo>
                  <a:pt x="661145" y="661145"/>
                </a:lnTo>
                <a:lnTo>
                  <a:pt x="0" y="66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165222" y="5947251"/>
            <a:ext cx="661145" cy="661145"/>
          </a:xfrm>
          <a:custGeom>
            <a:avLst/>
            <a:gdLst/>
            <a:ahLst/>
            <a:cxnLst/>
            <a:rect l="l" t="t" r="r" b="b"/>
            <a:pathLst>
              <a:path w="661145" h="661145">
                <a:moveTo>
                  <a:pt x="0" y="0"/>
                </a:moveTo>
                <a:lnTo>
                  <a:pt x="661145" y="0"/>
                </a:lnTo>
                <a:lnTo>
                  <a:pt x="661145" y="661145"/>
                </a:lnTo>
                <a:lnTo>
                  <a:pt x="0" y="66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502164" y="5967874"/>
            <a:ext cx="661145" cy="661145"/>
          </a:xfrm>
          <a:custGeom>
            <a:avLst/>
            <a:gdLst/>
            <a:ahLst/>
            <a:cxnLst/>
            <a:rect l="l" t="t" r="r" b="b"/>
            <a:pathLst>
              <a:path w="661145" h="661145">
                <a:moveTo>
                  <a:pt x="0" y="0"/>
                </a:moveTo>
                <a:lnTo>
                  <a:pt x="661145" y="0"/>
                </a:lnTo>
                <a:lnTo>
                  <a:pt x="661145" y="661145"/>
                </a:lnTo>
                <a:lnTo>
                  <a:pt x="0" y="66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618763" y="5995799"/>
            <a:ext cx="3515358" cy="50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3"/>
              </a:lnSpc>
              <a:spcBef>
                <a:spcPct val="0"/>
              </a:spcBef>
            </a:pPr>
            <a:r>
              <a:rPr lang="en-US" sz="2987" u="none" strike="noStrike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 / You / They / We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90593" y="4970065"/>
            <a:ext cx="4155435" cy="5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5"/>
              </a:lnSpc>
              <a:spcBef>
                <a:spcPct val="0"/>
              </a:spcBef>
            </a:pPr>
            <a:r>
              <a:rPr lang="en-US" sz="3531" u="none" strike="noStrike" spc="-14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at 7 a.m. every day.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909887" y="2996306"/>
            <a:ext cx="5916849" cy="96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84"/>
              </a:lnSpc>
              <a:spcBef>
                <a:spcPct val="0"/>
              </a:spcBef>
            </a:pPr>
            <a:r>
              <a:rPr lang="en-US" sz="5703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Rest of Sentence</a:t>
            </a:r>
          </a:p>
        </p:txBody>
      </p:sp>
      <p:sp>
        <p:nvSpPr>
          <p:cNvPr id="25" name="Freeform 25"/>
          <p:cNvSpPr/>
          <p:nvPr/>
        </p:nvSpPr>
        <p:spPr>
          <a:xfrm>
            <a:off x="-4178418" y="5513795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854530">
            <a:off x="10142529" y="7260525"/>
            <a:ext cx="3068522" cy="3341913"/>
          </a:xfrm>
          <a:custGeom>
            <a:avLst/>
            <a:gdLst/>
            <a:ahLst/>
            <a:cxnLst/>
            <a:rect l="l" t="t" r="r" b="b"/>
            <a:pathLst>
              <a:path w="3068522" h="3341913">
                <a:moveTo>
                  <a:pt x="0" y="0"/>
                </a:moveTo>
                <a:lnTo>
                  <a:pt x="3068522" y="0"/>
                </a:lnTo>
                <a:lnTo>
                  <a:pt x="3068522" y="3341912"/>
                </a:lnTo>
                <a:lnTo>
                  <a:pt x="0" y="3341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93" b="-7213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29006" y="7458297"/>
            <a:ext cx="2929463" cy="3470243"/>
          </a:xfrm>
          <a:custGeom>
            <a:avLst/>
            <a:gdLst/>
            <a:ahLst/>
            <a:cxnLst/>
            <a:rect l="l" t="t" r="r" b="b"/>
            <a:pathLst>
              <a:path w="2929463" h="3470243">
                <a:moveTo>
                  <a:pt x="0" y="0"/>
                </a:moveTo>
                <a:lnTo>
                  <a:pt x="2929463" y="0"/>
                </a:lnTo>
                <a:lnTo>
                  <a:pt x="2929463" y="3470243"/>
                </a:lnTo>
                <a:lnTo>
                  <a:pt x="0" y="3470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0" y="0"/>
            <a:ext cx="1638031" cy="1405631"/>
          </a:xfrm>
          <a:custGeom>
            <a:avLst/>
            <a:gdLst/>
            <a:ahLst/>
            <a:cxnLst/>
            <a:rect l="l" t="t" r="r" b="b"/>
            <a:pathLst>
              <a:path w="1638031" h="1405631">
                <a:moveTo>
                  <a:pt x="0" y="0"/>
                </a:moveTo>
                <a:lnTo>
                  <a:pt x="1638031" y="0"/>
                </a:lnTo>
                <a:lnTo>
                  <a:pt x="1638031" y="1405631"/>
                </a:lnTo>
                <a:lnTo>
                  <a:pt x="0" y="1405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09261" y="904875"/>
            <a:ext cx="1623060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How the Present Continuous Tense is Formed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79962" y="2996306"/>
            <a:ext cx="3515358" cy="96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84"/>
              </a:lnSpc>
              <a:spcBef>
                <a:spcPct val="0"/>
              </a:spcBef>
            </a:pPr>
            <a:r>
              <a:rPr lang="en-US" sz="5703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Subject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18763" y="4529841"/>
            <a:ext cx="3515358" cy="50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3"/>
              </a:lnSpc>
              <a:spcBef>
                <a:spcPct val="0"/>
              </a:spcBef>
            </a:pPr>
            <a:r>
              <a:rPr lang="en-US" sz="2987" u="none" strike="noStrike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He / She / It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909204" y="4529841"/>
            <a:ext cx="3515358" cy="50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is    </a:t>
            </a:r>
            <a:r>
              <a:rPr lang="en-US" sz="2987" u="none" strike="noStrike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eating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18729" y="5995799"/>
            <a:ext cx="3515358" cy="50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am/are  studying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18421" y="3113322"/>
            <a:ext cx="2891466" cy="80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67"/>
              </a:lnSpc>
              <a:spcBef>
                <a:spcPct val="0"/>
              </a:spcBef>
            </a:pPr>
            <a:r>
              <a:rPr lang="en-US" sz="4690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Verb -ing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569369" y="3113322"/>
            <a:ext cx="2891466" cy="80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67"/>
              </a:lnSpc>
              <a:spcBef>
                <a:spcPct val="0"/>
              </a:spcBef>
            </a:pPr>
            <a:r>
              <a:rPr lang="en-US" sz="4690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is,am,are</a:t>
            </a:r>
          </a:p>
        </p:txBody>
      </p:sp>
      <p:sp>
        <p:nvSpPr>
          <p:cNvPr id="39" name="Freeform 39"/>
          <p:cNvSpPr/>
          <p:nvPr/>
        </p:nvSpPr>
        <p:spPr>
          <a:xfrm rot="-675737">
            <a:off x="9295801" y="7617721"/>
            <a:ext cx="1462994" cy="1182282"/>
          </a:xfrm>
          <a:custGeom>
            <a:avLst/>
            <a:gdLst/>
            <a:ahLst/>
            <a:cxnLst/>
            <a:rect l="l" t="t" r="r" b="b"/>
            <a:pathLst>
              <a:path w="1462994" h="1182282">
                <a:moveTo>
                  <a:pt x="0" y="0"/>
                </a:moveTo>
                <a:lnTo>
                  <a:pt x="1462994" y="0"/>
                </a:lnTo>
                <a:lnTo>
                  <a:pt x="1462994" y="1182282"/>
                </a:lnTo>
                <a:lnTo>
                  <a:pt x="0" y="1182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20001BFE-901E-F841-3406-DE116FA04C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95" t="23932" r="24653" b="27760"/>
          <a:stretch/>
        </p:blipFill>
        <p:spPr>
          <a:xfrm>
            <a:off x="14958090" y="4031430"/>
            <a:ext cx="2922944" cy="4969405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>
            <a:off x="10027298" y="8208862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2" y="0"/>
                </a:lnTo>
                <a:lnTo>
                  <a:pt x="9563062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191414" y="4310144"/>
            <a:ext cx="879345" cy="1319842"/>
          </a:xfrm>
          <a:custGeom>
            <a:avLst/>
            <a:gdLst/>
            <a:ahLst/>
            <a:cxnLst/>
            <a:rect l="l" t="t" r="r" b="b"/>
            <a:pathLst>
              <a:path w="879345" h="1319842">
                <a:moveTo>
                  <a:pt x="0" y="0"/>
                </a:moveTo>
                <a:lnTo>
                  <a:pt x="879344" y="0"/>
                </a:lnTo>
                <a:lnTo>
                  <a:pt x="879344" y="1319842"/>
                </a:lnTo>
                <a:lnTo>
                  <a:pt x="0" y="13198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92023" y="9133385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1" y="0"/>
                </a:lnTo>
                <a:lnTo>
                  <a:pt x="9563061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2989" y="-988967"/>
            <a:ext cx="3560916" cy="5358255"/>
          </a:xfrm>
          <a:custGeom>
            <a:avLst/>
            <a:gdLst/>
            <a:ahLst/>
            <a:cxnLst/>
            <a:rect l="l" t="t" r="r" b="b"/>
            <a:pathLst>
              <a:path w="3560916" h="5358255">
                <a:moveTo>
                  <a:pt x="0" y="0"/>
                </a:moveTo>
                <a:lnTo>
                  <a:pt x="3560917" y="0"/>
                </a:lnTo>
                <a:lnTo>
                  <a:pt x="3560917" y="5358255"/>
                </a:lnTo>
                <a:lnTo>
                  <a:pt x="0" y="5358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374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095015" y="-638864"/>
            <a:ext cx="5474590" cy="5358255"/>
          </a:xfrm>
          <a:custGeom>
            <a:avLst/>
            <a:gdLst/>
            <a:ahLst/>
            <a:cxnLst/>
            <a:rect l="l" t="t" r="r" b="b"/>
            <a:pathLst>
              <a:path w="5474590" h="5358255">
                <a:moveTo>
                  <a:pt x="5474590" y="0"/>
                </a:moveTo>
                <a:lnTo>
                  <a:pt x="0" y="0"/>
                </a:lnTo>
                <a:lnTo>
                  <a:pt x="0" y="5358254"/>
                </a:lnTo>
                <a:lnTo>
                  <a:pt x="5474590" y="5358254"/>
                </a:lnTo>
                <a:lnTo>
                  <a:pt x="54745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81303" y="-146071"/>
            <a:ext cx="1162697" cy="2230593"/>
          </a:xfrm>
          <a:custGeom>
            <a:avLst/>
            <a:gdLst/>
            <a:ahLst/>
            <a:cxnLst/>
            <a:rect l="l" t="t" r="r" b="b"/>
            <a:pathLst>
              <a:path w="1162697" h="2230593">
                <a:moveTo>
                  <a:pt x="0" y="0"/>
                </a:moveTo>
                <a:lnTo>
                  <a:pt x="1162697" y="0"/>
                </a:lnTo>
                <a:lnTo>
                  <a:pt x="1162697" y="2230593"/>
                </a:lnTo>
                <a:lnTo>
                  <a:pt x="0" y="223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55894" y="1537761"/>
            <a:ext cx="4729595" cy="850310"/>
            <a:chOff x="0" y="0"/>
            <a:chExt cx="6306126" cy="113374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306126" cy="1133747"/>
              <a:chOff x="0" y="0"/>
              <a:chExt cx="1245655" cy="2239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45655" cy="223950"/>
              </a:xfrm>
              <a:custGeom>
                <a:avLst/>
                <a:gdLst/>
                <a:ahLst/>
                <a:cxnLst/>
                <a:rect l="l" t="t" r="r" b="b"/>
                <a:pathLst>
                  <a:path w="1245655" h="223950">
                    <a:moveTo>
                      <a:pt x="83482" y="0"/>
                    </a:moveTo>
                    <a:lnTo>
                      <a:pt x="1162172" y="0"/>
                    </a:lnTo>
                    <a:cubicBezTo>
                      <a:pt x="1184313" y="0"/>
                      <a:pt x="1205547" y="8795"/>
                      <a:pt x="1221203" y="24451"/>
                    </a:cubicBezTo>
                    <a:cubicBezTo>
                      <a:pt x="1236859" y="40107"/>
                      <a:pt x="1245655" y="61341"/>
                      <a:pt x="1245655" y="83482"/>
                    </a:cubicBezTo>
                    <a:lnTo>
                      <a:pt x="1245655" y="140468"/>
                    </a:lnTo>
                    <a:cubicBezTo>
                      <a:pt x="1245655" y="162609"/>
                      <a:pt x="1236859" y="183843"/>
                      <a:pt x="1221203" y="199499"/>
                    </a:cubicBezTo>
                    <a:cubicBezTo>
                      <a:pt x="1205547" y="215155"/>
                      <a:pt x="1184313" y="223950"/>
                      <a:pt x="1162172" y="223950"/>
                    </a:cubicBezTo>
                    <a:lnTo>
                      <a:pt x="83482" y="223950"/>
                    </a:lnTo>
                    <a:cubicBezTo>
                      <a:pt x="61341" y="223950"/>
                      <a:pt x="40107" y="215155"/>
                      <a:pt x="24451" y="199499"/>
                    </a:cubicBezTo>
                    <a:cubicBezTo>
                      <a:pt x="8795" y="183843"/>
                      <a:pt x="0" y="162609"/>
                      <a:pt x="0" y="140468"/>
                    </a:cubicBezTo>
                    <a:lnTo>
                      <a:pt x="0" y="83482"/>
                    </a:lnTo>
                    <a:cubicBezTo>
                      <a:pt x="0" y="61341"/>
                      <a:pt x="8795" y="40107"/>
                      <a:pt x="24451" y="24451"/>
                    </a:cubicBezTo>
                    <a:cubicBezTo>
                      <a:pt x="40107" y="8795"/>
                      <a:pt x="61341" y="0"/>
                      <a:pt x="83482" y="0"/>
                    </a:cubicBezTo>
                    <a:close/>
                  </a:path>
                </a:pathLst>
              </a:custGeom>
              <a:solidFill>
                <a:srgbClr val="E29578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45655" cy="262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82711" y="142273"/>
              <a:ext cx="4349365" cy="85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8"/>
                </a:lnSpc>
                <a:spcBef>
                  <a:spcPct val="0"/>
                </a:spcBef>
              </a:pPr>
              <a:r>
                <a:rPr lang="en-US" sz="3831" spc="-153">
                  <a:solidFill>
                    <a:srgbClr val="1A1A1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 + Verb (s,es)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49986" y="1604436"/>
            <a:ext cx="6290060" cy="850310"/>
            <a:chOff x="0" y="0"/>
            <a:chExt cx="8386746" cy="113374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386746" cy="1133747"/>
              <a:chOff x="0" y="0"/>
              <a:chExt cx="1656641" cy="2239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56641" cy="223950"/>
              </a:xfrm>
              <a:custGeom>
                <a:avLst/>
                <a:gdLst/>
                <a:ahLst/>
                <a:cxnLst/>
                <a:rect l="l" t="t" r="r" b="b"/>
                <a:pathLst>
                  <a:path w="1656641" h="223950">
                    <a:moveTo>
                      <a:pt x="62772" y="0"/>
                    </a:moveTo>
                    <a:lnTo>
                      <a:pt x="1593870" y="0"/>
                    </a:lnTo>
                    <a:cubicBezTo>
                      <a:pt x="1610518" y="0"/>
                      <a:pt x="1626484" y="6613"/>
                      <a:pt x="1638256" y="18385"/>
                    </a:cubicBezTo>
                    <a:cubicBezTo>
                      <a:pt x="1650028" y="30157"/>
                      <a:pt x="1656641" y="46124"/>
                      <a:pt x="1656641" y="62772"/>
                    </a:cubicBezTo>
                    <a:lnTo>
                      <a:pt x="1656641" y="161178"/>
                    </a:lnTo>
                    <a:cubicBezTo>
                      <a:pt x="1656641" y="195846"/>
                      <a:pt x="1628537" y="223950"/>
                      <a:pt x="1593870" y="223950"/>
                    </a:cubicBezTo>
                    <a:lnTo>
                      <a:pt x="62772" y="223950"/>
                    </a:lnTo>
                    <a:cubicBezTo>
                      <a:pt x="28104" y="223950"/>
                      <a:pt x="0" y="195846"/>
                      <a:pt x="0" y="161178"/>
                    </a:cubicBezTo>
                    <a:lnTo>
                      <a:pt x="0" y="62772"/>
                    </a:lnTo>
                    <a:cubicBezTo>
                      <a:pt x="0" y="28104"/>
                      <a:pt x="28104" y="0"/>
                      <a:pt x="62772" y="0"/>
                    </a:cubicBezTo>
                    <a:close/>
                  </a:path>
                </a:pathLst>
              </a:custGeom>
              <a:solidFill>
                <a:srgbClr val="9FE785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656641" cy="262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135873" y="129573"/>
              <a:ext cx="6115000" cy="85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8"/>
                </a:lnSpc>
                <a:spcBef>
                  <a:spcPct val="0"/>
                </a:spcBef>
              </a:pPr>
              <a:r>
                <a:rPr lang="en-US" sz="3831" spc="-153">
                  <a:solidFill>
                    <a:srgbClr val="1A1A1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 + is,am,are + V.ing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2721446"/>
            <a:ext cx="4729595" cy="625017"/>
            <a:chOff x="0" y="0"/>
            <a:chExt cx="6306126" cy="83335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306126" cy="833356"/>
              <a:chOff x="0" y="0"/>
              <a:chExt cx="1245655" cy="16461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45655" cy="164614"/>
              </a:xfrm>
              <a:custGeom>
                <a:avLst/>
                <a:gdLst/>
                <a:ahLst/>
                <a:cxnLst/>
                <a:rect l="l" t="t" r="r" b="b"/>
                <a:pathLst>
                  <a:path w="1245655" h="164614">
                    <a:moveTo>
                      <a:pt x="82307" y="0"/>
                    </a:moveTo>
                    <a:lnTo>
                      <a:pt x="1163348" y="0"/>
                    </a:lnTo>
                    <a:cubicBezTo>
                      <a:pt x="1185177" y="0"/>
                      <a:pt x="1206112" y="8672"/>
                      <a:pt x="1221548" y="24107"/>
                    </a:cubicBezTo>
                    <a:cubicBezTo>
                      <a:pt x="1236983" y="39543"/>
                      <a:pt x="1245655" y="60478"/>
                      <a:pt x="1245655" y="82307"/>
                    </a:cubicBezTo>
                    <a:lnTo>
                      <a:pt x="1245655" y="82307"/>
                    </a:lnTo>
                    <a:cubicBezTo>
                      <a:pt x="1245655" y="127764"/>
                      <a:pt x="1208805" y="164614"/>
                      <a:pt x="1163348" y="164614"/>
                    </a:cubicBezTo>
                    <a:lnTo>
                      <a:pt x="82307" y="164614"/>
                    </a:lnTo>
                    <a:cubicBezTo>
                      <a:pt x="60478" y="164614"/>
                      <a:pt x="39543" y="155942"/>
                      <a:pt x="24107" y="140506"/>
                    </a:cubicBezTo>
                    <a:cubicBezTo>
                      <a:pt x="8672" y="125071"/>
                      <a:pt x="0" y="104136"/>
                      <a:pt x="0" y="82307"/>
                    </a:cubicBezTo>
                    <a:lnTo>
                      <a:pt x="0" y="82307"/>
                    </a:lnTo>
                    <a:cubicBezTo>
                      <a:pt x="0" y="60478"/>
                      <a:pt x="8672" y="39543"/>
                      <a:pt x="24107" y="24107"/>
                    </a:cubicBezTo>
                    <a:cubicBezTo>
                      <a:pt x="39543" y="8672"/>
                      <a:pt x="60478" y="0"/>
                      <a:pt x="82307" y="0"/>
                    </a:cubicBez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245655" cy="202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49293" y="76200"/>
              <a:ext cx="5069152" cy="642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spc="-119">
                  <a:solidFill>
                    <a:srgbClr val="25221D"/>
                  </a:solidFill>
                  <a:latin typeface="Lora Bold"/>
                  <a:ea typeface="Lora Bold"/>
                  <a:cs typeface="Lora Bold"/>
                  <a:sym typeface="Lora Bold"/>
                </a:rPr>
                <a:t>Express general truths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786450" y="2807171"/>
            <a:ext cx="6079920" cy="625017"/>
            <a:chOff x="0" y="0"/>
            <a:chExt cx="1601296" cy="16461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01296" cy="164614"/>
            </a:xfrm>
            <a:custGeom>
              <a:avLst/>
              <a:gdLst/>
              <a:ahLst/>
              <a:cxnLst/>
              <a:rect l="l" t="t" r="r" b="b"/>
              <a:pathLst>
                <a:path w="1601296" h="164614">
                  <a:moveTo>
                    <a:pt x="64941" y="0"/>
                  </a:moveTo>
                  <a:lnTo>
                    <a:pt x="1536355" y="0"/>
                  </a:lnTo>
                  <a:cubicBezTo>
                    <a:pt x="1572221" y="0"/>
                    <a:pt x="1601296" y="29075"/>
                    <a:pt x="1601296" y="64941"/>
                  </a:cubicBezTo>
                  <a:lnTo>
                    <a:pt x="1601296" y="99672"/>
                  </a:lnTo>
                  <a:cubicBezTo>
                    <a:pt x="1601296" y="135538"/>
                    <a:pt x="1572221" y="164614"/>
                    <a:pt x="1536355" y="164614"/>
                  </a:cubicBezTo>
                  <a:lnTo>
                    <a:pt x="64941" y="164614"/>
                  </a:lnTo>
                  <a:cubicBezTo>
                    <a:pt x="47718" y="164614"/>
                    <a:pt x="31200" y="157772"/>
                    <a:pt x="19021" y="145593"/>
                  </a:cubicBezTo>
                  <a:cubicBezTo>
                    <a:pt x="6842" y="133414"/>
                    <a:pt x="0" y="116896"/>
                    <a:pt x="0" y="99672"/>
                  </a:cubicBezTo>
                  <a:lnTo>
                    <a:pt x="0" y="64941"/>
                  </a:lnTo>
                  <a:cubicBezTo>
                    <a:pt x="0" y="47718"/>
                    <a:pt x="6842" y="31200"/>
                    <a:pt x="19021" y="19021"/>
                  </a:cubicBezTo>
                  <a:cubicBezTo>
                    <a:pt x="31200" y="6842"/>
                    <a:pt x="47718" y="0"/>
                    <a:pt x="64941" y="0"/>
                  </a:cubicBezTo>
                  <a:close/>
                </a:path>
              </a:pathLst>
            </a:custGeom>
            <a:solidFill>
              <a:srgbClr val="CAEEA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601296" cy="202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0533" y="4407348"/>
            <a:ext cx="4729595" cy="625017"/>
            <a:chOff x="0" y="0"/>
            <a:chExt cx="6306126" cy="83335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6306126" cy="833356"/>
              <a:chOff x="0" y="0"/>
              <a:chExt cx="1245655" cy="16461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45655" cy="164614"/>
              </a:xfrm>
              <a:custGeom>
                <a:avLst/>
                <a:gdLst/>
                <a:ahLst/>
                <a:cxnLst/>
                <a:rect l="l" t="t" r="r" b="b"/>
                <a:pathLst>
                  <a:path w="1245655" h="164614">
                    <a:moveTo>
                      <a:pt x="82307" y="0"/>
                    </a:moveTo>
                    <a:lnTo>
                      <a:pt x="1163348" y="0"/>
                    </a:lnTo>
                    <a:cubicBezTo>
                      <a:pt x="1185177" y="0"/>
                      <a:pt x="1206112" y="8672"/>
                      <a:pt x="1221548" y="24107"/>
                    </a:cubicBezTo>
                    <a:cubicBezTo>
                      <a:pt x="1236983" y="39543"/>
                      <a:pt x="1245655" y="60478"/>
                      <a:pt x="1245655" y="82307"/>
                    </a:cubicBezTo>
                    <a:lnTo>
                      <a:pt x="1245655" y="82307"/>
                    </a:lnTo>
                    <a:cubicBezTo>
                      <a:pt x="1245655" y="127764"/>
                      <a:pt x="1208805" y="164614"/>
                      <a:pt x="1163348" y="164614"/>
                    </a:cubicBezTo>
                    <a:lnTo>
                      <a:pt x="82307" y="164614"/>
                    </a:lnTo>
                    <a:cubicBezTo>
                      <a:pt x="60478" y="164614"/>
                      <a:pt x="39543" y="155942"/>
                      <a:pt x="24107" y="140506"/>
                    </a:cubicBezTo>
                    <a:cubicBezTo>
                      <a:pt x="8672" y="125071"/>
                      <a:pt x="0" y="104136"/>
                      <a:pt x="0" y="82307"/>
                    </a:cubicBezTo>
                    <a:lnTo>
                      <a:pt x="0" y="82307"/>
                    </a:lnTo>
                    <a:cubicBezTo>
                      <a:pt x="0" y="60478"/>
                      <a:pt x="8672" y="39543"/>
                      <a:pt x="24107" y="24107"/>
                    </a:cubicBezTo>
                    <a:cubicBezTo>
                      <a:pt x="39543" y="8672"/>
                      <a:pt x="60478" y="0"/>
                      <a:pt x="82307" y="0"/>
                    </a:cubicBez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245655" cy="202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97982" y="76200"/>
              <a:ext cx="5148527" cy="642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spc="-119">
                  <a:solidFill>
                    <a:srgbClr val="25221D"/>
                  </a:solidFill>
                  <a:latin typeface="Lora Bold"/>
                  <a:ea typeface="Lora Bold"/>
                  <a:cs typeface="Lora Bold"/>
                  <a:sym typeface="Lora Bold"/>
                </a:rPr>
                <a:t>Indicate present habits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057432"/>
            <a:ext cx="4729595" cy="625017"/>
            <a:chOff x="0" y="0"/>
            <a:chExt cx="6306126" cy="833356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6306126" cy="833356"/>
              <a:chOff x="0" y="0"/>
              <a:chExt cx="1245655" cy="16461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45655" cy="164614"/>
              </a:xfrm>
              <a:custGeom>
                <a:avLst/>
                <a:gdLst/>
                <a:ahLst/>
                <a:cxnLst/>
                <a:rect l="l" t="t" r="r" b="b"/>
                <a:pathLst>
                  <a:path w="1245655" h="164614">
                    <a:moveTo>
                      <a:pt x="82307" y="0"/>
                    </a:moveTo>
                    <a:lnTo>
                      <a:pt x="1163348" y="0"/>
                    </a:lnTo>
                    <a:cubicBezTo>
                      <a:pt x="1185177" y="0"/>
                      <a:pt x="1206112" y="8672"/>
                      <a:pt x="1221548" y="24107"/>
                    </a:cubicBezTo>
                    <a:cubicBezTo>
                      <a:pt x="1236983" y="39543"/>
                      <a:pt x="1245655" y="60478"/>
                      <a:pt x="1245655" y="82307"/>
                    </a:cubicBezTo>
                    <a:lnTo>
                      <a:pt x="1245655" y="82307"/>
                    </a:lnTo>
                    <a:cubicBezTo>
                      <a:pt x="1245655" y="127764"/>
                      <a:pt x="1208805" y="164614"/>
                      <a:pt x="1163348" y="164614"/>
                    </a:cubicBezTo>
                    <a:lnTo>
                      <a:pt x="82307" y="164614"/>
                    </a:lnTo>
                    <a:cubicBezTo>
                      <a:pt x="60478" y="164614"/>
                      <a:pt x="39543" y="155942"/>
                      <a:pt x="24107" y="140506"/>
                    </a:cubicBezTo>
                    <a:cubicBezTo>
                      <a:pt x="8672" y="125071"/>
                      <a:pt x="0" y="104136"/>
                      <a:pt x="0" y="82307"/>
                    </a:cubicBezTo>
                    <a:lnTo>
                      <a:pt x="0" y="82307"/>
                    </a:lnTo>
                    <a:cubicBezTo>
                      <a:pt x="0" y="60478"/>
                      <a:pt x="8672" y="39543"/>
                      <a:pt x="24107" y="24107"/>
                    </a:cubicBezTo>
                    <a:cubicBezTo>
                      <a:pt x="39543" y="8672"/>
                      <a:pt x="60478" y="0"/>
                      <a:pt x="82307" y="0"/>
                    </a:cubicBez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245655" cy="202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46654" y="38898"/>
              <a:ext cx="5580459" cy="642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spc="-119">
                  <a:solidFill>
                    <a:srgbClr val="25221D"/>
                  </a:solidFill>
                  <a:latin typeface="Lora Bold"/>
                  <a:ea typeface="Lora Bold"/>
                  <a:cs typeface="Lora Bold"/>
                  <a:sym typeface="Lora Bold"/>
                </a:rPr>
                <a:t>Express timetable events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786450" y="4369288"/>
            <a:ext cx="6453529" cy="637263"/>
            <a:chOff x="0" y="0"/>
            <a:chExt cx="1699695" cy="16783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699695" cy="167839"/>
            </a:xfrm>
            <a:custGeom>
              <a:avLst/>
              <a:gdLst/>
              <a:ahLst/>
              <a:cxnLst/>
              <a:rect l="l" t="t" r="r" b="b"/>
              <a:pathLst>
                <a:path w="1699695" h="167839">
                  <a:moveTo>
                    <a:pt x="61182" y="0"/>
                  </a:moveTo>
                  <a:lnTo>
                    <a:pt x="1638513" y="0"/>
                  </a:lnTo>
                  <a:cubicBezTo>
                    <a:pt x="1654739" y="0"/>
                    <a:pt x="1670301" y="6446"/>
                    <a:pt x="1681775" y="17920"/>
                  </a:cubicBezTo>
                  <a:cubicBezTo>
                    <a:pt x="1693249" y="29394"/>
                    <a:pt x="1699695" y="44955"/>
                    <a:pt x="1699695" y="61182"/>
                  </a:cubicBezTo>
                  <a:lnTo>
                    <a:pt x="1699695" y="106657"/>
                  </a:lnTo>
                  <a:cubicBezTo>
                    <a:pt x="1699695" y="140447"/>
                    <a:pt x="1672303" y="167839"/>
                    <a:pt x="1638513" y="167839"/>
                  </a:cubicBezTo>
                  <a:lnTo>
                    <a:pt x="61182" y="167839"/>
                  </a:lnTo>
                  <a:cubicBezTo>
                    <a:pt x="44955" y="167839"/>
                    <a:pt x="29394" y="161393"/>
                    <a:pt x="17920" y="149919"/>
                  </a:cubicBezTo>
                  <a:cubicBezTo>
                    <a:pt x="6446" y="138445"/>
                    <a:pt x="0" y="122883"/>
                    <a:pt x="0" y="106657"/>
                  </a:cubicBezTo>
                  <a:lnTo>
                    <a:pt x="0" y="61182"/>
                  </a:lnTo>
                  <a:cubicBezTo>
                    <a:pt x="0" y="44955"/>
                    <a:pt x="6446" y="29394"/>
                    <a:pt x="17920" y="17920"/>
                  </a:cubicBezTo>
                  <a:cubicBezTo>
                    <a:pt x="29394" y="6446"/>
                    <a:pt x="44955" y="0"/>
                    <a:pt x="61182" y="0"/>
                  </a:cubicBezTo>
                  <a:close/>
                </a:path>
              </a:pathLst>
            </a:custGeom>
            <a:solidFill>
              <a:srgbClr val="CAEEA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699695" cy="205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786450" y="6180192"/>
            <a:ext cx="7369492" cy="645817"/>
            <a:chOff x="0" y="0"/>
            <a:chExt cx="1940936" cy="17009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40936" cy="170092"/>
            </a:xfrm>
            <a:custGeom>
              <a:avLst/>
              <a:gdLst/>
              <a:ahLst/>
              <a:cxnLst/>
              <a:rect l="l" t="t" r="r" b="b"/>
              <a:pathLst>
                <a:path w="1940936" h="170092">
                  <a:moveTo>
                    <a:pt x="53577" y="0"/>
                  </a:moveTo>
                  <a:lnTo>
                    <a:pt x="1887359" y="0"/>
                  </a:lnTo>
                  <a:cubicBezTo>
                    <a:pt x="1916949" y="0"/>
                    <a:pt x="1940936" y="23987"/>
                    <a:pt x="1940936" y="53577"/>
                  </a:cubicBezTo>
                  <a:lnTo>
                    <a:pt x="1940936" y="116514"/>
                  </a:lnTo>
                  <a:cubicBezTo>
                    <a:pt x="1940936" y="130724"/>
                    <a:pt x="1935291" y="144351"/>
                    <a:pt x="1925244" y="154399"/>
                  </a:cubicBezTo>
                  <a:cubicBezTo>
                    <a:pt x="1915196" y="164447"/>
                    <a:pt x="1901568" y="170092"/>
                    <a:pt x="1887359" y="170092"/>
                  </a:cubicBezTo>
                  <a:lnTo>
                    <a:pt x="53577" y="170092"/>
                  </a:lnTo>
                  <a:cubicBezTo>
                    <a:pt x="23987" y="170092"/>
                    <a:pt x="0" y="146104"/>
                    <a:pt x="0" y="116514"/>
                  </a:cubicBezTo>
                  <a:lnTo>
                    <a:pt x="0" y="53577"/>
                  </a:lnTo>
                  <a:cubicBezTo>
                    <a:pt x="0" y="23987"/>
                    <a:pt x="23987" y="0"/>
                    <a:pt x="53577" y="0"/>
                  </a:cubicBezTo>
                  <a:close/>
                </a:path>
              </a:pathLst>
            </a:custGeom>
            <a:solidFill>
              <a:srgbClr val="CAEEA1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940936" cy="208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28700" y="7745616"/>
            <a:ext cx="4976632" cy="625017"/>
            <a:chOff x="0" y="0"/>
            <a:chExt cx="6635509" cy="833356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6635509" cy="833356"/>
              <a:chOff x="0" y="0"/>
              <a:chExt cx="1310718" cy="16461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310718" cy="164614"/>
              </a:xfrm>
              <a:custGeom>
                <a:avLst/>
                <a:gdLst/>
                <a:ahLst/>
                <a:cxnLst/>
                <a:rect l="l" t="t" r="r" b="b"/>
                <a:pathLst>
                  <a:path w="1310718" h="164614">
                    <a:moveTo>
                      <a:pt x="79338" y="0"/>
                    </a:moveTo>
                    <a:lnTo>
                      <a:pt x="1231379" y="0"/>
                    </a:lnTo>
                    <a:cubicBezTo>
                      <a:pt x="1275197" y="0"/>
                      <a:pt x="1310718" y="35521"/>
                      <a:pt x="1310718" y="79338"/>
                    </a:cubicBezTo>
                    <a:lnTo>
                      <a:pt x="1310718" y="85275"/>
                    </a:lnTo>
                    <a:cubicBezTo>
                      <a:pt x="1310718" y="129093"/>
                      <a:pt x="1275197" y="164614"/>
                      <a:pt x="1231379" y="164614"/>
                    </a:cubicBezTo>
                    <a:lnTo>
                      <a:pt x="79338" y="164614"/>
                    </a:lnTo>
                    <a:cubicBezTo>
                      <a:pt x="58297" y="164614"/>
                      <a:pt x="38117" y="156255"/>
                      <a:pt x="23238" y="141376"/>
                    </a:cubicBezTo>
                    <a:cubicBezTo>
                      <a:pt x="8359" y="126497"/>
                      <a:pt x="0" y="106317"/>
                      <a:pt x="0" y="85275"/>
                    </a:cubicBezTo>
                    <a:lnTo>
                      <a:pt x="0" y="79338"/>
                    </a:lnTo>
                    <a:cubicBezTo>
                      <a:pt x="0" y="35521"/>
                      <a:pt x="35521" y="0"/>
                      <a:pt x="79338" y="0"/>
                    </a:cubicBezTo>
                    <a:close/>
                  </a:path>
                </a:pathLst>
              </a:custGeom>
              <a:solidFill>
                <a:srgbClr val="DEA789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310718" cy="202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64760" y="38898"/>
              <a:ext cx="5871939" cy="642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3"/>
                </a:lnSpc>
                <a:spcBef>
                  <a:spcPct val="0"/>
                </a:spcBef>
              </a:pPr>
              <a:r>
                <a:rPr lang="en-US" sz="2987" spc="-119">
                  <a:solidFill>
                    <a:srgbClr val="25221D"/>
                  </a:solidFill>
                  <a:latin typeface="Lora Bold"/>
                  <a:ea typeface="Lora Bold"/>
                  <a:cs typeface="Lora Bold"/>
                  <a:sym typeface="Lora Bold"/>
                </a:rPr>
                <a:t>Indicate permanent states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786450" y="7866560"/>
            <a:ext cx="5045861" cy="639980"/>
            <a:chOff x="0" y="0"/>
            <a:chExt cx="1328951" cy="16855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28951" cy="168554"/>
            </a:xfrm>
            <a:custGeom>
              <a:avLst/>
              <a:gdLst/>
              <a:ahLst/>
              <a:cxnLst/>
              <a:rect l="l" t="t" r="r" b="b"/>
              <a:pathLst>
                <a:path w="1328951" h="168554">
                  <a:moveTo>
                    <a:pt x="78250" y="0"/>
                  </a:moveTo>
                  <a:lnTo>
                    <a:pt x="1250701" y="0"/>
                  </a:lnTo>
                  <a:cubicBezTo>
                    <a:pt x="1271454" y="0"/>
                    <a:pt x="1291357" y="8244"/>
                    <a:pt x="1306032" y="22919"/>
                  </a:cubicBezTo>
                  <a:cubicBezTo>
                    <a:pt x="1320707" y="37594"/>
                    <a:pt x="1328951" y="57497"/>
                    <a:pt x="1328951" y="78250"/>
                  </a:cubicBezTo>
                  <a:lnTo>
                    <a:pt x="1328951" y="90304"/>
                  </a:lnTo>
                  <a:cubicBezTo>
                    <a:pt x="1328951" y="133521"/>
                    <a:pt x="1293917" y="168554"/>
                    <a:pt x="1250701" y="168554"/>
                  </a:cubicBezTo>
                  <a:lnTo>
                    <a:pt x="78250" y="168554"/>
                  </a:lnTo>
                  <a:cubicBezTo>
                    <a:pt x="57497" y="168554"/>
                    <a:pt x="37594" y="160310"/>
                    <a:pt x="22919" y="145635"/>
                  </a:cubicBezTo>
                  <a:cubicBezTo>
                    <a:pt x="8244" y="130961"/>
                    <a:pt x="0" y="111058"/>
                    <a:pt x="0" y="90304"/>
                  </a:cubicBezTo>
                  <a:lnTo>
                    <a:pt x="0" y="78250"/>
                  </a:lnTo>
                  <a:cubicBezTo>
                    <a:pt x="0" y="35034"/>
                    <a:pt x="35034" y="0"/>
                    <a:pt x="78250" y="0"/>
                  </a:cubicBezTo>
                  <a:close/>
                </a:path>
              </a:pathLst>
            </a:custGeom>
            <a:solidFill>
              <a:srgbClr val="CAEEA1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328951" cy="206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 flipH="1">
            <a:off x="-2277572" y="9109950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9563061" y="0"/>
                </a:moveTo>
                <a:lnTo>
                  <a:pt x="0" y="0"/>
                </a:lnTo>
                <a:lnTo>
                  <a:pt x="0" y="2138649"/>
                </a:lnTo>
                <a:lnTo>
                  <a:pt x="9563061" y="2138649"/>
                </a:lnTo>
                <a:lnTo>
                  <a:pt x="95630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7235621" y="7317451"/>
            <a:ext cx="3195339" cy="3131432"/>
          </a:xfrm>
          <a:custGeom>
            <a:avLst/>
            <a:gdLst/>
            <a:ahLst/>
            <a:cxnLst/>
            <a:rect l="l" t="t" r="r" b="b"/>
            <a:pathLst>
              <a:path w="3195339" h="3131432">
                <a:moveTo>
                  <a:pt x="0" y="0"/>
                </a:moveTo>
                <a:lnTo>
                  <a:pt x="3195339" y="0"/>
                </a:lnTo>
                <a:lnTo>
                  <a:pt x="3195339" y="3131432"/>
                </a:lnTo>
                <a:lnTo>
                  <a:pt x="0" y="3131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0" y="468541"/>
            <a:ext cx="2305995" cy="2005255"/>
          </a:xfrm>
          <a:custGeom>
            <a:avLst/>
            <a:gdLst/>
            <a:ahLst/>
            <a:cxnLst/>
            <a:rect l="l" t="t" r="r" b="b"/>
            <a:pathLst>
              <a:path w="2305995" h="2005255">
                <a:moveTo>
                  <a:pt x="0" y="0"/>
                </a:moveTo>
                <a:lnTo>
                  <a:pt x="2305995" y="0"/>
                </a:lnTo>
                <a:lnTo>
                  <a:pt x="2305995" y="2005255"/>
                </a:lnTo>
                <a:lnTo>
                  <a:pt x="0" y="200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860080" y="369971"/>
            <a:ext cx="6121224" cy="1142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0"/>
              </a:lnSpc>
            </a:pPr>
            <a:r>
              <a:rPr lang="en-US" sz="9817" u="none" strike="noStrike" spc="-147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 Present Simple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833290" y="369971"/>
            <a:ext cx="8523450" cy="115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4"/>
              </a:lnSpc>
            </a:pPr>
            <a:r>
              <a:rPr lang="en-US" sz="9932" u="none" strike="noStrike" spc="-148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Present Continuous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81663" y="3591831"/>
            <a:ext cx="5223669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ctr">
              <a:lnSpc>
                <a:spcPts val="3913"/>
              </a:lnSpc>
              <a:spcBef>
                <a:spcPct val="0"/>
              </a:spcBef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It rarely rains in the desert.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654808" y="3635855"/>
            <a:ext cx="6716812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ctr">
              <a:lnSpc>
                <a:spcPts val="3913"/>
              </a:lnSpc>
              <a:spcBef>
                <a:spcPct val="0"/>
              </a:spcBef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She is reading a newspaper upstairs.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07312" y="5241915"/>
            <a:ext cx="8352147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l">
              <a:lnSpc>
                <a:spcPts val="3913"/>
              </a:lnSpc>
              <a:spcBef>
                <a:spcPct val="0"/>
              </a:spcBef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The birds return to the island every morning.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752321" y="5320876"/>
            <a:ext cx="7278588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ctr">
              <a:lnSpc>
                <a:spcPts val="3913"/>
              </a:lnSpc>
              <a:spcBef>
                <a:spcPct val="0"/>
              </a:spcBef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You're always forgetting to pay the bills.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59475" y="6930099"/>
            <a:ext cx="7803177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l">
              <a:lnSpc>
                <a:spcPts val="3913"/>
              </a:lnSpc>
              <a:spcBef>
                <a:spcPct val="0"/>
              </a:spcBef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The plane to London takes off at 6:30 a.m.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933445" y="7079618"/>
            <a:ext cx="6916341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ctr">
              <a:lnSpc>
                <a:spcPts val="3913"/>
              </a:lnSpc>
              <a:spcBef>
                <a:spcPct val="0"/>
              </a:spcBef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She's getting married on 3 November.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1108362" y="2830984"/>
            <a:ext cx="5436096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25221D"/>
                </a:solidFill>
                <a:latin typeface="Lora Bold"/>
                <a:ea typeface="Lora Bold"/>
                <a:cs typeface="Lora Bold"/>
                <a:sym typeface="Lora Bold"/>
              </a:rPr>
              <a:t>Describe actions happening now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117735" y="4400105"/>
            <a:ext cx="5748635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25221D"/>
                </a:solidFill>
                <a:latin typeface="Lora Bold"/>
                <a:ea typeface="Lora Bold"/>
                <a:cs typeface="Lora Bold"/>
                <a:sym typeface="Lora Bold"/>
              </a:rPr>
              <a:t>Express annoying habits (+ always)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059794" y="6245649"/>
            <a:ext cx="6805514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25221D"/>
                </a:solidFill>
                <a:latin typeface="Lora Bold"/>
                <a:ea typeface="Lora Bold"/>
                <a:cs typeface="Lora Bold"/>
                <a:sym typeface="Lora Bold"/>
              </a:rPr>
              <a:t>Describe future arrangements (informal)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1117735" y="7952285"/>
            <a:ext cx="4270673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25221D"/>
                </a:solidFill>
                <a:latin typeface="Lora Bold"/>
                <a:ea typeface="Lora Bold"/>
                <a:cs typeface="Lora Bold"/>
                <a:sym typeface="Lora Bold"/>
              </a:rPr>
              <a:t>Express temporary states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07312" y="8618283"/>
            <a:ext cx="7803177" cy="49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l">
              <a:lnSpc>
                <a:spcPts val="3913"/>
              </a:lnSpc>
              <a:spcBef>
                <a:spcPct val="0"/>
              </a:spcBef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I like the new James Bond film.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0927102" y="8706565"/>
            <a:ext cx="7088188" cy="98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963" lvl="1" indent="-322482" algn="ctr">
              <a:lnSpc>
                <a:spcPts val="3913"/>
              </a:lnSpc>
              <a:buFont typeface="Arial"/>
              <a:buChar char="•"/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She's working at the museum until the</a:t>
            </a:r>
          </a:p>
          <a:p>
            <a:pPr algn="l">
              <a:lnSpc>
                <a:spcPts val="3913"/>
              </a:lnSpc>
              <a:spcBef>
                <a:spcPct val="0"/>
              </a:spcBef>
            </a:pPr>
            <a:r>
              <a:rPr lang="en-US" sz="2987" spc="-119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end of this month.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95015" y="-638864"/>
            <a:ext cx="5474590" cy="5358255"/>
          </a:xfrm>
          <a:custGeom>
            <a:avLst/>
            <a:gdLst/>
            <a:ahLst/>
            <a:cxnLst/>
            <a:rect l="l" t="t" r="r" b="b"/>
            <a:pathLst>
              <a:path w="5474590" h="5358255">
                <a:moveTo>
                  <a:pt x="5474590" y="0"/>
                </a:moveTo>
                <a:lnTo>
                  <a:pt x="0" y="0"/>
                </a:lnTo>
                <a:lnTo>
                  <a:pt x="0" y="5358254"/>
                </a:lnTo>
                <a:lnTo>
                  <a:pt x="5474590" y="5358254"/>
                </a:lnTo>
                <a:lnTo>
                  <a:pt x="54745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14781" y="2634932"/>
            <a:ext cx="9002518" cy="940175"/>
            <a:chOff x="0" y="0"/>
            <a:chExt cx="8425166" cy="879880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402306" cy="851940"/>
            </a:xfrm>
            <a:custGeom>
              <a:avLst/>
              <a:gdLst/>
              <a:ahLst/>
              <a:cxnLst/>
              <a:rect l="l" t="t" r="r" b="b"/>
              <a:pathLst>
                <a:path w="8402306" h="851940">
                  <a:moveTo>
                    <a:pt x="8402306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4188073" y="0"/>
                  </a:lnTo>
                  <a:lnTo>
                    <a:pt x="8383256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431517" cy="878610"/>
            </a:xfrm>
            <a:custGeom>
              <a:avLst/>
              <a:gdLst/>
              <a:ahLst/>
              <a:cxnLst/>
              <a:rect l="l" t="t" r="r" b="b"/>
              <a:pathLst>
                <a:path w="8431517" h="878610">
                  <a:moveTo>
                    <a:pt x="8397226" y="21590"/>
                  </a:moveTo>
                  <a:cubicBezTo>
                    <a:pt x="8398496" y="34290"/>
                    <a:pt x="8398496" y="44450"/>
                    <a:pt x="8399767" y="54610"/>
                  </a:cubicBezTo>
                  <a:cubicBezTo>
                    <a:pt x="8402306" y="75986"/>
                    <a:pt x="8403576" y="92842"/>
                    <a:pt x="8406117" y="109096"/>
                  </a:cubicBezTo>
                  <a:cubicBezTo>
                    <a:pt x="8406117" y="132574"/>
                    <a:pt x="8418817" y="595508"/>
                    <a:pt x="8425167" y="618985"/>
                  </a:cubicBezTo>
                  <a:cubicBezTo>
                    <a:pt x="8431517" y="654503"/>
                    <a:pt x="8427706" y="690623"/>
                    <a:pt x="8427706" y="726140"/>
                  </a:cubicBezTo>
                  <a:cubicBezTo>
                    <a:pt x="8427706" y="757444"/>
                    <a:pt x="8428976" y="786340"/>
                    <a:pt x="8430246" y="817650"/>
                  </a:cubicBezTo>
                  <a:cubicBezTo>
                    <a:pt x="8430246" y="839240"/>
                    <a:pt x="8430246" y="853210"/>
                    <a:pt x="8430246" y="877340"/>
                  </a:cubicBezTo>
                  <a:cubicBezTo>
                    <a:pt x="8407386" y="877340"/>
                    <a:pt x="8387067" y="878610"/>
                    <a:pt x="8344960" y="877340"/>
                  </a:cubicBezTo>
                  <a:cubicBezTo>
                    <a:pt x="7916154" y="872260"/>
                    <a:pt x="7480752" y="878610"/>
                    <a:pt x="7051947" y="873530"/>
                  </a:cubicBezTo>
                  <a:cubicBezTo>
                    <a:pt x="6794664" y="869720"/>
                    <a:pt x="6543978" y="872260"/>
                    <a:pt x="6286695" y="869720"/>
                  </a:cubicBezTo>
                  <a:cubicBezTo>
                    <a:pt x="6167949" y="868450"/>
                    <a:pt x="6049203" y="867180"/>
                    <a:pt x="5930457" y="865910"/>
                  </a:cubicBezTo>
                  <a:cubicBezTo>
                    <a:pt x="5857890" y="865910"/>
                    <a:pt x="5791920" y="867180"/>
                    <a:pt x="5719352" y="867180"/>
                  </a:cubicBezTo>
                  <a:cubicBezTo>
                    <a:pt x="5534637" y="865910"/>
                    <a:pt x="5026667" y="867180"/>
                    <a:pt x="4841952" y="865910"/>
                  </a:cubicBezTo>
                  <a:cubicBezTo>
                    <a:pt x="4710011" y="864640"/>
                    <a:pt x="2071211" y="873530"/>
                    <a:pt x="1939271" y="872260"/>
                  </a:cubicBezTo>
                  <a:cubicBezTo>
                    <a:pt x="1906286" y="872260"/>
                    <a:pt x="1866704" y="873530"/>
                    <a:pt x="1833719" y="873530"/>
                  </a:cubicBezTo>
                  <a:cubicBezTo>
                    <a:pt x="1754554" y="873530"/>
                    <a:pt x="1681987" y="874800"/>
                    <a:pt x="1602824" y="874800"/>
                  </a:cubicBezTo>
                  <a:cubicBezTo>
                    <a:pt x="1404914" y="874800"/>
                    <a:pt x="1213600" y="873530"/>
                    <a:pt x="1015690" y="872260"/>
                  </a:cubicBezTo>
                  <a:cubicBezTo>
                    <a:pt x="896944" y="870990"/>
                    <a:pt x="778198" y="869720"/>
                    <a:pt x="666049" y="868450"/>
                  </a:cubicBezTo>
                  <a:cubicBezTo>
                    <a:pt x="454945" y="867180"/>
                    <a:pt x="243841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916" y="30480"/>
                    <a:pt x="184468" y="29210"/>
                  </a:cubicBezTo>
                  <a:cubicBezTo>
                    <a:pt x="362587" y="25400"/>
                    <a:pt x="540706" y="22860"/>
                    <a:pt x="725422" y="20320"/>
                  </a:cubicBezTo>
                  <a:cubicBezTo>
                    <a:pt x="850765" y="17780"/>
                    <a:pt x="976108" y="16510"/>
                    <a:pt x="1094855" y="13970"/>
                  </a:cubicBezTo>
                  <a:cubicBezTo>
                    <a:pt x="1213600" y="11430"/>
                    <a:pt x="1338944" y="8890"/>
                    <a:pt x="1457690" y="8890"/>
                  </a:cubicBezTo>
                  <a:cubicBezTo>
                    <a:pt x="1589630" y="7620"/>
                    <a:pt x="1721570" y="10160"/>
                    <a:pt x="1853510" y="8890"/>
                  </a:cubicBezTo>
                  <a:cubicBezTo>
                    <a:pt x="2018435" y="8890"/>
                    <a:pt x="5006876" y="6350"/>
                    <a:pt x="5171802" y="5080"/>
                  </a:cubicBezTo>
                  <a:cubicBezTo>
                    <a:pt x="5330129" y="3810"/>
                    <a:pt x="5488458" y="2540"/>
                    <a:pt x="5653383" y="2540"/>
                  </a:cubicBezTo>
                  <a:cubicBezTo>
                    <a:pt x="5923860" y="1270"/>
                    <a:pt x="6187740" y="0"/>
                    <a:pt x="6458217" y="0"/>
                  </a:cubicBezTo>
                  <a:cubicBezTo>
                    <a:pt x="6570367" y="0"/>
                    <a:pt x="6689112" y="2540"/>
                    <a:pt x="6801261" y="2540"/>
                  </a:cubicBezTo>
                  <a:cubicBezTo>
                    <a:pt x="7111320" y="3810"/>
                    <a:pt x="7427976" y="5080"/>
                    <a:pt x="7738036" y="7620"/>
                  </a:cubicBezTo>
                  <a:cubicBezTo>
                    <a:pt x="7902960" y="8890"/>
                    <a:pt x="8067885" y="12700"/>
                    <a:pt x="8232810" y="16510"/>
                  </a:cubicBezTo>
                  <a:cubicBezTo>
                    <a:pt x="8272392" y="16510"/>
                    <a:pt x="8311975" y="16510"/>
                    <a:pt x="8344960" y="16510"/>
                  </a:cubicBezTo>
                  <a:cubicBezTo>
                    <a:pt x="8378176" y="17780"/>
                    <a:pt x="8387067" y="20320"/>
                    <a:pt x="8397226" y="21590"/>
                  </a:cubicBezTo>
                  <a:close/>
                  <a:moveTo>
                    <a:pt x="8407386" y="860830"/>
                  </a:moveTo>
                  <a:cubicBezTo>
                    <a:pt x="8408657" y="844320"/>
                    <a:pt x="8409926" y="831620"/>
                    <a:pt x="8409926" y="818920"/>
                  </a:cubicBezTo>
                  <a:cubicBezTo>
                    <a:pt x="8408657" y="783330"/>
                    <a:pt x="8407386" y="751424"/>
                    <a:pt x="8407386" y="717111"/>
                  </a:cubicBezTo>
                  <a:cubicBezTo>
                    <a:pt x="8407386" y="701459"/>
                    <a:pt x="8409926" y="685807"/>
                    <a:pt x="8408657" y="670155"/>
                  </a:cubicBezTo>
                  <a:cubicBezTo>
                    <a:pt x="8408657" y="655707"/>
                    <a:pt x="8407386" y="640657"/>
                    <a:pt x="8406117" y="626209"/>
                  </a:cubicBezTo>
                  <a:cubicBezTo>
                    <a:pt x="8401036" y="603935"/>
                    <a:pt x="8389607" y="142807"/>
                    <a:pt x="8389607" y="120534"/>
                  </a:cubicBezTo>
                  <a:cubicBezTo>
                    <a:pt x="8387067" y="101872"/>
                    <a:pt x="8384526" y="82608"/>
                    <a:pt x="8381986" y="63500"/>
                  </a:cubicBezTo>
                  <a:cubicBezTo>
                    <a:pt x="8380717" y="44450"/>
                    <a:pt x="8379446" y="43180"/>
                    <a:pt x="8325169" y="41910"/>
                  </a:cubicBezTo>
                  <a:cubicBezTo>
                    <a:pt x="8305378" y="41910"/>
                    <a:pt x="8292183" y="41910"/>
                    <a:pt x="8272392" y="40640"/>
                  </a:cubicBezTo>
                  <a:cubicBezTo>
                    <a:pt x="8107468" y="36830"/>
                    <a:pt x="7935945" y="31750"/>
                    <a:pt x="7771020" y="30480"/>
                  </a:cubicBezTo>
                  <a:cubicBezTo>
                    <a:pt x="7368603" y="26670"/>
                    <a:pt x="6959589" y="25400"/>
                    <a:pt x="6557172" y="22860"/>
                  </a:cubicBezTo>
                  <a:cubicBezTo>
                    <a:pt x="6497799" y="22860"/>
                    <a:pt x="6431829" y="22860"/>
                    <a:pt x="6372456" y="22860"/>
                  </a:cubicBezTo>
                  <a:cubicBezTo>
                    <a:pt x="6273501" y="22860"/>
                    <a:pt x="6174546" y="22860"/>
                    <a:pt x="6082188" y="22860"/>
                  </a:cubicBezTo>
                  <a:cubicBezTo>
                    <a:pt x="5871084" y="22860"/>
                    <a:pt x="5659980" y="22860"/>
                    <a:pt x="5455473" y="24130"/>
                  </a:cubicBezTo>
                  <a:cubicBezTo>
                    <a:pt x="5277354" y="25400"/>
                    <a:pt x="2275718" y="29210"/>
                    <a:pt x="2097599" y="29210"/>
                  </a:cubicBezTo>
                  <a:cubicBezTo>
                    <a:pt x="1807331" y="29210"/>
                    <a:pt x="1517063" y="26670"/>
                    <a:pt x="1226795" y="33020"/>
                  </a:cubicBezTo>
                  <a:cubicBezTo>
                    <a:pt x="1075063" y="36830"/>
                    <a:pt x="929929" y="36830"/>
                    <a:pt x="784795" y="38100"/>
                  </a:cubicBezTo>
                  <a:cubicBezTo>
                    <a:pt x="534109" y="41910"/>
                    <a:pt x="283423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92110" y="843050"/>
                    <a:pt x="184468" y="844320"/>
                    <a:pt x="270229" y="844320"/>
                  </a:cubicBezTo>
                  <a:cubicBezTo>
                    <a:pt x="395572" y="844320"/>
                    <a:pt x="527512" y="841780"/>
                    <a:pt x="652855" y="844320"/>
                  </a:cubicBezTo>
                  <a:cubicBezTo>
                    <a:pt x="857362" y="848130"/>
                    <a:pt x="1061869" y="850670"/>
                    <a:pt x="1266377" y="849400"/>
                  </a:cubicBezTo>
                  <a:cubicBezTo>
                    <a:pt x="1398317" y="848130"/>
                    <a:pt x="1523660" y="850670"/>
                    <a:pt x="1655600" y="850670"/>
                  </a:cubicBezTo>
                  <a:cubicBezTo>
                    <a:pt x="1846913" y="850670"/>
                    <a:pt x="2038226" y="849400"/>
                    <a:pt x="2229539" y="850670"/>
                  </a:cubicBezTo>
                  <a:cubicBezTo>
                    <a:pt x="2513210" y="851940"/>
                    <a:pt x="5626995" y="841780"/>
                    <a:pt x="5917263" y="844320"/>
                  </a:cubicBezTo>
                  <a:cubicBezTo>
                    <a:pt x="6042606" y="845590"/>
                    <a:pt x="6167949" y="846860"/>
                    <a:pt x="6286695" y="846860"/>
                  </a:cubicBezTo>
                  <a:cubicBezTo>
                    <a:pt x="6504396" y="849400"/>
                    <a:pt x="6715500" y="845590"/>
                    <a:pt x="6933201" y="849400"/>
                  </a:cubicBezTo>
                  <a:cubicBezTo>
                    <a:pt x="7111320" y="851940"/>
                    <a:pt x="7289439" y="851940"/>
                    <a:pt x="7467558" y="854480"/>
                  </a:cubicBezTo>
                  <a:cubicBezTo>
                    <a:pt x="7731438" y="858290"/>
                    <a:pt x="7995318" y="860830"/>
                    <a:pt x="8259198" y="862100"/>
                  </a:cubicBezTo>
                  <a:cubicBezTo>
                    <a:pt x="8358154" y="862100"/>
                    <a:pt x="8387067" y="860830"/>
                    <a:pt x="8407386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792681" y="9042706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2" y="0"/>
                </a:lnTo>
                <a:lnTo>
                  <a:pt x="9563062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42989" y="-988967"/>
            <a:ext cx="3560916" cy="5358255"/>
          </a:xfrm>
          <a:custGeom>
            <a:avLst/>
            <a:gdLst/>
            <a:ahLst/>
            <a:cxnLst/>
            <a:rect l="l" t="t" r="r" b="b"/>
            <a:pathLst>
              <a:path w="3560916" h="5358255">
                <a:moveTo>
                  <a:pt x="0" y="0"/>
                </a:moveTo>
                <a:lnTo>
                  <a:pt x="3560917" y="0"/>
                </a:lnTo>
                <a:lnTo>
                  <a:pt x="3560917" y="5358255"/>
                </a:lnTo>
                <a:lnTo>
                  <a:pt x="0" y="5358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374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03785" y="4476199"/>
            <a:ext cx="2489454" cy="8229600"/>
          </a:xfrm>
          <a:custGeom>
            <a:avLst/>
            <a:gdLst/>
            <a:ahLst/>
            <a:cxnLst/>
            <a:rect l="l" t="t" r="r" b="b"/>
            <a:pathLst>
              <a:path w="2489454" h="8229600">
                <a:moveTo>
                  <a:pt x="0" y="0"/>
                </a:moveTo>
                <a:lnTo>
                  <a:pt x="2489454" y="0"/>
                </a:lnTo>
                <a:lnTo>
                  <a:pt x="24894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514781" y="3888378"/>
            <a:ext cx="9002518" cy="940175"/>
            <a:chOff x="0" y="0"/>
            <a:chExt cx="8425166" cy="879880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8402306" cy="851940"/>
            </a:xfrm>
            <a:custGeom>
              <a:avLst/>
              <a:gdLst/>
              <a:ahLst/>
              <a:cxnLst/>
              <a:rect l="l" t="t" r="r" b="b"/>
              <a:pathLst>
                <a:path w="8402306" h="851940">
                  <a:moveTo>
                    <a:pt x="8402306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4188073" y="0"/>
                  </a:lnTo>
                  <a:lnTo>
                    <a:pt x="8383256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8431517" cy="878610"/>
            </a:xfrm>
            <a:custGeom>
              <a:avLst/>
              <a:gdLst/>
              <a:ahLst/>
              <a:cxnLst/>
              <a:rect l="l" t="t" r="r" b="b"/>
              <a:pathLst>
                <a:path w="8431517" h="878610">
                  <a:moveTo>
                    <a:pt x="8397226" y="21590"/>
                  </a:moveTo>
                  <a:cubicBezTo>
                    <a:pt x="8398496" y="34290"/>
                    <a:pt x="8398496" y="44450"/>
                    <a:pt x="8399767" y="54610"/>
                  </a:cubicBezTo>
                  <a:cubicBezTo>
                    <a:pt x="8402306" y="75986"/>
                    <a:pt x="8403576" y="92842"/>
                    <a:pt x="8406117" y="109096"/>
                  </a:cubicBezTo>
                  <a:cubicBezTo>
                    <a:pt x="8406117" y="132574"/>
                    <a:pt x="8418817" y="595508"/>
                    <a:pt x="8425167" y="618985"/>
                  </a:cubicBezTo>
                  <a:cubicBezTo>
                    <a:pt x="8431517" y="654503"/>
                    <a:pt x="8427706" y="690623"/>
                    <a:pt x="8427706" y="726140"/>
                  </a:cubicBezTo>
                  <a:cubicBezTo>
                    <a:pt x="8427706" y="757444"/>
                    <a:pt x="8428976" y="786340"/>
                    <a:pt x="8430246" y="817650"/>
                  </a:cubicBezTo>
                  <a:cubicBezTo>
                    <a:pt x="8430246" y="839240"/>
                    <a:pt x="8430246" y="853210"/>
                    <a:pt x="8430246" y="877340"/>
                  </a:cubicBezTo>
                  <a:cubicBezTo>
                    <a:pt x="8407386" y="877340"/>
                    <a:pt x="8387067" y="878610"/>
                    <a:pt x="8344960" y="877340"/>
                  </a:cubicBezTo>
                  <a:cubicBezTo>
                    <a:pt x="7916154" y="872260"/>
                    <a:pt x="7480752" y="878610"/>
                    <a:pt x="7051947" y="873530"/>
                  </a:cubicBezTo>
                  <a:cubicBezTo>
                    <a:pt x="6794664" y="869720"/>
                    <a:pt x="6543978" y="872260"/>
                    <a:pt x="6286695" y="869720"/>
                  </a:cubicBezTo>
                  <a:cubicBezTo>
                    <a:pt x="6167949" y="868450"/>
                    <a:pt x="6049203" y="867180"/>
                    <a:pt x="5930457" y="865910"/>
                  </a:cubicBezTo>
                  <a:cubicBezTo>
                    <a:pt x="5857890" y="865910"/>
                    <a:pt x="5791920" y="867180"/>
                    <a:pt x="5719352" y="867180"/>
                  </a:cubicBezTo>
                  <a:cubicBezTo>
                    <a:pt x="5534637" y="865910"/>
                    <a:pt x="5026667" y="867180"/>
                    <a:pt x="4841952" y="865910"/>
                  </a:cubicBezTo>
                  <a:cubicBezTo>
                    <a:pt x="4710011" y="864640"/>
                    <a:pt x="2071211" y="873530"/>
                    <a:pt x="1939271" y="872260"/>
                  </a:cubicBezTo>
                  <a:cubicBezTo>
                    <a:pt x="1906286" y="872260"/>
                    <a:pt x="1866704" y="873530"/>
                    <a:pt x="1833719" y="873530"/>
                  </a:cubicBezTo>
                  <a:cubicBezTo>
                    <a:pt x="1754554" y="873530"/>
                    <a:pt x="1681987" y="874800"/>
                    <a:pt x="1602824" y="874800"/>
                  </a:cubicBezTo>
                  <a:cubicBezTo>
                    <a:pt x="1404914" y="874800"/>
                    <a:pt x="1213600" y="873530"/>
                    <a:pt x="1015690" y="872260"/>
                  </a:cubicBezTo>
                  <a:cubicBezTo>
                    <a:pt x="896944" y="870990"/>
                    <a:pt x="778198" y="869720"/>
                    <a:pt x="666049" y="868450"/>
                  </a:cubicBezTo>
                  <a:cubicBezTo>
                    <a:pt x="454945" y="867180"/>
                    <a:pt x="243841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916" y="30480"/>
                    <a:pt x="184468" y="29210"/>
                  </a:cubicBezTo>
                  <a:cubicBezTo>
                    <a:pt x="362587" y="25400"/>
                    <a:pt x="540706" y="22860"/>
                    <a:pt x="725422" y="20320"/>
                  </a:cubicBezTo>
                  <a:cubicBezTo>
                    <a:pt x="850765" y="17780"/>
                    <a:pt x="976108" y="16510"/>
                    <a:pt x="1094855" y="13970"/>
                  </a:cubicBezTo>
                  <a:cubicBezTo>
                    <a:pt x="1213600" y="11430"/>
                    <a:pt x="1338944" y="8890"/>
                    <a:pt x="1457690" y="8890"/>
                  </a:cubicBezTo>
                  <a:cubicBezTo>
                    <a:pt x="1589630" y="7620"/>
                    <a:pt x="1721570" y="10160"/>
                    <a:pt x="1853510" y="8890"/>
                  </a:cubicBezTo>
                  <a:cubicBezTo>
                    <a:pt x="2018435" y="8890"/>
                    <a:pt x="5006876" y="6350"/>
                    <a:pt x="5171802" y="5080"/>
                  </a:cubicBezTo>
                  <a:cubicBezTo>
                    <a:pt x="5330129" y="3810"/>
                    <a:pt x="5488458" y="2540"/>
                    <a:pt x="5653383" y="2540"/>
                  </a:cubicBezTo>
                  <a:cubicBezTo>
                    <a:pt x="5923860" y="1270"/>
                    <a:pt x="6187740" y="0"/>
                    <a:pt x="6458217" y="0"/>
                  </a:cubicBezTo>
                  <a:cubicBezTo>
                    <a:pt x="6570367" y="0"/>
                    <a:pt x="6689112" y="2540"/>
                    <a:pt x="6801261" y="2540"/>
                  </a:cubicBezTo>
                  <a:cubicBezTo>
                    <a:pt x="7111320" y="3810"/>
                    <a:pt x="7427976" y="5080"/>
                    <a:pt x="7738036" y="7620"/>
                  </a:cubicBezTo>
                  <a:cubicBezTo>
                    <a:pt x="7902960" y="8890"/>
                    <a:pt x="8067885" y="12700"/>
                    <a:pt x="8232810" y="16510"/>
                  </a:cubicBezTo>
                  <a:cubicBezTo>
                    <a:pt x="8272392" y="16510"/>
                    <a:pt x="8311975" y="16510"/>
                    <a:pt x="8344960" y="16510"/>
                  </a:cubicBezTo>
                  <a:cubicBezTo>
                    <a:pt x="8378176" y="17780"/>
                    <a:pt x="8387067" y="20320"/>
                    <a:pt x="8397226" y="21590"/>
                  </a:cubicBezTo>
                  <a:close/>
                  <a:moveTo>
                    <a:pt x="8407386" y="860830"/>
                  </a:moveTo>
                  <a:cubicBezTo>
                    <a:pt x="8408657" y="844320"/>
                    <a:pt x="8409926" y="831620"/>
                    <a:pt x="8409926" y="818920"/>
                  </a:cubicBezTo>
                  <a:cubicBezTo>
                    <a:pt x="8408657" y="783330"/>
                    <a:pt x="8407386" y="751424"/>
                    <a:pt x="8407386" y="717111"/>
                  </a:cubicBezTo>
                  <a:cubicBezTo>
                    <a:pt x="8407386" y="701459"/>
                    <a:pt x="8409926" y="685807"/>
                    <a:pt x="8408657" y="670155"/>
                  </a:cubicBezTo>
                  <a:cubicBezTo>
                    <a:pt x="8408657" y="655707"/>
                    <a:pt x="8407386" y="640657"/>
                    <a:pt x="8406117" y="626209"/>
                  </a:cubicBezTo>
                  <a:cubicBezTo>
                    <a:pt x="8401036" y="603935"/>
                    <a:pt x="8389607" y="142807"/>
                    <a:pt x="8389607" y="120534"/>
                  </a:cubicBezTo>
                  <a:cubicBezTo>
                    <a:pt x="8387067" y="101872"/>
                    <a:pt x="8384526" y="82608"/>
                    <a:pt x="8381986" y="63500"/>
                  </a:cubicBezTo>
                  <a:cubicBezTo>
                    <a:pt x="8380717" y="44450"/>
                    <a:pt x="8379446" y="43180"/>
                    <a:pt x="8325169" y="41910"/>
                  </a:cubicBezTo>
                  <a:cubicBezTo>
                    <a:pt x="8305378" y="41910"/>
                    <a:pt x="8292183" y="41910"/>
                    <a:pt x="8272392" y="40640"/>
                  </a:cubicBezTo>
                  <a:cubicBezTo>
                    <a:pt x="8107468" y="36830"/>
                    <a:pt x="7935945" y="31750"/>
                    <a:pt x="7771020" y="30480"/>
                  </a:cubicBezTo>
                  <a:cubicBezTo>
                    <a:pt x="7368603" y="26670"/>
                    <a:pt x="6959589" y="25400"/>
                    <a:pt x="6557172" y="22860"/>
                  </a:cubicBezTo>
                  <a:cubicBezTo>
                    <a:pt x="6497799" y="22860"/>
                    <a:pt x="6431829" y="22860"/>
                    <a:pt x="6372456" y="22860"/>
                  </a:cubicBezTo>
                  <a:cubicBezTo>
                    <a:pt x="6273501" y="22860"/>
                    <a:pt x="6174546" y="22860"/>
                    <a:pt x="6082188" y="22860"/>
                  </a:cubicBezTo>
                  <a:cubicBezTo>
                    <a:pt x="5871084" y="22860"/>
                    <a:pt x="5659980" y="22860"/>
                    <a:pt x="5455473" y="24130"/>
                  </a:cubicBezTo>
                  <a:cubicBezTo>
                    <a:pt x="5277354" y="25400"/>
                    <a:pt x="2275718" y="29210"/>
                    <a:pt x="2097599" y="29210"/>
                  </a:cubicBezTo>
                  <a:cubicBezTo>
                    <a:pt x="1807331" y="29210"/>
                    <a:pt x="1517063" y="26670"/>
                    <a:pt x="1226795" y="33020"/>
                  </a:cubicBezTo>
                  <a:cubicBezTo>
                    <a:pt x="1075063" y="36830"/>
                    <a:pt x="929929" y="36830"/>
                    <a:pt x="784795" y="38100"/>
                  </a:cubicBezTo>
                  <a:cubicBezTo>
                    <a:pt x="534109" y="41910"/>
                    <a:pt x="283423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92110" y="843050"/>
                    <a:pt x="184468" y="844320"/>
                    <a:pt x="270229" y="844320"/>
                  </a:cubicBezTo>
                  <a:cubicBezTo>
                    <a:pt x="395572" y="844320"/>
                    <a:pt x="527512" y="841780"/>
                    <a:pt x="652855" y="844320"/>
                  </a:cubicBezTo>
                  <a:cubicBezTo>
                    <a:pt x="857362" y="848130"/>
                    <a:pt x="1061869" y="850670"/>
                    <a:pt x="1266377" y="849400"/>
                  </a:cubicBezTo>
                  <a:cubicBezTo>
                    <a:pt x="1398317" y="848130"/>
                    <a:pt x="1523660" y="850670"/>
                    <a:pt x="1655600" y="850670"/>
                  </a:cubicBezTo>
                  <a:cubicBezTo>
                    <a:pt x="1846913" y="850670"/>
                    <a:pt x="2038226" y="849400"/>
                    <a:pt x="2229539" y="850670"/>
                  </a:cubicBezTo>
                  <a:cubicBezTo>
                    <a:pt x="2513210" y="851940"/>
                    <a:pt x="5626995" y="841780"/>
                    <a:pt x="5917263" y="844320"/>
                  </a:cubicBezTo>
                  <a:cubicBezTo>
                    <a:pt x="6042606" y="845590"/>
                    <a:pt x="6167949" y="846860"/>
                    <a:pt x="6286695" y="846860"/>
                  </a:cubicBezTo>
                  <a:cubicBezTo>
                    <a:pt x="6504396" y="849400"/>
                    <a:pt x="6715500" y="845590"/>
                    <a:pt x="6933201" y="849400"/>
                  </a:cubicBezTo>
                  <a:cubicBezTo>
                    <a:pt x="7111320" y="851940"/>
                    <a:pt x="7289439" y="851940"/>
                    <a:pt x="7467558" y="854480"/>
                  </a:cubicBezTo>
                  <a:cubicBezTo>
                    <a:pt x="7731438" y="858290"/>
                    <a:pt x="7995318" y="860830"/>
                    <a:pt x="8259198" y="862100"/>
                  </a:cubicBezTo>
                  <a:cubicBezTo>
                    <a:pt x="8358154" y="862100"/>
                    <a:pt x="8387067" y="860830"/>
                    <a:pt x="8407386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514781" y="5141824"/>
            <a:ext cx="9002518" cy="940175"/>
            <a:chOff x="0" y="0"/>
            <a:chExt cx="8425166" cy="879880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8402306" cy="851940"/>
            </a:xfrm>
            <a:custGeom>
              <a:avLst/>
              <a:gdLst/>
              <a:ahLst/>
              <a:cxnLst/>
              <a:rect l="l" t="t" r="r" b="b"/>
              <a:pathLst>
                <a:path w="8402306" h="851940">
                  <a:moveTo>
                    <a:pt x="8402306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4188073" y="0"/>
                  </a:lnTo>
                  <a:lnTo>
                    <a:pt x="8383256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8431517" cy="878610"/>
            </a:xfrm>
            <a:custGeom>
              <a:avLst/>
              <a:gdLst/>
              <a:ahLst/>
              <a:cxnLst/>
              <a:rect l="l" t="t" r="r" b="b"/>
              <a:pathLst>
                <a:path w="8431517" h="878610">
                  <a:moveTo>
                    <a:pt x="8397226" y="21590"/>
                  </a:moveTo>
                  <a:cubicBezTo>
                    <a:pt x="8398496" y="34290"/>
                    <a:pt x="8398496" y="44450"/>
                    <a:pt x="8399767" y="54610"/>
                  </a:cubicBezTo>
                  <a:cubicBezTo>
                    <a:pt x="8402306" y="75986"/>
                    <a:pt x="8403576" y="92842"/>
                    <a:pt x="8406117" y="109096"/>
                  </a:cubicBezTo>
                  <a:cubicBezTo>
                    <a:pt x="8406117" y="132574"/>
                    <a:pt x="8418817" y="595508"/>
                    <a:pt x="8425167" y="618985"/>
                  </a:cubicBezTo>
                  <a:cubicBezTo>
                    <a:pt x="8431517" y="654503"/>
                    <a:pt x="8427706" y="690623"/>
                    <a:pt x="8427706" y="726140"/>
                  </a:cubicBezTo>
                  <a:cubicBezTo>
                    <a:pt x="8427706" y="757444"/>
                    <a:pt x="8428976" y="786340"/>
                    <a:pt x="8430246" y="817650"/>
                  </a:cubicBezTo>
                  <a:cubicBezTo>
                    <a:pt x="8430246" y="839240"/>
                    <a:pt x="8430246" y="853210"/>
                    <a:pt x="8430246" y="877340"/>
                  </a:cubicBezTo>
                  <a:cubicBezTo>
                    <a:pt x="8407386" y="877340"/>
                    <a:pt x="8387067" y="878610"/>
                    <a:pt x="8344960" y="877340"/>
                  </a:cubicBezTo>
                  <a:cubicBezTo>
                    <a:pt x="7916154" y="872260"/>
                    <a:pt x="7480752" y="878610"/>
                    <a:pt x="7051947" y="873530"/>
                  </a:cubicBezTo>
                  <a:cubicBezTo>
                    <a:pt x="6794664" y="869720"/>
                    <a:pt x="6543978" y="872260"/>
                    <a:pt x="6286695" y="869720"/>
                  </a:cubicBezTo>
                  <a:cubicBezTo>
                    <a:pt x="6167949" y="868450"/>
                    <a:pt x="6049203" y="867180"/>
                    <a:pt x="5930457" y="865910"/>
                  </a:cubicBezTo>
                  <a:cubicBezTo>
                    <a:pt x="5857890" y="865910"/>
                    <a:pt x="5791920" y="867180"/>
                    <a:pt x="5719352" y="867180"/>
                  </a:cubicBezTo>
                  <a:cubicBezTo>
                    <a:pt x="5534637" y="865910"/>
                    <a:pt x="5026667" y="867180"/>
                    <a:pt x="4841952" y="865910"/>
                  </a:cubicBezTo>
                  <a:cubicBezTo>
                    <a:pt x="4710011" y="864640"/>
                    <a:pt x="2071211" y="873530"/>
                    <a:pt x="1939271" y="872260"/>
                  </a:cubicBezTo>
                  <a:cubicBezTo>
                    <a:pt x="1906286" y="872260"/>
                    <a:pt x="1866704" y="873530"/>
                    <a:pt x="1833719" y="873530"/>
                  </a:cubicBezTo>
                  <a:cubicBezTo>
                    <a:pt x="1754554" y="873530"/>
                    <a:pt x="1681987" y="874800"/>
                    <a:pt x="1602824" y="874800"/>
                  </a:cubicBezTo>
                  <a:cubicBezTo>
                    <a:pt x="1404914" y="874800"/>
                    <a:pt x="1213600" y="873530"/>
                    <a:pt x="1015690" y="872260"/>
                  </a:cubicBezTo>
                  <a:cubicBezTo>
                    <a:pt x="896944" y="870990"/>
                    <a:pt x="778198" y="869720"/>
                    <a:pt x="666049" y="868450"/>
                  </a:cubicBezTo>
                  <a:cubicBezTo>
                    <a:pt x="454945" y="867180"/>
                    <a:pt x="243841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916" y="30480"/>
                    <a:pt x="184468" y="29210"/>
                  </a:cubicBezTo>
                  <a:cubicBezTo>
                    <a:pt x="362587" y="25400"/>
                    <a:pt x="540706" y="22860"/>
                    <a:pt x="725422" y="20320"/>
                  </a:cubicBezTo>
                  <a:cubicBezTo>
                    <a:pt x="850765" y="17780"/>
                    <a:pt x="976108" y="16510"/>
                    <a:pt x="1094855" y="13970"/>
                  </a:cubicBezTo>
                  <a:cubicBezTo>
                    <a:pt x="1213600" y="11430"/>
                    <a:pt x="1338944" y="8890"/>
                    <a:pt x="1457690" y="8890"/>
                  </a:cubicBezTo>
                  <a:cubicBezTo>
                    <a:pt x="1589630" y="7620"/>
                    <a:pt x="1721570" y="10160"/>
                    <a:pt x="1853510" y="8890"/>
                  </a:cubicBezTo>
                  <a:cubicBezTo>
                    <a:pt x="2018435" y="8890"/>
                    <a:pt x="5006876" y="6350"/>
                    <a:pt x="5171802" y="5080"/>
                  </a:cubicBezTo>
                  <a:cubicBezTo>
                    <a:pt x="5330129" y="3810"/>
                    <a:pt x="5488458" y="2540"/>
                    <a:pt x="5653383" y="2540"/>
                  </a:cubicBezTo>
                  <a:cubicBezTo>
                    <a:pt x="5923860" y="1270"/>
                    <a:pt x="6187740" y="0"/>
                    <a:pt x="6458217" y="0"/>
                  </a:cubicBezTo>
                  <a:cubicBezTo>
                    <a:pt x="6570367" y="0"/>
                    <a:pt x="6689112" y="2540"/>
                    <a:pt x="6801261" y="2540"/>
                  </a:cubicBezTo>
                  <a:cubicBezTo>
                    <a:pt x="7111320" y="3810"/>
                    <a:pt x="7427976" y="5080"/>
                    <a:pt x="7738036" y="7620"/>
                  </a:cubicBezTo>
                  <a:cubicBezTo>
                    <a:pt x="7902960" y="8890"/>
                    <a:pt x="8067885" y="12700"/>
                    <a:pt x="8232810" y="16510"/>
                  </a:cubicBezTo>
                  <a:cubicBezTo>
                    <a:pt x="8272392" y="16510"/>
                    <a:pt x="8311975" y="16510"/>
                    <a:pt x="8344960" y="16510"/>
                  </a:cubicBezTo>
                  <a:cubicBezTo>
                    <a:pt x="8378176" y="17780"/>
                    <a:pt x="8387067" y="20320"/>
                    <a:pt x="8397226" y="21590"/>
                  </a:cubicBezTo>
                  <a:close/>
                  <a:moveTo>
                    <a:pt x="8407386" y="860830"/>
                  </a:moveTo>
                  <a:cubicBezTo>
                    <a:pt x="8408657" y="844320"/>
                    <a:pt x="8409926" y="831620"/>
                    <a:pt x="8409926" y="818920"/>
                  </a:cubicBezTo>
                  <a:cubicBezTo>
                    <a:pt x="8408657" y="783330"/>
                    <a:pt x="8407386" y="751424"/>
                    <a:pt x="8407386" y="717111"/>
                  </a:cubicBezTo>
                  <a:cubicBezTo>
                    <a:pt x="8407386" y="701459"/>
                    <a:pt x="8409926" y="685807"/>
                    <a:pt x="8408657" y="670155"/>
                  </a:cubicBezTo>
                  <a:cubicBezTo>
                    <a:pt x="8408657" y="655707"/>
                    <a:pt x="8407386" y="640657"/>
                    <a:pt x="8406117" y="626209"/>
                  </a:cubicBezTo>
                  <a:cubicBezTo>
                    <a:pt x="8401036" y="603935"/>
                    <a:pt x="8389607" y="142807"/>
                    <a:pt x="8389607" y="120534"/>
                  </a:cubicBezTo>
                  <a:cubicBezTo>
                    <a:pt x="8387067" y="101872"/>
                    <a:pt x="8384526" y="82608"/>
                    <a:pt x="8381986" y="63500"/>
                  </a:cubicBezTo>
                  <a:cubicBezTo>
                    <a:pt x="8380717" y="44450"/>
                    <a:pt x="8379446" y="43180"/>
                    <a:pt x="8325169" y="41910"/>
                  </a:cubicBezTo>
                  <a:cubicBezTo>
                    <a:pt x="8305378" y="41910"/>
                    <a:pt x="8292183" y="41910"/>
                    <a:pt x="8272392" y="40640"/>
                  </a:cubicBezTo>
                  <a:cubicBezTo>
                    <a:pt x="8107468" y="36830"/>
                    <a:pt x="7935945" y="31750"/>
                    <a:pt x="7771020" y="30480"/>
                  </a:cubicBezTo>
                  <a:cubicBezTo>
                    <a:pt x="7368603" y="26670"/>
                    <a:pt x="6959589" y="25400"/>
                    <a:pt x="6557172" y="22860"/>
                  </a:cubicBezTo>
                  <a:cubicBezTo>
                    <a:pt x="6497799" y="22860"/>
                    <a:pt x="6431829" y="22860"/>
                    <a:pt x="6372456" y="22860"/>
                  </a:cubicBezTo>
                  <a:cubicBezTo>
                    <a:pt x="6273501" y="22860"/>
                    <a:pt x="6174546" y="22860"/>
                    <a:pt x="6082188" y="22860"/>
                  </a:cubicBezTo>
                  <a:cubicBezTo>
                    <a:pt x="5871084" y="22860"/>
                    <a:pt x="5659980" y="22860"/>
                    <a:pt x="5455473" y="24130"/>
                  </a:cubicBezTo>
                  <a:cubicBezTo>
                    <a:pt x="5277354" y="25400"/>
                    <a:pt x="2275718" y="29210"/>
                    <a:pt x="2097599" y="29210"/>
                  </a:cubicBezTo>
                  <a:cubicBezTo>
                    <a:pt x="1807331" y="29210"/>
                    <a:pt x="1517063" y="26670"/>
                    <a:pt x="1226795" y="33020"/>
                  </a:cubicBezTo>
                  <a:cubicBezTo>
                    <a:pt x="1075063" y="36830"/>
                    <a:pt x="929929" y="36830"/>
                    <a:pt x="784795" y="38100"/>
                  </a:cubicBezTo>
                  <a:cubicBezTo>
                    <a:pt x="534109" y="41910"/>
                    <a:pt x="283423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92110" y="843050"/>
                    <a:pt x="184468" y="844320"/>
                    <a:pt x="270229" y="844320"/>
                  </a:cubicBezTo>
                  <a:cubicBezTo>
                    <a:pt x="395572" y="844320"/>
                    <a:pt x="527512" y="841780"/>
                    <a:pt x="652855" y="844320"/>
                  </a:cubicBezTo>
                  <a:cubicBezTo>
                    <a:pt x="857362" y="848130"/>
                    <a:pt x="1061869" y="850670"/>
                    <a:pt x="1266377" y="849400"/>
                  </a:cubicBezTo>
                  <a:cubicBezTo>
                    <a:pt x="1398317" y="848130"/>
                    <a:pt x="1523660" y="850670"/>
                    <a:pt x="1655600" y="850670"/>
                  </a:cubicBezTo>
                  <a:cubicBezTo>
                    <a:pt x="1846913" y="850670"/>
                    <a:pt x="2038226" y="849400"/>
                    <a:pt x="2229539" y="850670"/>
                  </a:cubicBezTo>
                  <a:cubicBezTo>
                    <a:pt x="2513210" y="851940"/>
                    <a:pt x="5626995" y="841780"/>
                    <a:pt x="5917263" y="844320"/>
                  </a:cubicBezTo>
                  <a:cubicBezTo>
                    <a:pt x="6042606" y="845590"/>
                    <a:pt x="6167949" y="846860"/>
                    <a:pt x="6286695" y="846860"/>
                  </a:cubicBezTo>
                  <a:cubicBezTo>
                    <a:pt x="6504396" y="849400"/>
                    <a:pt x="6715500" y="845590"/>
                    <a:pt x="6933201" y="849400"/>
                  </a:cubicBezTo>
                  <a:cubicBezTo>
                    <a:pt x="7111320" y="851940"/>
                    <a:pt x="7289439" y="851940"/>
                    <a:pt x="7467558" y="854480"/>
                  </a:cubicBezTo>
                  <a:cubicBezTo>
                    <a:pt x="7731438" y="858290"/>
                    <a:pt x="7995318" y="860830"/>
                    <a:pt x="8259198" y="862100"/>
                  </a:cubicBezTo>
                  <a:cubicBezTo>
                    <a:pt x="8358154" y="862100"/>
                    <a:pt x="8387067" y="860830"/>
                    <a:pt x="8407386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514781" y="6396324"/>
            <a:ext cx="9002518" cy="940175"/>
            <a:chOff x="0" y="0"/>
            <a:chExt cx="8425166" cy="879880"/>
          </a:xfrm>
        </p:grpSpPr>
        <p:sp>
          <p:nvSpPr>
            <p:cNvPr id="16" name="Freeform 16"/>
            <p:cNvSpPr/>
            <p:nvPr/>
          </p:nvSpPr>
          <p:spPr>
            <a:xfrm>
              <a:off x="10160" y="16510"/>
              <a:ext cx="8402306" cy="851940"/>
            </a:xfrm>
            <a:custGeom>
              <a:avLst/>
              <a:gdLst/>
              <a:ahLst/>
              <a:cxnLst/>
              <a:rect l="l" t="t" r="r" b="b"/>
              <a:pathLst>
                <a:path w="8402306" h="851940">
                  <a:moveTo>
                    <a:pt x="8402306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4188073" y="0"/>
                  </a:lnTo>
                  <a:lnTo>
                    <a:pt x="8383256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-3810" y="0"/>
              <a:ext cx="8431517" cy="878610"/>
            </a:xfrm>
            <a:custGeom>
              <a:avLst/>
              <a:gdLst/>
              <a:ahLst/>
              <a:cxnLst/>
              <a:rect l="l" t="t" r="r" b="b"/>
              <a:pathLst>
                <a:path w="8431517" h="878610">
                  <a:moveTo>
                    <a:pt x="8397226" y="21590"/>
                  </a:moveTo>
                  <a:cubicBezTo>
                    <a:pt x="8398496" y="34290"/>
                    <a:pt x="8398496" y="44450"/>
                    <a:pt x="8399767" y="54610"/>
                  </a:cubicBezTo>
                  <a:cubicBezTo>
                    <a:pt x="8402306" y="75986"/>
                    <a:pt x="8403576" y="92842"/>
                    <a:pt x="8406117" y="109096"/>
                  </a:cubicBezTo>
                  <a:cubicBezTo>
                    <a:pt x="8406117" y="132574"/>
                    <a:pt x="8418817" y="595508"/>
                    <a:pt x="8425167" y="618985"/>
                  </a:cubicBezTo>
                  <a:cubicBezTo>
                    <a:pt x="8431517" y="654503"/>
                    <a:pt x="8427706" y="690623"/>
                    <a:pt x="8427706" y="726140"/>
                  </a:cubicBezTo>
                  <a:cubicBezTo>
                    <a:pt x="8427706" y="757444"/>
                    <a:pt x="8428976" y="786340"/>
                    <a:pt x="8430246" y="817650"/>
                  </a:cubicBezTo>
                  <a:cubicBezTo>
                    <a:pt x="8430246" y="839240"/>
                    <a:pt x="8430246" y="853210"/>
                    <a:pt x="8430246" y="877340"/>
                  </a:cubicBezTo>
                  <a:cubicBezTo>
                    <a:pt x="8407386" y="877340"/>
                    <a:pt x="8387067" y="878610"/>
                    <a:pt x="8344960" y="877340"/>
                  </a:cubicBezTo>
                  <a:cubicBezTo>
                    <a:pt x="7916154" y="872260"/>
                    <a:pt x="7480752" y="878610"/>
                    <a:pt x="7051947" y="873530"/>
                  </a:cubicBezTo>
                  <a:cubicBezTo>
                    <a:pt x="6794664" y="869720"/>
                    <a:pt x="6543978" y="872260"/>
                    <a:pt x="6286695" y="869720"/>
                  </a:cubicBezTo>
                  <a:cubicBezTo>
                    <a:pt x="6167949" y="868450"/>
                    <a:pt x="6049203" y="867180"/>
                    <a:pt x="5930457" y="865910"/>
                  </a:cubicBezTo>
                  <a:cubicBezTo>
                    <a:pt x="5857890" y="865910"/>
                    <a:pt x="5791920" y="867180"/>
                    <a:pt x="5719352" y="867180"/>
                  </a:cubicBezTo>
                  <a:cubicBezTo>
                    <a:pt x="5534637" y="865910"/>
                    <a:pt x="5026667" y="867180"/>
                    <a:pt x="4841952" y="865910"/>
                  </a:cubicBezTo>
                  <a:cubicBezTo>
                    <a:pt x="4710011" y="864640"/>
                    <a:pt x="2071211" y="873530"/>
                    <a:pt x="1939271" y="872260"/>
                  </a:cubicBezTo>
                  <a:cubicBezTo>
                    <a:pt x="1906286" y="872260"/>
                    <a:pt x="1866704" y="873530"/>
                    <a:pt x="1833719" y="873530"/>
                  </a:cubicBezTo>
                  <a:cubicBezTo>
                    <a:pt x="1754554" y="873530"/>
                    <a:pt x="1681987" y="874800"/>
                    <a:pt x="1602824" y="874800"/>
                  </a:cubicBezTo>
                  <a:cubicBezTo>
                    <a:pt x="1404914" y="874800"/>
                    <a:pt x="1213600" y="873530"/>
                    <a:pt x="1015690" y="872260"/>
                  </a:cubicBezTo>
                  <a:cubicBezTo>
                    <a:pt x="896944" y="870990"/>
                    <a:pt x="778198" y="869720"/>
                    <a:pt x="666049" y="868450"/>
                  </a:cubicBezTo>
                  <a:cubicBezTo>
                    <a:pt x="454945" y="867180"/>
                    <a:pt x="243841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916" y="30480"/>
                    <a:pt x="184468" y="29210"/>
                  </a:cubicBezTo>
                  <a:cubicBezTo>
                    <a:pt x="362587" y="25400"/>
                    <a:pt x="540706" y="22860"/>
                    <a:pt x="725422" y="20320"/>
                  </a:cubicBezTo>
                  <a:cubicBezTo>
                    <a:pt x="850765" y="17780"/>
                    <a:pt x="976108" y="16510"/>
                    <a:pt x="1094855" y="13970"/>
                  </a:cubicBezTo>
                  <a:cubicBezTo>
                    <a:pt x="1213600" y="11430"/>
                    <a:pt x="1338944" y="8890"/>
                    <a:pt x="1457690" y="8890"/>
                  </a:cubicBezTo>
                  <a:cubicBezTo>
                    <a:pt x="1589630" y="7620"/>
                    <a:pt x="1721570" y="10160"/>
                    <a:pt x="1853510" y="8890"/>
                  </a:cubicBezTo>
                  <a:cubicBezTo>
                    <a:pt x="2018435" y="8890"/>
                    <a:pt x="5006876" y="6350"/>
                    <a:pt x="5171802" y="5080"/>
                  </a:cubicBezTo>
                  <a:cubicBezTo>
                    <a:pt x="5330129" y="3810"/>
                    <a:pt x="5488458" y="2540"/>
                    <a:pt x="5653383" y="2540"/>
                  </a:cubicBezTo>
                  <a:cubicBezTo>
                    <a:pt x="5923860" y="1270"/>
                    <a:pt x="6187740" y="0"/>
                    <a:pt x="6458217" y="0"/>
                  </a:cubicBezTo>
                  <a:cubicBezTo>
                    <a:pt x="6570367" y="0"/>
                    <a:pt x="6689112" y="2540"/>
                    <a:pt x="6801261" y="2540"/>
                  </a:cubicBezTo>
                  <a:cubicBezTo>
                    <a:pt x="7111320" y="3810"/>
                    <a:pt x="7427976" y="5080"/>
                    <a:pt x="7738036" y="7620"/>
                  </a:cubicBezTo>
                  <a:cubicBezTo>
                    <a:pt x="7902960" y="8890"/>
                    <a:pt x="8067885" y="12700"/>
                    <a:pt x="8232810" y="16510"/>
                  </a:cubicBezTo>
                  <a:cubicBezTo>
                    <a:pt x="8272392" y="16510"/>
                    <a:pt x="8311975" y="16510"/>
                    <a:pt x="8344960" y="16510"/>
                  </a:cubicBezTo>
                  <a:cubicBezTo>
                    <a:pt x="8378176" y="17780"/>
                    <a:pt x="8387067" y="20320"/>
                    <a:pt x="8397226" y="21590"/>
                  </a:cubicBezTo>
                  <a:close/>
                  <a:moveTo>
                    <a:pt x="8407386" y="860830"/>
                  </a:moveTo>
                  <a:cubicBezTo>
                    <a:pt x="8408657" y="844320"/>
                    <a:pt x="8409926" y="831620"/>
                    <a:pt x="8409926" y="818920"/>
                  </a:cubicBezTo>
                  <a:cubicBezTo>
                    <a:pt x="8408657" y="783330"/>
                    <a:pt x="8407386" y="751424"/>
                    <a:pt x="8407386" y="717111"/>
                  </a:cubicBezTo>
                  <a:cubicBezTo>
                    <a:pt x="8407386" y="701459"/>
                    <a:pt x="8409926" y="685807"/>
                    <a:pt x="8408657" y="670155"/>
                  </a:cubicBezTo>
                  <a:cubicBezTo>
                    <a:pt x="8408657" y="655707"/>
                    <a:pt x="8407386" y="640657"/>
                    <a:pt x="8406117" y="626209"/>
                  </a:cubicBezTo>
                  <a:cubicBezTo>
                    <a:pt x="8401036" y="603935"/>
                    <a:pt x="8389607" y="142807"/>
                    <a:pt x="8389607" y="120534"/>
                  </a:cubicBezTo>
                  <a:cubicBezTo>
                    <a:pt x="8387067" y="101872"/>
                    <a:pt x="8384526" y="82608"/>
                    <a:pt x="8381986" y="63500"/>
                  </a:cubicBezTo>
                  <a:cubicBezTo>
                    <a:pt x="8380717" y="44450"/>
                    <a:pt x="8379446" y="43180"/>
                    <a:pt x="8325169" y="41910"/>
                  </a:cubicBezTo>
                  <a:cubicBezTo>
                    <a:pt x="8305378" y="41910"/>
                    <a:pt x="8292183" y="41910"/>
                    <a:pt x="8272392" y="40640"/>
                  </a:cubicBezTo>
                  <a:cubicBezTo>
                    <a:pt x="8107468" y="36830"/>
                    <a:pt x="7935945" y="31750"/>
                    <a:pt x="7771020" y="30480"/>
                  </a:cubicBezTo>
                  <a:cubicBezTo>
                    <a:pt x="7368603" y="26670"/>
                    <a:pt x="6959589" y="25400"/>
                    <a:pt x="6557172" y="22860"/>
                  </a:cubicBezTo>
                  <a:cubicBezTo>
                    <a:pt x="6497799" y="22860"/>
                    <a:pt x="6431829" y="22860"/>
                    <a:pt x="6372456" y="22860"/>
                  </a:cubicBezTo>
                  <a:cubicBezTo>
                    <a:pt x="6273501" y="22860"/>
                    <a:pt x="6174546" y="22860"/>
                    <a:pt x="6082188" y="22860"/>
                  </a:cubicBezTo>
                  <a:cubicBezTo>
                    <a:pt x="5871084" y="22860"/>
                    <a:pt x="5659980" y="22860"/>
                    <a:pt x="5455473" y="24130"/>
                  </a:cubicBezTo>
                  <a:cubicBezTo>
                    <a:pt x="5277354" y="25400"/>
                    <a:pt x="2275718" y="29210"/>
                    <a:pt x="2097599" y="29210"/>
                  </a:cubicBezTo>
                  <a:cubicBezTo>
                    <a:pt x="1807331" y="29210"/>
                    <a:pt x="1517063" y="26670"/>
                    <a:pt x="1226795" y="33020"/>
                  </a:cubicBezTo>
                  <a:cubicBezTo>
                    <a:pt x="1075063" y="36830"/>
                    <a:pt x="929929" y="36830"/>
                    <a:pt x="784795" y="38100"/>
                  </a:cubicBezTo>
                  <a:cubicBezTo>
                    <a:pt x="534109" y="41910"/>
                    <a:pt x="283423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92110" y="843050"/>
                    <a:pt x="184468" y="844320"/>
                    <a:pt x="270229" y="844320"/>
                  </a:cubicBezTo>
                  <a:cubicBezTo>
                    <a:pt x="395572" y="844320"/>
                    <a:pt x="527512" y="841780"/>
                    <a:pt x="652855" y="844320"/>
                  </a:cubicBezTo>
                  <a:cubicBezTo>
                    <a:pt x="857362" y="848130"/>
                    <a:pt x="1061869" y="850670"/>
                    <a:pt x="1266377" y="849400"/>
                  </a:cubicBezTo>
                  <a:cubicBezTo>
                    <a:pt x="1398317" y="848130"/>
                    <a:pt x="1523660" y="850670"/>
                    <a:pt x="1655600" y="850670"/>
                  </a:cubicBezTo>
                  <a:cubicBezTo>
                    <a:pt x="1846913" y="850670"/>
                    <a:pt x="2038226" y="849400"/>
                    <a:pt x="2229539" y="850670"/>
                  </a:cubicBezTo>
                  <a:cubicBezTo>
                    <a:pt x="2513210" y="851940"/>
                    <a:pt x="5626995" y="841780"/>
                    <a:pt x="5917263" y="844320"/>
                  </a:cubicBezTo>
                  <a:cubicBezTo>
                    <a:pt x="6042606" y="845590"/>
                    <a:pt x="6167949" y="846860"/>
                    <a:pt x="6286695" y="846860"/>
                  </a:cubicBezTo>
                  <a:cubicBezTo>
                    <a:pt x="6504396" y="849400"/>
                    <a:pt x="6715500" y="845590"/>
                    <a:pt x="6933201" y="849400"/>
                  </a:cubicBezTo>
                  <a:cubicBezTo>
                    <a:pt x="7111320" y="851940"/>
                    <a:pt x="7289439" y="851940"/>
                    <a:pt x="7467558" y="854480"/>
                  </a:cubicBezTo>
                  <a:cubicBezTo>
                    <a:pt x="7731438" y="858290"/>
                    <a:pt x="7995318" y="860830"/>
                    <a:pt x="8259198" y="862100"/>
                  </a:cubicBezTo>
                  <a:cubicBezTo>
                    <a:pt x="8358154" y="862100"/>
                    <a:pt x="8387067" y="860830"/>
                    <a:pt x="8407386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514781" y="7650824"/>
            <a:ext cx="9002518" cy="940175"/>
            <a:chOff x="0" y="0"/>
            <a:chExt cx="8425166" cy="879880"/>
          </a:xfrm>
        </p:grpSpPr>
        <p:sp>
          <p:nvSpPr>
            <p:cNvPr id="19" name="Freeform 19"/>
            <p:cNvSpPr/>
            <p:nvPr/>
          </p:nvSpPr>
          <p:spPr>
            <a:xfrm>
              <a:off x="10160" y="16510"/>
              <a:ext cx="8402306" cy="851940"/>
            </a:xfrm>
            <a:custGeom>
              <a:avLst/>
              <a:gdLst/>
              <a:ahLst/>
              <a:cxnLst/>
              <a:rect l="l" t="t" r="r" b="b"/>
              <a:pathLst>
                <a:path w="8402306" h="851940">
                  <a:moveTo>
                    <a:pt x="8402306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4188073" y="0"/>
                  </a:lnTo>
                  <a:lnTo>
                    <a:pt x="8383256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-3810" y="0"/>
              <a:ext cx="8431517" cy="878610"/>
            </a:xfrm>
            <a:custGeom>
              <a:avLst/>
              <a:gdLst/>
              <a:ahLst/>
              <a:cxnLst/>
              <a:rect l="l" t="t" r="r" b="b"/>
              <a:pathLst>
                <a:path w="8431517" h="878610">
                  <a:moveTo>
                    <a:pt x="8397226" y="21590"/>
                  </a:moveTo>
                  <a:cubicBezTo>
                    <a:pt x="8398496" y="34290"/>
                    <a:pt x="8398496" y="44450"/>
                    <a:pt x="8399767" y="54610"/>
                  </a:cubicBezTo>
                  <a:cubicBezTo>
                    <a:pt x="8402306" y="75986"/>
                    <a:pt x="8403576" y="92842"/>
                    <a:pt x="8406117" y="109096"/>
                  </a:cubicBezTo>
                  <a:cubicBezTo>
                    <a:pt x="8406117" y="132574"/>
                    <a:pt x="8418817" y="595508"/>
                    <a:pt x="8425167" y="618985"/>
                  </a:cubicBezTo>
                  <a:cubicBezTo>
                    <a:pt x="8431517" y="654503"/>
                    <a:pt x="8427706" y="690623"/>
                    <a:pt x="8427706" y="726140"/>
                  </a:cubicBezTo>
                  <a:cubicBezTo>
                    <a:pt x="8427706" y="757444"/>
                    <a:pt x="8428976" y="786340"/>
                    <a:pt x="8430246" y="817650"/>
                  </a:cubicBezTo>
                  <a:cubicBezTo>
                    <a:pt x="8430246" y="839240"/>
                    <a:pt x="8430246" y="853210"/>
                    <a:pt x="8430246" y="877340"/>
                  </a:cubicBezTo>
                  <a:cubicBezTo>
                    <a:pt x="8407386" y="877340"/>
                    <a:pt x="8387067" y="878610"/>
                    <a:pt x="8344960" y="877340"/>
                  </a:cubicBezTo>
                  <a:cubicBezTo>
                    <a:pt x="7916154" y="872260"/>
                    <a:pt x="7480752" y="878610"/>
                    <a:pt x="7051947" y="873530"/>
                  </a:cubicBezTo>
                  <a:cubicBezTo>
                    <a:pt x="6794664" y="869720"/>
                    <a:pt x="6543978" y="872260"/>
                    <a:pt x="6286695" y="869720"/>
                  </a:cubicBezTo>
                  <a:cubicBezTo>
                    <a:pt x="6167949" y="868450"/>
                    <a:pt x="6049203" y="867180"/>
                    <a:pt x="5930457" y="865910"/>
                  </a:cubicBezTo>
                  <a:cubicBezTo>
                    <a:pt x="5857890" y="865910"/>
                    <a:pt x="5791920" y="867180"/>
                    <a:pt x="5719352" y="867180"/>
                  </a:cubicBezTo>
                  <a:cubicBezTo>
                    <a:pt x="5534637" y="865910"/>
                    <a:pt x="5026667" y="867180"/>
                    <a:pt x="4841952" y="865910"/>
                  </a:cubicBezTo>
                  <a:cubicBezTo>
                    <a:pt x="4710011" y="864640"/>
                    <a:pt x="2071211" y="873530"/>
                    <a:pt x="1939271" y="872260"/>
                  </a:cubicBezTo>
                  <a:cubicBezTo>
                    <a:pt x="1906286" y="872260"/>
                    <a:pt x="1866704" y="873530"/>
                    <a:pt x="1833719" y="873530"/>
                  </a:cubicBezTo>
                  <a:cubicBezTo>
                    <a:pt x="1754554" y="873530"/>
                    <a:pt x="1681987" y="874800"/>
                    <a:pt x="1602824" y="874800"/>
                  </a:cubicBezTo>
                  <a:cubicBezTo>
                    <a:pt x="1404914" y="874800"/>
                    <a:pt x="1213600" y="873530"/>
                    <a:pt x="1015690" y="872260"/>
                  </a:cubicBezTo>
                  <a:cubicBezTo>
                    <a:pt x="896944" y="870990"/>
                    <a:pt x="778198" y="869720"/>
                    <a:pt x="666049" y="868450"/>
                  </a:cubicBezTo>
                  <a:cubicBezTo>
                    <a:pt x="454945" y="867180"/>
                    <a:pt x="243841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916" y="30480"/>
                    <a:pt x="184468" y="29210"/>
                  </a:cubicBezTo>
                  <a:cubicBezTo>
                    <a:pt x="362587" y="25400"/>
                    <a:pt x="540706" y="22860"/>
                    <a:pt x="725422" y="20320"/>
                  </a:cubicBezTo>
                  <a:cubicBezTo>
                    <a:pt x="850765" y="17780"/>
                    <a:pt x="976108" y="16510"/>
                    <a:pt x="1094855" y="13970"/>
                  </a:cubicBezTo>
                  <a:cubicBezTo>
                    <a:pt x="1213600" y="11430"/>
                    <a:pt x="1338944" y="8890"/>
                    <a:pt x="1457690" y="8890"/>
                  </a:cubicBezTo>
                  <a:cubicBezTo>
                    <a:pt x="1589630" y="7620"/>
                    <a:pt x="1721570" y="10160"/>
                    <a:pt x="1853510" y="8890"/>
                  </a:cubicBezTo>
                  <a:cubicBezTo>
                    <a:pt x="2018435" y="8890"/>
                    <a:pt x="5006876" y="6350"/>
                    <a:pt x="5171802" y="5080"/>
                  </a:cubicBezTo>
                  <a:cubicBezTo>
                    <a:pt x="5330129" y="3810"/>
                    <a:pt x="5488458" y="2540"/>
                    <a:pt x="5653383" y="2540"/>
                  </a:cubicBezTo>
                  <a:cubicBezTo>
                    <a:pt x="5923860" y="1270"/>
                    <a:pt x="6187740" y="0"/>
                    <a:pt x="6458217" y="0"/>
                  </a:cubicBezTo>
                  <a:cubicBezTo>
                    <a:pt x="6570367" y="0"/>
                    <a:pt x="6689112" y="2540"/>
                    <a:pt x="6801261" y="2540"/>
                  </a:cubicBezTo>
                  <a:cubicBezTo>
                    <a:pt x="7111320" y="3810"/>
                    <a:pt x="7427976" y="5080"/>
                    <a:pt x="7738036" y="7620"/>
                  </a:cubicBezTo>
                  <a:cubicBezTo>
                    <a:pt x="7902960" y="8890"/>
                    <a:pt x="8067885" y="12700"/>
                    <a:pt x="8232810" y="16510"/>
                  </a:cubicBezTo>
                  <a:cubicBezTo>
                    <a:pt x="8272392" y="16510"/>
                    <a:pt x="8311975" y="16510"/>
                    <a:pt x="8344960" y="16510"/>
                  </a:cubicBezTo>
                  <a:cubicBezTo>
                    <a:pt x="8378176" y="17780"/>
                    <a:pt x="8387067" y="20320"/>
                    <a:pt x="8397226" y="21590"/>
                  </a:cubicBezTo>
                  <a:close/>
                  <a:moveTo>
                    <a:pt x="8407386" y="860830"/>
                  </a:moveTo>
                  <a:cubicBezTo>
                    <a:pt x="8408657" y="844320"/>
                    <a:pt x="8409926" y="831620"/>
                    <a:pt x="8409926" y="818920"/>
                  </a:cubicBezTo>
                  <a:cubicBezTo>
                    <a:pt x="8408657" y="783330"/>
                    <a:pt x="8407386" y="751424"/>
                    <a:pt x="8407386" y="717111"/>
                  </a:cubicBezTo>
                  <a:cubicBezTo>
                    <a:pt x="8407386" y="701459"/>
                    <a:pt x="8409926" y="685807"/>
                    <a:pt x="8408657" y="670155"/>
                  </a:cubicBezTo>
                  <a:cubicBezTo>
                    <a:pt x="8408657" y="655707"/>
                    <a:pt x="8407386" y="640657"/>
                    <a:pt x="8406117" y="626209"/>
                  </a:cubicBezTo>
                  <a:cubicBezTo>
                    <a:pt x="8401036" y="603935"/>
                    <a:pt x="8389607" y="142807"/>
                    <a:pt x="8389607" y="120534"/>
                  </a:cubicBezTo>
                  <a:cubicBezTo>
                    <a:pt x="8387067" y="101872"/>
                    <a:pt x="8384526" y="82608"/>
                    <a:pt x="8381986" y="63500"/>
                  </a:cubicBezTo>
                  <a:cubicBezTo>
                    <a:pt x="8380717" y="44450"/>
                    <a:pt x="8379446" y="43180"/>
                    <a:pt x="8325169" y="41910"/>
                  </a:cubicBezTo>
                  <a:cubicBezTo>
                    <a:pt x="8305378" y="41910"/>
                    <a:pt x="8292183" y="41910"/>
                    <a:pt x="8272392" y="40640"/>
                  </a:cubicBezTo>
                  <a:cubicBezTo>
                    <a:pt x="8107468" y="36830"/>
                    <a:pt x="7935945" y="31750"/>
                    <a:pt x="7771020" y="30480"/>
                  </a:cubicBezTo>
                  <a:cubicBezTo>
                    <a:pt x="7368603" y="26670"/>
                    <a:pt x="6959589" y="25400"/>
                    <a:pt x="6557172" y="22860"/>
                  </a:cubicBezTo>
                  <a:cubicBezTo>
                    <a:pt x="6497799" y="22860"/>
                    <a:pt x="6431829" y="22860"/>
                    <a:pt x="6372456" y="22860"/>
                  </a:cubicBezTo>
                  <a:cubicBezTo>
                    <a:pt x="6273501" y="22860"/>
                    <a:pt x="6174546" y="22860"/>
                    <a:pt x="6082188" y="22860"/>
                  </a:cubicBezTo>
                  <a:cubicBezTo>
                    <a:pt x="5871084" y="22860"/>
                    <a:pt x="5659980" y="22860"/>
                    <a:pt x="5455473" y="24130"/>
                  </a:cubicBezTo>
                  <a:cubicBezTo>
                    <a:pt x="5277354" y="25400"/>
                    <a:pt x="2275718" y="29210"/>
                    <a:pt x="2097599" y="29210"/>
                  </a:cubicBezTo>
                  <a:cubicBezTo>
                    <a:pt x="1807331" y="29210"/>
                    <a:pt x="1517063" y="26670"/>
                    <a:pt x="1226795" y="33020"/>
                  </a:cubicBezTo>
                  <a:cubicBezTo>
                    <a:pt x="1075063" y="36830"/>
                    <a:pt x="929929" y="36830"/>
                    <a:pt x="784795" y="38100"/>
                  </a:cubicBezTo>
                  <a:cubicBezTo>
                    <a:pt x="534109" y="41910"/>
                    <a:pt x="283423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92110" y="843050"/>
                    <a:pt x="184468" y="844320"/>
                    <a:pt x="270229" y="844320"/>
                  </a:cubicBezTo>
                  <a:cubicBezTo>
                    <a:pt x="395572" y="844320"/>
                    <a:pt x="527512" y="841780"/>
                    <a:pt x="652855" y="844320"/>
                  </a:cubicBezTo>
                  <a:cubicBezTo>
                    <a:pt x="857362" y="848130"/>
                    <a:pt x="1061869" y="850670"/>
                    <a:pt x="1266377" y="849400"/>
                  </a:cubicBezTo>
                  <a:cubicBezTo>
                    <a:pt x="1398317" y="848130"/>
                    <a:pt x="1523660" y="850670"/>
                    <a:pt x="1655600" y="850670"/>
                  </a:cubicBezTo>
                  <a:cubicBezTo>
                    <a:pt x="1846913" y="850670"/>
                    <a:pt x="2038226" y="849400"/>
                    <a:pt x="2229539" y="850670"/>
                  </a:cubicBezTo>
                  <a:cubicBezTo>
                    <a:pt x="2513210" y="851940"/>
                    <a:pt x="5626995" y="841780"/>
                    <a:pt x="5917263" y="844320"/>
                  </a:cubicBezTo>
                  <a:cubicBezTo>
                    <a:pt x="6042606" y="845590"/>
                    <a:pt x="6167949" y="846860"/>
                    <a:pt x="6286695" y="846860"/>
                  </a:cubicBezTo>
                  <a:cubicBezTo>
                    <a:pt x="6504396" y="849400"/>
                    <a:pt x="6715500" y="845590"/>
                    <a:pt x="6933201" y="849400"/>
                  </a:cubicBezTo>
                  <a:cubicBezTo>
                    <a:pt x="7111320" y="851940"/>
                    <a:pt x="7289439" y="851940"/>
                    <a:pt x="7467558" y="854480"/>
                  </a:cubicBezTo>
                  <a:cubicBezTo>
                    <a:pt x="7731438" y="858290"/>
                    <a:pt x="7995318" y="860830"/>
                    <a:pt x="8259198" y="862100"/>
                  </a:cubicBezTo>
                  <a:cubicBezTo>
                    <a:pt x="8358154" y="862100"/>
                    <a:pt x="8387067" y="860830"/>
                    <a:pt x="8407386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7736543" y="0"/>
            <a:ext cx="971990" cy="1864729"/>
          </a:xfrm>
          <a:custGeom>
            <a:avLst/>
            <a:gdLst/>
            <a:ahLst/>
            <a:cxnLst/>
            <a:rect l="l" t="t" r="r" b="b"/>
            <a:pathLst>
              <a:path w="971990" h="1864729">
                <a:moveTo>
                  <a:pt x="0" y="0"/>
                </a:moveTo>
                <a:lnTo>
                  <a:pt x="971990" y="0"/>
                </a:lnTo>
                <a:lnTo>
                  <a:pt x="971990" y="1864729"/>
                </a:lnTo>
                <a:lnTo>
                  <a:pt x="0" y="18647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888923" y="2634932"/>
            <a:ext cx="2943388" cy="1044483"/>
            <a:chOff x="0" y="0"/>
            <a:chExt cx="2479531" cy="879880"/>
          </a:xfrm>
        </p:grpSpPr>
        <p:sp>
          <p:nvSpPr>
            <p:cNvPr id="23" name="Freeform 23"/>
            <p:cNvSpPr/>
            <p:nvPr/>
          </p:nvSpPr>
          <p:spPr>
            <a:xfrm>
              <a:off x="10160" y="16510"/>
              <a:ext cx="2456671" cy="851940"/>
            </a:xfrm>
            <a:custGeom>
              <a:avLst/>
              <a:gdLst/>
              <a:ahLst/>
              <a:cxnLst/>
              <a:rect l="l" t="t" r="r" b="b"/>
              <a:pathLst>
                <a:path w="2456671" h="851940">
                  <a:moveTo>
                    <a:pt x="245667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222899" y="0"/>
                  </a:lnTo>
                  <a:lnTo>
                    <a:pt x="243762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-3810" y="0"/>
              <a:ext cx="2485881" cy="878610"/>
            </a:xfrm>
            <a:custGeom>
              <a:avLst/>
              <a:gdLst/>
              <a:ahLst/>
              <a:cxnLst/>
              <a:rect l="l" t="t" r="r" b="b"/>
              <a:pathLst>
                <a:path w="2485881" h="878610">
                  <a:moveTo>
                    <a:pt x="2451591" y="21590"/>
                  </a:moveTo>
                  <a:cubicBezTo>
                    <a:pt x="2452861" y="34290"/>
                    <a:pt x="2452861" y="44450"/>
                    <a:pt x="2454131" y="54610"/>
                  </a:cubicBezTo>
                  <a:cubicBezTo>
                    <a:pt x="2456671" y="75986"/>
                    <a:pt x="2457941" y="92842"/>
                    <a:pt x="2460481" y="109096"/>
                  </a:cubicBezTo>
                  <a:cubicBezTo>
                    <a:pt x="2460481" y="132574"/>
                    <a:pt x="2473181" y="595508"/>
                    <a:pt x="2479531" y="618985"/>
                  </a:cubicBezTo>
                  <a:cubicBezTo>
                    <a:pt x="2485881" y="654503"/>
                    <a:pt x="2482071" y="690623"/>
                    <a:pt x="2482071" y="726140"/>
                  </a:cubicBezTo>
                  <a:cubicBezTo>
                    <a:pt x="2482071" y="757444"/>
                    <a:pt x="2483341" y="786340"/>
                    <a:pt x="2484611" y="817650"/>
                  </a:cubicBezTo>
                  <a:cubicBezTo>
                    <a:pt x="2484611" y="839240"/>
                    <a:pt x="2484611" y="853210"/>
                    <a:pt x="2484611" y="877340"/>
                  </a:cubicBezTo>
                  <a:cubicBezTo>
                    <a:pt x="2461751" y="877340"/>
                    <a:pt x="2441431" y="878610"/>
                    <a:pt x="2418609" y="877340"/>
                  </a:cubicBezTo>
                  <a:cubicBezTo>
                    <a:pt x="2296295" y="872260"/>
                    <a:pt x="2172099" y="878610"/>
                    <a:pt x="2049785" y="873530"/>
                  </a:cubicBezTo>
                  <a:cubicBezTo>
                    <a:pt x="1976397" y="869720"/>
                    <a:pt x="1904890" y="872260"/>
                    <a:pt x="1831502" y="869720"/>
                  </a:cubicBezTo>
                  <a:cubicBezTo>
                    <a:pt x="1797631" y="868450"/>
                    <a:pt x="1763759" y="867180"/>
                    <a:pt x="1729887" y="865910"/>
                  </a:cubicBezTo>
                  <a:cubicBezTo>
                    <a:pt x="1709188" y="865910"/>
                    <a:pt x="1690371" y="867180"/>
                    <a:pt x="1669671" y="867180"/>
                  </a:cubicBezTo>
                  <a:cubicBezTo>
                    <a:pt x="1616982" y="865910"/>
                    <a:pt x="1472087" y="867180"/>
                    <a:pt x="1419398" y="865910"/>
                  </a:cubicBezTo>
                  <a:cubicBezTo>
                    <a:pt x="1381763" y="864640"/>
                    <a:pt x="629063" y="873530"/>
                    <a:pt x="591428" y="872260"/>
                  </a:cubicBezTo>
                  <a:cubicBezTo>
                    <a:pt x="582019" y="872260"/>
                    <a:pt x="570728" y="873530"/>
                    <a:pt x="561320" y="873530"/>
                  </a:cubicBezTo>
                  <a:cubicBezTo>
                    <a:pt x="538739" y="873530"/>
                    <a:pt x="518039" y="874800"/>
                    <a:pt x="495458" y="874800"/>
                  </a:cubicBezTo>
                  <a:cubicBezTo>
                    <a:pt x="439006" y="874800"/>
                    <a:pt x="384435" y="873530"/>
                    <a:pt x="327983" y="872260"/>
                  </a:cubicBezTo>
                  <a:cubicBezTo>
                    <a:pt x="294111" y="870990"/>
                    <a:pt x="260239" y="869720"/>
                    <a:pt x="228250" y="868450"/>
                  </a:cubicBezTo>
                  <a:cubicBezTo>
                    <a:pt x="168034" y="867180"/>
                    <a:pt x="10781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74" y="30480"/>
                    <a:pt x="90882" y="29210"/>
                  </a:cubicBezTo>
                  <a:cubicBezTo>
                    <a:pt x="141689" y="25400"/>
                    <a:pt x="192496" y="22860"/>
                    <a:pt x="245185" y="20320"/>
                  </a:cubicBezTo>
                  <a:cubicBezTo>
                    <a:pt x="280939" y="17780"/>
                    <a:pt x="316692" y="16510"/>
                    <a:pt x="350564" y="13970"/>
                  </a:cubicBezTo>
                  <a:cubicBezTo>
                    <a:pt x="384435" y="11430"/>
                    <a:pt x="420188" y="8890"/>
                    <a:pt x="454060" y="8890"/>
                  </a:cubicBezTo>
                  <a:cubicBezTo>
                    <a:pt x="491695" y="7620"/>
                    <a:pt x="529330" y="10160"/>
                    <a:pt x="566965" y="8890"/>
                  </a:cubicBezTo>
                  <a:cubicBezTo>
                    <a:pt x="614009" y="8890"/>
                    <a:pt x="1466442" y="6350"/>
                    <a:pt x="1513486" y="5080"/>
                  </a:cubicBezTo>
                  <a:cubicBezTo>
                    <a:pt x="1558648" y="3810"/>
                    <a:pt x="1603810" y="2540"/>
                    <a:pt x="1650854" y="2540"/>
                  </a:cubicBezTo>
                  <a:cubicBezTo>
                    <a:pt x="1728006" y="1270"/>
                    <a:pt x="1803276" y="0"/>
                    <a:pt x="1880428" y="0"/>
                  </a:cubicBezTo>
                  <a:cubicBezTo>
                    <a:pt x="1912418" y="0"/>
                    <a:pt x="1946289" y="2540"/>
                    <a:pt x="1978279" y="2540"/>
                  </a:cubicBezTo>
                  <a:cubicBezTo>
                    <a:pt x="2066721" y="3810"/>
                    <a:pt x="2157045" y="5080"/>
                    <a:pt x="2245488" y="7620"/>
                  </a:cubicBezTo>
                  <a:cubicBezTo>
                    <a:pt x="2292531" y="8890"/>
                    <a:pt x="2339575" y="12700"/>
                    <a:pt x="2386619" y="16510"/>
                  </a:cubicBezTo>
                  <a:cubicBezTo>
                    <a:pt x="2397909" y="16510"/>
                    <a:pt x="2409200" y="16510"/>
                    <a:pt x="2418609" y="16510"/>
                  </a:cubicBezTo>
                  <a:cubicBezTo>
                    <a:pt x="2432541" y="17780"/>
                    <a:pt x="2441431" y="20320"/>
                    <a:pt x="2451591" y="21590"/>
                  </a:cubicBezTo>
                  <a:close/>
                  <a:moveTo>
                    <a:pt x="2461751" y="860830"/>
                  </a:moveTo>
                  <a:cubicBezTo>
                    <a:pt x="2463021" y="844320"/>
                    <a:pt x="2464291" y="831620"/>
                    <a:pt x="2464291" y="818920"/>
                  </a:cubicBezTo>
                  <a:cubicBezTo>
                    <a:pt x="2463021" y="783330"/>
                    <a:pt x="2461751" y="751424"/>
                    <a:pt x="2461751" y="717111"/>
                  </a:cubicBezTo>
                  <a:cubicBezTo>
                    <a:pt x="2461751" y="701459"/>
                    <a:pt x="2464291" y="685807"/>
                    <a:pt x="2463021" y="670155"/>
                  </a:cubicBezTo>
                  <a:cubicBezTo>
                    <a:pt x="2463021" y="655707"/>
                    <a:pt x="2461751" y="640657"/>
                    <a:pt x="2460481" y="626209"/>
                  </a:cubicBezTo>
                  <a:cubicBezTo>
                    <a:pt x="2455401" y="603935"/>
                    <a:pt x="2443971" y="142807"/>
                    <a:pt x="2443971" y="120534"/>
                  </a:cubicBezTo>
                  <a:cubicBezTo>
                    <a:pt x="2441431" y="101872"/>
                    <a:pt x="2438891" y="82608"/>
                    <a:pt x="2436351" y="63500"/>
                  </a:cubicBezTo>
                  <a:cubicBezTo>
                    <a:pt x="2435081" y="44450"/>
                    <a:pt x="2433811" y="43180"/>
                    <a:pt x="2412963" y="41910"/>
                  </a:cubicBezTo>
                  <a:cubicBezTo>
                    <a:pt x="2407318" y="41910"/>
                    <a:pt x="2403555" y="41910"/>
                    <a:pt x="2397909" y="40640"/>
                  </a:cubicBezTo>
                  <a:cubicBezTo>
                    <a:pt x="2350866" y="36830"/>
                    <a:pt x="2301940" y="31750"/>
                    <a:pt x="2254896" y="30480"/>
                  </a:cubicBezTo>
                  <a:cubicBezTo>
                    <a:pt x="2140109" y="26670"/>
                    <a:pt x="2023441" y="25400"/>
                    <a:pt x="1908654" y="22860"/>
                  </a:cubicBezTo>
                  <a:cubicBezTo>
                    <a:pt x="1891718" y="22860"/>
                    <a:pt x="1872901" y="22860"/>
                    <a:pt x="1855965" y="22860"/>
                  </a:cubicBezTo>
                  <a:cubicBezTo>
                    <a:pt x="1827739" y="22860"/>
                    <a:pt x="1799512" y="22860"/>
                    <a:pt x="1773168" y="22860"/>
                  </a:cubicBezTo>
                  <a:cubicBezTo>
                    <a:pt x="1712952" y="22860"/>
                    <a:pt x="1652736" y="22860"/>
                    <a:pt x="1594401" y="24130"/>
                  </a:cubicBezTo>
                  <a:cubicBezTo>
                    <a:pt x="1543594" y="25400"/>
                    <a:pt x="687397" y="29210"/>
                    <a:pt x="636590" y="29210"/>
                  </a:cubicBezTo>
                  <a:cubicBezTo>
                    <a:pt x="553793" y="29210"/>
                    <a:pt x="470996" y="26670"/>
                    <a:pt x="388199" y="33020"/>
                  </a:cubicBezTo>
                  <a:cubicBezTo>
                    <a:pt x="344918" y="36830"/>
                    <a:pt x="303520" y="36830"/>
                    <a:pt x="262121" y="38100"/>
                  </a:cubicBezTo>
                  <a:cubicBezTo>
                    <a:pt x="190615" y="41910"/>
                    <a:pt x="119108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4537" y="843050"/>
                    <a:pt x="90882" y="844320"/>
                    <a:pt x="115345" y="844320"/>
                  </a:cubicBezTo>
                  <a:cubicBezTo>
                    <a:pt x="151098" y="844320"/>
                    <a:pt x="188733" y="841780"/>
                    <a:pt x="224486" y="844320"/>
                  </a:cubicBezTo>
                  <a:cubicBezTo>
                    <a:pt x="282820" y="848130"/>
                    <a:pt x="341155" y="850670"/>
                    <a:pt x="399489" y="849400"/>
                  </a:cubicBezTo>
                  <a:cubicBezTo>
                    <a:pt x="437124" y="848130"/>
                    <a:pt x="472877" y="850670"/>
                    <a:pt x="510512" y="850670"/>
                  </a:cubicBezTo>
                  <a:cubicBezTo>
                    <a:pt x="565083" y="850670"/>
                    <a:pt x="619654" y="849400"/>
                    <a:pt x="674225" y="850670"/>
                  </a:cubicBezTo>
                  <a:cubicBezTo>
                    <a:pt x="755140" y="851940"/>
                    <a:pt x="1643327" y="841780"/>
                    <a:pt x="1726124" y="844320"/>
                  </a:cubicBezTo>
                  <a:cubicBezTo>
                    <a:pt x="1761877" y="845590"/>
                    <a:pt x="1797631" y="846860"/>
                    <a:pt x="1831502" y="846860"/>
                  </a:cubicBezTo>
                  <a:cubicBezTo>
                    <a:pt x="1893600" y="849400"/>
                    <a:pt x="1953816" y="845590"/>
                    <a:pt x="2015914" y="849400"/>
                  </a:cubicBezTo>
                  <a:cubicBezTo>
                    <a:pt x="2066721" y="851940"/>
                    <a:pt x="2117528" y="851940"/>
                    <a:pt x="2168336" y="854480"/>
                  </a:cubicBezTo>
                  <a:cubicBezTo>
                    <a:pt x="2243606" y="858290"/>
                    <a:pt x="2318876" y="860830"/>
                    <a:pt x="2394146" y="862100"/>
                  </a:cubicBezTo>
                  <a:cubicBezTo>
                    <a:pt x="2422372" y="862100"/>
                    <a:pt x="2441431" y="860830"/>
                    <a:pt x="246175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2888923" y="3888378"/>
            <a:ext cx="2943388" cy="1044483"/>
            <a:chOff x="0" y="0"/>
            <a:chExt cx="2479531" cy="879880"/>
          </a:xfrm>
        </p:grpSpPr>
        <p:sp>
          <p:nvSpPr>
            <p:cNvPr id="26" name="Freeform 26"/>
            <p:cNvSpPr/>
            <p:nvPr/>
          </p:nvSpPr>
          <p:spPr>
            <a:xfrm>
              <a:off x="10160" y="16510"/>
              <a:ext cx="2456671" cy="851940"/>
            </a:xfrm>
            <a:custGeom>
              <a:avLst/>
              <a:gdLst/>
              <a:ahLst/>
              <a:cxnLst/>
              <a:rect l="l" t="t" r="r" b="b"/>
              <a:pathLst>
                <a:path w="2456671" h="851940">
                  <a:moveTo>
                    <a:pt x="245667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222899" y="0"/>
                  </a:lnTo>
                  <a:lnTo>
                    <a:pt x="243762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3810" y="0"/>
              <a:ext cx="2485881" cy="878610"/>
            </a:xfrm>
            <a:custGeom>
              <a:avLst/>
              <a:gdLst/>
              <a:ahLst/>
              <a:cxnLst/>
              <a:rect l="l" t="t" r="r" b="b"/>
              <a:pathLst>
                <a:path w="2485881" h="878610">
                  <a:moveTo>
                    <a:pt x="2451591" y="21590"/>
                  </a:moveTo>
                  <a:cubicBezTo>
                    <a:pt x="2452861" y="34290"/>
                    <a:pt x="2452861" y="44450"/>
                    <a:pt x="2454131" y="54610"/>
                  </a:cubicBezTo>
                  <a:cubicBezTo>
                    <a:pt x="2456671" y="75986"/>
                    <a:pt x="2457941" y="92842"/>
                    <a:pt x="2460481" y="109096"/>
                  </a:cubicBezTo>
                  <a:cubicBezTo>
                    <a:pt x="2460481" y="132574"/>
                    <a:pt x="2473181" y="595508"/>
                    <a:pt x="2479531" y="618985"/>
                  </a:cubicBezTo>
                  <a:cubicBezTo>
                    <a:pt x="2485881" y="654503"/>
                    <a:pt x="2482071" y="690623"/>
                    <a:pt x="2482071" y="726140"/>
                  </a:cubicBezTo>
                  <a:cubicBezTo>
                    <a:pt x="2482071" y="757444"/>
                    <a:pt x="2483341" y="786340"/>
                    <a:pt x="2484611" y="817650"/>
                  </a:cubicBezTo>
                  <a:cubicBezTo>
                    <a:pt x="2484611" y="839240"/>
                    <a:pt x="2484611" y="853210"/>
                    <a:pt x="2484611" y="877340"/>
                  </a:cubicBezTo>
                  <a:cubicBezTo>
                    <a:pt x="2461751" y="877340"/>
                    <a:pt x="2441431" y="878610"/>
                    <a:pt x="2418609" y="877340"/>
                  </a:cubicBezTo>
                  <a:cubicBezTo>
                    <a:pt x="2296295" y="872260"/>
                    <a:pt x="2172099" y="878610"/>
                    <a:pt x="2049785" y="873530"/>
                  </a:cubicBezTo>
                  <a:cubicBezTo>
                    <a:pt x="1976397" y="869720"/>
                    <a:pt x="1904890" y="872260"/>
                    <a:pt x="1831502" y="869720"/>
                  </a:cubicBezTo>
                  <a:cubicBezTo>
                    <a:pt x="1797631" y="868450"/>
                    <a:pt x="1763759" y="867180"/>
                    <a:pt x="1729887" y="865910"/>
                  </a:cubicBezTo>
                  <a:cubicBezTo>
                    <a:pt x="1709188" y="865910"/>
                    <a:pt x="1690371" y="867180"/>
                    <a:pt x="1669671" y="867180"/>
                  </a:cubicBezTo>
                  <a:cubicBezTo>
                    <a:pt x="1616982" y="865910"/>
                    <a:pt x="1472087" y="867180"/>
                    <a:pt x="1419398" y="865910"/>
                  </a:cubicBezTo>
                  <a:cubicBezTo>
                    <a:pt x="1381763" y="864640"/>
                    <a:pt x="629063" y="873530"/>
                    <a:pt x="591428" y="872260"/>
                  </a:cubicBezTo>
                  <a:cubicBezTo>
                    <a:pt x="582019" y="872260"/>
                    <a:pt x="570728" y="873530"/>
                    <a:pt x="561320" y="873530"/>
                  </a:cubicBezTo>
                  <a:cubicBezTo>
                    <a:pt x="538739" y="873530"/>
                    <a:pt x="518039" y="874800"/>
                    <a:pt x="495458" y="874800"/>
                  </a:cubicBezTo>
                  <a:cubicBezTo>
                    <a:pt x="439006" y="874800"/>
                    <a:pt x="384435" y="873530"/>
                    <a:pt x="327983" y="872260"/>
                  </a:cubicBezTo>
                  <a:cubicBezTo>
                    <a:pt x="294111" y="870990"/>
                    <a:pt x="260239" y="869720"/>
                    <a:pt x="228250" y="868450"/>
                  </a:cubicBezTo>
                  <a:cubicBezTo>
                    <a:pt x="168034" y="867180"/>
                    <a:pt x="10781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74" y="30480"/>
                    <a:pt x="90882" y="29210"/>
                  </a:cubicBezTo>
                  <a:cubicBezTo>
                    <a:pt x="141689" y="25400"/>
                    <a:pt x="192496" y="22860"/>
                    <a:pt x="245185" y="20320"/>
                  </a:cubicBezTo>
                  <a:cubicBezTo>
                    <a:pt x="280939" y="17780"/>
                    <a:pt x="316692" y="16510"/>
                    <a:pt x="350564" y="13970"/>
                  </a:cubicBezTo>
                  <a:cubicBezTo>
                    <a:pt x="384435" y="11430"/>
                    <a:pt x="420188" y="8890"/>
                    <a:pt x="454060" y="8890"/>
                  </a:cubicBezTo>
                  <a:cubicBezTo>
                    <a:pt x="491695" y="7620"/>
                    <a:pt x="529330" y="10160"/>
                    <a:pt x="566965" y="8890"/>
                  </a:cubicBezTo>
                  <a:cubicBezTo>
                    <a:pt x="614009" y="8890"/>
                    <a:pt x="1466442" y="6350"/>
                    <a:pt x="1513486" y="5080"/>
                  </a:cubicBezTo>
                  <a:cubicBezTo>
                    <a:pt x="1558648" y="3810"/>
                    <a:pt x="1603810" y="2540"/>
                    <a:pt x="1650854" y="2540"/>
                  </a:cubicBezTo>
                  <a:cubicBezTo>
                    <a:pt x="1728006" y="1270"/>
                    <a:pt x="1803276" y="0"/>
                    <a:pt x="1880428" y="0"/>
                  </a:cubicBezTo>
                  <a:cubicBezTo>
                    <a:pt x="1912418" y="0"/>
                    <a:pt x="1946289" y="2540"/>
                    <a:pt x="1978279" y="2540"/>
                  </a:cubicBezTo>
                  <a:cubicBezTo>
                    <a:pt x="2066721" y="3810"/>
                    <a:pt x="2157045" y="5080"/>
                    <a:pt x="2245488" y="7620"/>
                  </a:cubicBezTo>
                  <a:cubicBezTo>
                    <a:pt x="2292531" y="8890"/>
                    <a:pt x="2339575" y="12700"/>
                    <a:pt x="2386619" y="16510"/>
                  </a:cubicBezTo>
                  <a:cubicBezTo>
                    <a:pt x="2397909" y="16510"/>
                    <a:pt x="2409200" y="16510"/>
                    <a:pt x="2418609" y="16510"/>
                  </a:cubicBezTo>
                  <a:cubicBezTo>
                    <a:pt x="2432541" y="17780"/>
                    <a:pt x="2441431" y="20320"/>
                    <a:pt x="2451591" y="21590"/>
                  </a:cubicBezTo>
                  <a:close/>
                  <a:moveTo>
                    <a:pt x="2461751" y="860830"/>
                  </a:moveTo>
                  <a:cubicBezTo>
                    <a:pt x="2463021" y="844320"/>
                    <a:pt x="2464291" y="831620"/>
                    <a:pt x="2464291" y="818920"/>
                  </a:cubicBezTo>
                  <a:cubicBezTo>
                    <a:pt x="2463021" y="783330"/>
                    <a:pt x="2461751" y="751424"/>
                    <a:pt x="2461751" y="717111"/>
                  </a:cubicBezTo>
                  <a:cubicBezTo>
                    <a:pt x="2461751" y="701459"/>
                    <a:pt x="2464291" y="685807"/>
                    <a:pt x="2463021" y="670155"/>
                  </a:cubicBezTo>
                  <a:cubicBezTo>
                    <a:pt x="2463021" y="655707"/>
                    <a:pt x="2461751" y="640657"/>
                    <a:pt x="2460481" y="626209"/>
                  </a:cubicBezTo>
                  <a:cubicBezTo>
                    <a:pt x="2455401" y="603935"/>
                    <a:pt x="2443971" y="142807"/>
                    <a:pt x="2443971" y="120534"/>
                  </a:cubicBezTo>
                  <a:cubicBezTo>
                    <a:pt x="2441431" y="101872"/>
                    <a:pt x="2438891" y="82608"/>
                    <a:pt x="2436351" y="63500"/>
                  </a:cubicBezTo>
                  <a:cubicBezTo>
                    <a:pt x="2435081" y="44450"/>
                    <a:pt x="2433811" y="43180"/>
                    <a:pt x="2412963" y="41910"/>
                  </a:cubicBezTo>
                  <a:cubicBezTo>
                    <a:pt x="2407318" y="41910"/>
                    <a:pt x="2403555" y="41910"/>
                    <a:pt x="2397909" y="40640"/>
                  </a:cubicBezTo>
                  <a:cubicBezTo>
                    <a:pt x="2350866" y="36830"/>
                    <a:pt x="2301940" y="31750"/>
                    <a:pt x="2254896" y="30480"/>
                  </a:cubicBezTo>
                  <a:cubicBezTo>
                    <a:pt x="2140109" y="26670"/>
                    <a:pt x="2023441" y="25400"/>
                    <a:pt x="1908654" y="22860"/>
                  </a:cubicBezTo>
                  <a:cubicBezTo>
                    <a:pt x="1891718" y="22860"/>
                    <a:pt x="1872901" y="22860"/>
                    <a:pt x="1855965" y="22860"/>
                  </a:cubicBezTo>
                  <a:cubicBezTo>
                    <a:pt x="1827739" y="22860"/>
                    <a:pt x="1799512" y="22860"/>
                    <a:pt x="1773168" y="22860"/>
                  </a:cubicBezTo>
                  <a:cubicBezTo>
                    <a:pt x="1712952" y="22860"/>
                    <a:pt x="1652736" y="22860"/>
                    <a:pt x="1594401" y="24130"/>
                  </a:cubicBezTo>
                  <a:cubicBezTo>
                    <a:pt x="1543594" y="25400"/>
                    <a:pt x="687397" y="29210"/>
                    <a:pt x="636590" y="29210"/>
                  </a:cubicBezTo>
                  <a:cubicBezTo>
                    <a:pt x="553793" y="29210"/>
                    <a:pt x="470996" y="26670"/>
                    <a:pt x="388199" y="33020"/>
                  </a:cubicBezTo>
                  <a:cubicBezTo>
                    <a:pt x="344918" y="36830"/>
                    <a:pt x="303520" y="36830"/>
                    <a:pt x="262121" y="38100"/>
                  </a:cubicBezTo>
                  <a:cubicBezTo>
                    <a:pt x="190615" y="41910"/>
                    <a:pt x="119108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4537" y="843050"/>
                    <a:pt x="90882" y="844320"/>
                    <a:pt x="115345" y="844320"/>
                  </a:cubicBezTo>
                  <a:cubicBezTo>
                    <a:pt x="151098" y="844320"/>
                    <a:pt x="188733" y="841780"/>
                    <a:pt x="224486" y="844320"/>
                  </a:cubicBezTo>
                  <a:cubicBezTo>
                    <a:pt x="282820" y="848130"/>
                    <a:pt x="341155" y="850670"/>
                    <a:pt x="399489" y="849400"/>
                  </a:cubicBezTo>
                  <a:cubicBezTo>
                    <a:pt x="437124" y="848130"/>
                    <a:pt x="472877" y="850670"/>
                    <a:pt x="510512" y="850670"/>
                  </a:cubicBezTo>
                  <a:cubicBezTo>
                    <a:pt x="565083" y="850670"/>
                    <a:pt x="619654" y="849400"/>
                    <a:pt x="674225" y="850670"/>
                  </a:cubicBezTo>
                  <a:cubicBezTo>
                    <a:pt x="755140" y="851940"/>
                    <a:pt x="1643327" y="841780"/>
                    <a:pt x="1726124" y="844320"/>
                  </a:cubicBezTo>
                  <a:cubicBezTo>
                    <a:pt x="1761877" y="845590"/>
                    <a:pt x="1797631" y="846860"/>
                    <a:pt x="1831502" y="846860"/>
                  </a:cubicBezTo>
                  <a:cubicBezTo>
                    <a:pt x="1893600" y="849400"/>
                    <a:pt x="1953816" y="845590"/>
                    <a:pt x="2015914" y="849400"/>
                  </a:cubicBezTo>
                  <a:cubicBezTo>
                    <a:pt x="2066721" y="851940"/>
                    <a:pt x="2117528" y="851940"/>
                    <a:pt x="2168336" y="854480"/>
                  </a:cubicBezTo>
                  <a:cubicBezTo>
                    <a:pt x="2243606" y="858290"/>
                    <a:pt x="2318876" y="860830"/>
                    <a:pt x="2394146" y="862100"/>
                  </a:cubicBezTo>
                  <a:cubicBezTo>
                    <a:pt x="2422372" y="862100"/>
                    <a:pt x="2441431" y="860830"/>
                    <a:pt x="246175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2888923" y="5143500"/>
            <a:ext cx="2943388" cy="1044483"/>
            <a:chOff x="0" y="0"/>
            <a:chExt cx="2479531" cy="879880"/>
          </a:xfrm>
        </p:grpSpPr>
        <p:sp>
          <p:nvSpPr>
            <p:cNvPr id="29" name="Freeform 29"/>
            <p:cNvSpPr/>
            <p:nvPr/>
          </p:nvSpPr>
          <p:spPr>
            <a:xfrm>
              <a:off x="10160" y="16510"/>
              <a:ext cx="2456671" cy="851940"/>
            </a:xfrm>
            <a:custGeom>
              <a:avLst/>
              <a:gdLst/>
              <a:ahLst/>
              <a:cxnLst/>
              <a:rect l="l" t="t" r="r" b="b"/>
              <a:pathLst>
                <a:path w="2456671" h="851940">
                  <a:moveTo>
                    <a:pt x="245667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222899" y="0"/>
                  </a:lnTo>
                  <a:lnTo>
                    <a:pt x="243762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-3810" y="0"/>
              <a:ext cx="2485881" cy="878610"/>
            </a:xfrm>
            <a:custGeom>
              <a:avLst/>
              <a:gdLst/>
              <a:ahLst/>
              <a:cxnLst/>
              <a:rect l="l" t="t" r="r" b="b"/>
              <a:pathLst>
                <a:path w="2485881" h="878610">
                  <a:moveTo>
                    <a:pt x="2451591" y="21590"/>
                  </a:moveTo>
                  <a:cubicBezTo>
                    <a:pt x="2452861" y="34290"/>
                    <a:pt x="2452861" y="44450"/>
                    <a:pt x="2454131" y="54610"/>
                  </a:cubicBezTo>
                  <a:cubicBezTo>
                    <a:pt x="2456671" y="75986"/>
                    <a:pt x="2457941" y="92842"/>
                    <a:pt x="2460481" y="109096"/>
                  </a:cubicBezTo>
                  <a:cubicBezTo>
                    <a:pt x="2460481" y="132574"/>
                    <a:pt x="2473181" y="595508"/>
                    <a:pt x="2479531" y="618985"/>
                  </a:cubicBezTo>
                  <a:cubicBezTo>
                    <a:pt x="2485881" y="654503"/>
                    <a:pt x="2482071" y="690623"/>
                    <a:pt x="2482071" y="726140"/>
                  </a:cubicBezTo>
                  <a:cubicBezTo>
                    <a:pt x="2482071" y="757444"/>
                    <a:pt x="2483341" y="786340"/>
                    <a:pt x="2484611" y="817650"/>
                  </a:cubicBezTo>
                  <a:cubicBezTo>
                    <a:pt x="2484611" y="839240"/>
                    <a:pt x="2484611" y="853210"/>
                    <a:pt x="2484611" y="877340"/>
                  </a:cubicBezTo>
                  <a:cubicBezTo>
                    <a:pt x="2461751" y="877340"/>
                    <a:pt x="2441431" y="878610"/>
                    <a:pt x="2418609" y="877340"/>
                  </a:cubicBezTo>
                  <a:cubicBezTo>
                    <a:pt x="2296295" y="872260"/>
                    <a:pt x="2172099" y="878610"/>
                    <a:pt x="2049785" y="873530"/>
                  </a:cubicBezTo>
                  <a:cubicBezTo>
                    <a:pt x="1976397" y="869720"/>
                    <a:pt x="1904890" y="872260"/>
                    <a:pt x="1831502" y="869720"/>
                  </a:cubicBezTo>
                  <a:cubicBezTo>
                    <a:pt x="1797631" y="868450"/>
                    <a:pt x="1763759" y="867180"/>
                    <a:pt x="1729887" y="865910"/>
                  </a:cubicBezTo>
                  <a:cubicBezTo>
                    <a:pt x="1709188" y="865910"/>
                    <a:pt x="1690371" y="867180"/>
                    <a:pt x="1669671" y="867180"/>
                  </a:cubicBezTo>
                  <a:cubicBezTo>
                    <a:pt x="1616982" y="865910"/>
                    <a:pt x="1472087" y="867180"/>
                    <a:pt x="1419398" y="865910"/>
                  </a:cubicBezTo>
                  <a:cubicBezTo>
                    <a:pt x="1381763" y="864640"/>
                    <a:pt x="629063" y="873530"/>
                    <a:pt x="591428" y="872260"/>
                  </a:cubicBezTo>
                  <a:cubicBezTo>
                    <a:pt x="582019" y="872260"/>
                    <a:pt x="570728" y="873530"/>
                    <a:pt x="561320" y="873530"/>
                  </a:cubicBezTo>
                  <a:cubicBezTo>
                    <a:pt x="538739" y="873530"/>
                    <a:pt x="518039" y="874800"/>
                    <a:pt x="495458" y="874800"/>
                  </a:cubicBezTo>
                  <a:cubicBezTo>
                    <a:pt x="439006" y="874800"/>
                    <a:pt x="384435" y="873530"/>
                    <a:pt x="327983" y="872260"/>
                  </a:cubicBezTo>
                  <a:cubicBezTo>
                    <a:pt x="294111" y="870990"/>
                    <a:pt x="260239" y="869720"/>
                    <a:pt x="228250" y="868450"/>
                  </a:cubicBezTo>
                  <a:cubicBezTo>
                    <a:pt x="168034" y="867180"/>
                    <a:pt x="10781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74" y="30480"/>
                    <a:pt x="90882" y="29210"/>
                  </a:cubicBezTo>
                  <a:cubicBezTo>
                    <a:pt x="141689" y="25400"/>
                    <a:pt x="192496" y="22860"/>
                    <a:pt x="245185" y="20320"/>
                  </a:cubicBezTo>
                  <a:cubicBezTo>
                    <a:pt x="280939" y="17780"/>
                    <a:pt x="316692" y="16510"/>
                    <a:pt x="350564" y="13970"/>
                  </a:cubicBezTo>
                  <a:cubicBezTo>
                    <a:pt x="384435" y="11430"/>
                    <a:pt x="420188" y="8890"/>
                    <a:pt x="454060" y="8890"/>
                  </a:cubicBezTo>
                  <a:cubicBezTo>
                    <a:pt x="491695" y="7620"/>
                    <a:pt x="529330" y="10160"/>
                    <a:pt x="566965" y="8890"/>
                  </a:cubicBezTo>
                  <a:cubicBezTo>
                    <a:pt x="614009" y="8890"/>
                    <a:pt x="1466442" y="6350"/>
                    <a:pt x="1513486" y="5080"/>
                  </a:cubicBezTo>
                  <a:cubicBezTo>
                    <a:pt x="1558648" y="3810"/>
                    <a:pt x="1603810" y="2540"/>
                    <a:pt x="1650854" y="2540"/>
                  </a:cubicBezTo>
                  <a:cubicBezTo>
                    <a:pt x="1728006" y="1270"/>
                    <a:pt x="1803276" y="0"/>
                    <a:pt x="1880428" y="0"/>
                  </a:cubicBezTo>
                  <a:cubicBezTo>
                    <a:pt x="1912418" y="0"/>
                    <a:pt x="1946289" y="2540"/>
                    <a:pt x="1978279" y="2540"/>
                  </a:cubicBezTo>
                  <a:cubicBezTo>
                    <a:pt x="2066721" y="3810"/>
                    <a:pt x="2157045" y="5080"/>
                    <a:pt x="2245488" y="7620"/>
                  </a:cubicBezTo>
                  <a:cubicBezTo>
                    <a:pt x="2292531" y="8890"/>
                    <a:pt x="2339575" y="12700"/>
                    <a:pt x="2386619" y="16510"/>
                  </a:cubicBezTo>
                  <a:cubicBezTo>
                    <a:pt x="2397909" y="16510"/>
                    <a:pt x="2409200" y="16510"/>
                    <a:pt x="2418609" y="16510"/>
                  </a:cubicBezTo>
                  <a:cubicBezTo>
                    <a:pt x="2432541" y="17780"/>
                    <a:pt x="2441431" y="20320"/>
                    <a:pt x="2451591" y="21590"/>
                  </a:cubicBezTo>
                  <a:close/>
                  <a:moveTo>
                    <a:pt x="2461751" y="860830"/>
                  </a:moveTo>
                  <a:cubicBezTo>
                    <a:pt x="2463021" y="844320"/>
                    <a:pt x="2464291" y="831620"/>
                    <a:pt x="2464291" y="818920"/>
                  </a:cubicBezTo>
                  <a:cubicBezTo>
                    <a:pt x="2463021" y="783330"/>
                    <a:pt x="2461751" y="751424"/>
                    <a:pt x="2461751" y="717111"/>
                  </a:cubicBezTo>
                  <a:cubicBezTo>
                    <a:pt x="2461751" y="701459"/>
                    <a:pt x="2464291" y="685807"/>
                    <a:pt x="2463021" y="670155"/>
                  </a:cubicBezTo>
                  <a:cubicBezTo>
                    <a:pt x="2463021" y="655707"/>
                    <a:pt x="2461751" y="640657"/>
                    <a:pt x="2460481" y="626209"/>
                  </a:cubicBezTo>
                  <a:cubicBezTo>
                    <a:pt x="2455401" y="603935"/>
                    <a:pt x="2443971" y="142807"/>
                    <a:pt x="2443971" y="120534"/>
                  </a:cubicBezTo>
                  <a:cubicBezTo>
                    <a:pt x="2441431" y="101872"/>
                    <a:pt x="2438891" y="82608"/>
                    <a:pt x="2436351" y="63500"/>
                  </a:cubicBezTo>
                  <a:cubicBezTo>
                    <a:pt x="2435081" y="44450"/>
                    <a:pt x="2433811" y="43180"/>
                    <a:pt x="2412963" y="41910"/>
                  </a:cubicBezTo>
                  <a:cubicBezTo>
                    <a:pt x="2407318" y="41910"/>
                    <a:pt x="2403555" y="41910"/>
                    <a:pt x="2397909" y="40640"/>
                  </a:cubicBezTo>
                  <a:cubicBezTo>
                    <a:pt x="2350866" y="36830"/>
                    <a:pt x="2301940" y="31750"/>
                    <a:pt x="2254896" y="30480"/>
                  </a:cubicBezTo>
                  <a:cubicBezTo>
                    <a:pt x="2140109" y="26670"/>
                    <a:pt x="2023441" y="25400"/>
                    <a:pt x="1908654" y="22860"/>
                  </a:cubicBezTo>
                  <a:cubicBezTo>
                    <a:pt x="1891718" y="22860"/>
                    <a:pt x="1872901" y="22860"/>
                    <a:pt x="1855965" y="22860"/>
                  </a:cubicBezTo>
                  <a:cubicBezTo>
                    <a:pt x="1827739" y="22860"/>
                    <a:pt x="1799512" y="22860"/>
                    <a:pt x="1773168" y="22860"/>
                  </a:cubicBezTo>
                  <a:cubicBezTo>
                    <a:pt x="1712952" y="22860"/>
                    <a:pt x="1652736" y="22860"/>
                    <a:pt x="1594401" y="24130"/>
                  </a:cubicBezTo>
                  <a:cubicBezTo>
                    <a:pt x="1543594" y="25400"/>
                    <a:pt x="687397" y="29210"/>
                    <a:pt x="636590" y="29210"/>
                  </a:cubicBezTo>
                  <a:cubicBezTo>
                    <a:pt x="553793" y="29210"/>
                    <a:pt x="470996" y="26670"/>
                    <a:pt x="388199" y="33020"/>
                  </a:cubicBezTo>
                  <a:cubicBezTo>
                    <a:pt x="344918" y="36830"/>
                    <a:pt x="303520" y="36830"/>
                    <a:pt x="262121" y="38100"/>
                  </a:cubicBezTo>
                  <a:cubicBezTo>
                    <a:pt x="190615" y="41910"/>
                    <a:pt x="119108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4537" y="843050"/>
                    <a:pt x="90882" y="844320"/>
                    <a:pt x="115345" y="844320"/>
                  </a:cubicBezTo>
                  <a:cubicBezTo>
                    <a:pt x="151098" y="844320"/>
                    <a:pt x="188733" y="841780"/>
                    <a:pt x="224486" y="844320"/>
                  </a:cubicBezTo>
                  <a:cubicBezTo>
                    <a:pt x="282820" y="848130"/>
                    <a:pt x="341155" y="850670"/>
                    <a:pt x="399489" y="849400"/>
                  </a:cubicBezTo>
                  <a:cubicBezTo>
                    <a:pt x="437124" y="848130"/>
                    <a:pt x="472877" y="850670"/>
                    <a:pt x="510512" y="850670"/>
                  </a:cubicBezTo>
                  <a:cubicBezTo>
                    <a:pt x="565083" y="850670"/>
                    <a:pt x="619654" y="849400"/>
                    <a:pt x="674225" y="850670"/>
                  </a:cubicBezTo>
                  <a:cubicBezTo>
                    <a:pt x="755140" y="851940"/>
                    <a:pt x="1643327" y="841780"/>
                    <a:pt x="1726124" y="844320"/>
                  </a:cubicBezTo>
                  <a:cubicBezTo>
                    <a:pt x="1761877" y="845590"/>
                    <a:pt x="1797631" y="846860"/>
                    <a:pt x="1831502" y="846860"/>
                  </a:cubicBezTo>
                  <a:cubicBezTo>
                    <a:pt x="1893600" y="849400"/>
                    <a:pt x="1953816" y="845590"/>
                    <a:pt x="2015914" y="849400"/>
                  </a:cubicBezTo>
                  <a:cubicBezTo>
                    <a:pt x="2066721" y="851940"/>
                    <a:pt x="2117528" y="851940"/>
                    <a:pt x="2168336" y="854480"/>
                  </a:cubicBezTo>
                  <a:cubicBezTo>
                    <a:pt x="2243606" y="858290"/>
                    <a:pt x="2318876" y="860830"/>
                    <a:pt x="2394146" y="862100"/>
                  </a:cubicBezTo>
                  <a:cubicBezTo>
                    <a:pt x="2422372" y="862100"/>
                    <a:pt x="2441431" y="860830"/>
                    <a:pt x="246175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12517299" y="2886715"/>
            <a:ext cx="540917" cy="540917"/>
          </a:xfrm>
          <a:custGeom>
            <a:avLst/>
            <a:gdLst/>
            <a:ahLst/>
            <a:cxnLst/>
            <a:rect l="l" t="t" r="r" b="b"/>
            <a:pathLst>
              <a:path w="540917" h="540917">
                <a:moveTo>
                  <a:pt x="0" y="0"/>
                </a:moveTo>
                <a:lnTo>
                  <a:pt x="540916" y="0"/>
                </a:lnTo>
                <a:lnTo>
                  <a:pt x="540916" y="540917"/>
                </a:lnTo>
                <a:lnTo>
                  <a:pt x="0" y="540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517299" y="4142078"/>
            <a:ext cx="540917" cy="540917"/>
          </a:xfrm>
          <a:custGeom>
            <a:avLst/>
            <a:gdLst/>
            <a:ahLst/>
            <a:cxnLst/>
            <a:rect l="l" t="t" r="r" b="b"/>
            <a:pathLst>
              <a:path w="540917" h="540917">
                <a:moveTo>
                  <a:pt x="0" y="0"/>
                </a:moveTo>
                <a:lnTo>
                  <a:pt x="540916" y="0"/>
                </a:lnTo>
                <a:lnTo>
                  <a:pt x="540916" y="540916"/>
                </a:lnTo>
                <a:lnTo>
                  <a:pt x="0" y="540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517299" y="5382232"/>
            <a:ext cx="540917" cy="540917"/>
          </a:xfrm>
          <a:custGeom>
            <a:avLst/>
            <a:gdLst/>
            <a:ahLst/>
            <a:cxnLst/>
            <a:rect l="l" t="t" r="r" b="b"/>
            <a:pathLst>
              <a:path w="540917" h="540917">
                <a:moveTo>
                  <a:pt x="0" y="0"/>
                </a:moveTo>
                <a:lnTo>
                  <a:pt x="540916" y="0"/>
                </a:lnTo>
                <a:lnTo>
                  <a:pt x="540916" y="540917"/>
                </a:lnTo>
                <a:lnTo>
                  <a:pt x="0" y="540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2888923" y="6344170"/>
            <a:ext cx="2943388" cy="1044483"/>
            <a:chOff x="0" y="0"/>
            <a:chExt cx="2479531" cy="879880"/>
          </a:xfrm>
        </p:grpSpPr>
        <p:sp>
          <p:nvSpPr>
            <p:cNvPr id="35" name="Freeform 35"/>
            <p:cNvSpPr/>
            <p:nvPr/>
          </p:nvSpPr>
          <p:spPr>
            <a:xfrm>
              <a:off x="10160" y="16510"/>
              <a:ext cx="2456671" cy="851940"/>
            </a:xfrm>
            <a:custGeom>
              <a:avLst/>
              <a:gdLst/>
              <a:ahLst/>
              <a:cxnLst/>
              <a:rect l="l" t="t" r="r" b="b"/>
              <a:pathLst>
                <a:path w="2456671" h="851940">
                  <a:moveTo>
                    <a:pt x="245667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222899" y="0"/>
                  </a:lnTo>
                  <a:lnTo>
                    <a:pt x="243762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-3810" y="0"/>
              <a:ext cx="2485881" cy="878610"/>
            </a:xfrm>
            <a:custGeom>
              <a:avLst/>
              <a:gdLst/>
              <a:ahLst/>
              <a:cxnLst/>
              <a:rect l="l" t="t" r="r" b="b"/>
              <a:pathLst>
                <a:path w="2485881" h="878610">
                  <a:moveTo>
                    <a:pt x="2451591" y="21590"/>
                  </a:moveTo>
                  <a:cubicBezTo>
                    <a:pt x="2452861" y="34290"/>
                    <a:pt x="2452861" y="44450"/>
                    <a:pt x="2454131" y="54610"/>
                  </a:cubicBezTo>
                  <a:cubicBezTo>
                    <a:pt x="2456671" y="75986"/>
                    <a:pt x="2457941" y="92842"/>
                    <a:pt x="2460481" y="109096"/>
                  </a:cubicBezTo>
                  <a:cubicBezTo>
                    <a:pt x="2460481" y="132574"/>
                    <a:pt x="2473181" y="595508"/>
                    <a:pt x="2479531" y="618985"/>
                  </a:cubicBezTo>
                  <a:cubicBezTo>
                    <a:pt x="2485881" y="654503"/>
                    <a:pt x="2482071" y="690623"/>
                    <a:pt x="2482071" y="726140"/>
                  </a:cubicBezTo>
                  <a:cubicBezTo>
                    <a:pt x="2482071" y="757444"/>
                    <a:pt x="2483341" y="786340"/>
                    <a:pt x="2484611" y="817650"/>
                  </a:cubicBezTo>
                  <a:cubicBezTo>
                    <a:pt x="2484611" y="839240"/>
                    <a:pt x="2484611" y="853210"/>
                    <a:pt x="2484611" y="877340"/>
                  </a:cubicBezTo>
                  <a:cubicBezTo>
                    <a:pt x="2461751" y="877340"/>
                    <a:pt x="2441431" y="878610"/>
                    <a:pt x="2418609" y="877340"/>
                  </a:cubicBezTo>
                  <a:cubicBezTo>
                    <a:pt x="2296295" y="872260"/>
                    <a:pt x="2172099" y="878610"/>
                    <a:pt x="2049785" y="873530"/>
                  </a:cubicBezTo>
                  <a:cubicBezTo>
                    <a:pt x="1976397" y="869720"/>
                    <a:pt x="1904890" y="872260"/>
                    <a:pt x="1831502" y="869720"/>
                  </a:cubicBezTo>
                  <a:cubicBezTo>
                    <a:pt x="1797631" y="868450"/>
                    <a:pt x="1763759" y="867180"/>
                    <a:pt x="1729887" y="865910"/>
                  </a:cubicBezTo>
                  <a:cubicBezTo>
                    <a:pt x="1709188" y="865910"/>
                    <a:pt x="1690371" y="867180"/>
                    <a:pt x="1669671" y="867180"/>
                  </a:cubicBezTo>
                  <a:cubicBezTo>
                    <a:pt x="1616982" y="865910"/>
                    <a:pt x="1472087" y="867180"/>
                    <a:pt x="1419398" y="865910"/>
                  </a:cubicBezTo>
                  <a:cubicBezTo>
                    <a:pt x="1381763" y="864640"/>
                    <a:pt x="629063" y="873530"/>
                    <a:pt x="591428" y="872260"/>
                  </a:cubicBezTo>
                  <a:cubicBezTo>
                    <a:pt x="582019" y="872260"/>
                    <a:pt x="570728" y="873530"/>
                    <a:pt x="561320" y="873530"/>
                  </a:cubicBezTo>
                  <a:cubicBezTo>
                    <a:pt x="538739" y="873530"/>
                    <a:pt x="518039" y="874800"/>
                    <a:pt x="495458" y="874800"/>
                  </a:cubicBezTo>
                  <a:cubicBezTo>
                    <a:pt x="439006" y="874800"/>
                    <a:pt x="384435" y="873530"/>
                    <a:pt x="327983" y="872260"/>
                  </a:cubicBezTo>
                  <a:cubicBezTo>
                    <a:pt x="294111" y="870990"/>
                    <a:pt x="260239" y="869720"/>
                    <a:pt x="228250" y="868450"/>
                  </a:cubicBezTo>
                  <a:cubicBezTo>
                    <a:pt x="168034" y="867180"/>
                    <a:pt x="10781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74" y="30480"/>
                    <a:pt x="90882" y="29210"/>
                  </a:cubicBezTo>
                  <a:cubicBezTo>
                    <a:pt x="141689" y="25400"/>
                    <a:pt x="192496" y="22860"/>
                    <a:pt x="245185" y="20320"/>
                  </a:cubicBezTo>
                  <a:cubicBezTo>
                    <a:pt x="280939" y="17780"/>
                    <a:pt x="316692" y="16510"/>
                    <a:pt x="350564" y="13970"/>
                  </a:cubicBezTo>
                  <a:cubicBezTo>
                    <a:pt x="384435" y="11430"/>
                    <a:pt x="420188" y="8890"/>
                    <a:pt x="454060" y="8890"/>
                  </a:cubicBezTo>
                  <a:cubicBezTo>
                    <a:pt x="491695" y="7620"/>
                    <a:pt x="529330" y="10160"/>
                    <a:pt x="566965" y="8890"/>
                  </a:cubicBezTo>
                  <a:cubicBezTo>
                    <a:pt x="614009" y="8890"/>
                    <a:pt x="1466442" y="6350"/>
                    <a:pt x="1513486" y="5080"/>
                  </a:cubicBezTo>
                  <a:cubicBezTo>
                    <a:pt x="1558648" y="3810"/>
                    <a:pt x="1603810" y="2540"/>
                    <a:pt x="1650854" y="2540"/>
                  </a:cubicBezTo>
                  <a:cubicBezTo>
                    <a:pt x="1728006" y="1270"/>
                    <a:pt x="1803276" y="0"/>
                    <a:pt x="1880428" y="0"/>
                  </a:cubicBezTo>
                  <a:cubicBezTo>
                    <a:pt x="1912418" y="0"/>
                    <a:pt x="1946289" y="2540"/>
                    <a:pt x="1978279" y="2540"/>
                  </a:cubicBezTo>
                  <a:cubicBezTo>
                    <a:pt x="2066721" y="3810"/>
                    <a:pt x="2157045" y="5080"/>
                    <a:pt x="2245488" y="7620"/>
                  </a:cubicBezTo>
                  <a:cubicBezTo>
                    <a:pt x="2292531" y="8890"/>
                    <a:pt x="2339575" y="12700"/>
                    <a:pt x="2386619" y="16510"/>
                  </a:cubicBezTo>
                  <a:cubicBezTo>
                    <a:pt x="2397909" y="16510"/>
                    <a:pt x="2409200" y="16510"/>
                    <a:pt x="2418609" y="16510"/>
                  </a:cubicBezTo>
                  <a:cubicBezTo>
                    <a:pt x="2432541" y="17780"/>
                    <a:pt x="2441431" y="20320"/>
                    <a:pt x="2451591" y="21590"/>
                  </a:cubicBezTo>
                  <a:close/>
                  <a:moveTo>
                    <a:pt x="2461751" y="860830"/>
                  </a:moveTo>
                  <a:cubicBezTo>
                    <a:pt x="2463021" y="844320"/>
                    <a:pt x="2464291" y="831620"/>
                    <a:pt x="2464291" y="818920"/>
                  </a:cubicBezTo>
                  <a:cubicBezTo>
                    <a:pt x="2463021" y="783330"/>
                    <a:pt x="2461751" y="751424"/>
                    <a:pt x="2461751" y="717111"/>
                  </a:cubicBezTo>
                  <a:cubicBezTo>
                    <a:pt x="2461751" y="701459"/>
                    <a:pt x="2464291" y="685807"/>
                    <a:pt x="2463021" y="670155"/>
                  </a:cubicBezTo>
                  <a:cubicBezTo>
                    <a:pt x="2463021" y="655707"/>
                    <a:pt x="2461751" y="640657"/>
                    <a:pt x="2460481" y="626209"/>
                  </a:cubicBezTo>
                  <a:cubicBezTo>
                    <a:pt x="2455401" y="603935"/>
                    <a:pt x="2443971" y="142807"/>
                    <a:pt x="2443971" y="120534"/>
                  </a:cubicBezTo>
                  <a:cubicBezTo>
                    <a:pt x="2441431" y="101872"/>
                    <a:pt x="2438891" y="82608"/>
                    <a:pt x="2436351" y="63500"/>
                  </a:cubicBezTo>
                  <a:cubicBezTo>
                    <a:pt x="2435081" y="44450"/>
                    <a:pt x="2433811" y="43180"/>
                    <a:pt x="2412963" y="41910"/>
                  </a:cubicBezTo>
                  <a:cubicBezTo>
                    <a:pt x="2407318" y="41910"/>
                    <a:pt x="2403555" y="41910"/>
                    <a:pt x="2397909" y="40640"/>
                  </a:cubicBezTo>
                  <a:cubicBezTo>
                    <a:pt x="2350866" y="36830"/>
                    <a:pt x="2301940" y="31750"/>
                    <a:pt x="2254896" y="30480"/>
                  </a:cubicBezTo>
                  <a:cubicBezTo>
                    <a:pt x="2140109" y="26670"/>
                    <a:pt x="2023441" y="25400"/>
                    <a:pt x="1908654" y="22860"/>
                  </a:cubicBezTo>
                  <a:cubicBezTo>
                    <a:pt x="1891718" y="22860"/>
                    <a:pt x="1872901" y="22860"/>
                    <a:pt x="1855965" y="22860"/>
                  </a:cubicBezTo>
                  <a:cubicBezTo>
                    <a:pt x="1827739" y="22860"/>
                    <a:pt x="1799512" y="22860"/>
                    <a:pt x="1773168" y="22860"/>
                  </a:cubicBezTo>
                  <a:cubicBezTo>
                    <a:pt x="1712952" y="22860"/>
                    <a:pt x="1652736" y="22860"/>
                    <a:pt x="1594401" y="24130"/>
                  </a:cubicBezTo>
                  <a:cubicBezTo>
                    <a:pt x="1543594" y="25400"/>
                    <a:pt x="687397" y="29210"/>
                    <a:pt x="636590" y="29210"/>
                  </a:cubicBezTo>
                  <a:cubicBezTo>
                    <a:pt x="553793" y="29210"/>
                    <a:pt x="470996" y="26670"/>
                    <a:pt x="388199" y="33020"/>
                  </a:cubicBezTo>
                  <a:cubicBezTo>
                    <a:pt x="344918" y="36830"/>
                    <a:pt x="303520" y="36830"/>
                    <a:pt x="262121" y="38100"/>
                  </a:cubicBezTo>
                  <a:cubicBezTo>
                    <a:pt x="190615" y="41910"/>
                    <a:pt x="119108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4537" y="843050"/>
                    <a:pt x="90882" y="844320"/>
                    <a:pt x="115345" y="844320"/>
                  </a:cubicBezTo>
                  <a:cubicBezTo>
                    <a:pt x="151098" y="844320"/>
                    <a:pt x="188733" y="841780"/>
                    <a:pt x="224486" y="844320"/>
                  </a:cubicBezTo>
                  <a:cubicBezTo>
                    <a:pt x="282820" y="848130"/>
                    <a:pt x="341155" y="850670"/>
                    <a:pt x="399489" y="849400"/>
                  </a:cubicBezTo>
                  <a:cubicBezTo>
                    <a:pt x="437124" y="848130"/>
                    <a:pt x="472877" y="850670"/>
                    <a:pt x="510512" y="850670"/>
                  </a:cubicBezTo>
                  <a:cubicBezTo>
                    <a:pt x="565083" y="850670"/>
                    <a:pt x="619654" y="849400"/>
                    <a:pt x="674225" y="850670"/>
                  </a:cubicBezTo>
                  <a:cubicBezTo>
                    <a:pt x="755140" y="851940"/>
                    <a:pt x="1643327" y="841780"/>
                    <a:pt x="1726124" y="844320"/>
                  </a:cubicBezTo>
                  <a:cubicBezTo>
                    <a:pt x="1761877" y="845590"/>
                    <a:pt x="1797631" y="846860"/>
                    <a:pt x="1831502" y="846860"/>
                  </a:cubicBezTo>
                  <a:cubicBezTo>
                    <a:pt x="1893600" y="849400"/>
                    <a:pt x="1953816" y="845590"/>
                    <a:pt x="2015914" y="849400"/>
                  </a:cubicBezTo>
                  <a:cubicBezTo>
                    <a:pt x="2066721" y="851940"/>
                    <a:pt x="2117528" y="851940"/>
                    <a:pt x="2168336" y="854480"/>
                  </a:cubicBezTo>
                  <a:cubicBezTo>
                    <a:pt x="2243606" y="858290"/>
                    <a:pt x="2318876" y="860830"/>
                    <a:pt x="2394146" y="862100"/>
                  </a:cubicBezTo>
                  <a:cubicBezTo>
                    <a:pt x="2422372" y="862100"/>
                    <a:pt x="2441431" y="860830"/>
                    <a:pt x="246175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7" name="Freeform 37"/>
          <p:cNvSpPr/>
          <p:nvPr/>
        </p:nvSpPr>
        <p:spPr>
          <a:xfrm>
            <a:off x="12517299" y="6595953"/>
            <a:ext cx="540917" cy="540917"/>
          </a:xfrm>
          <a:custGeom>
            <a:avLst/>
            <a:gdLst/>
            <a:ahLst/>
            <a:cxnLst/>
            <a:rect l="l" t="t" r="r" b="b"/>
            <a:pathLst>
              <a:path w="540917" h="540917">
                <a:moveTo>
                  <a:pt x="0" y="0"/>
                </a:moveTo>
                <a:lnTo>
                  <a:pt x="540916" y="0"/>
                </a:lnTo>
                <a:lnTo>
                  <a:pt x="540916" y="540917"/>
                </a:lnTo>
                <a:lnTo>
                  <a:pt x="0" y="540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12888923" y="7650824"/>
            <a:ext cx="2943388" cy="1044483"/>
            <a:chOff x="0" y="0"/>
            <a:chExt cx="2479531" cy="879880"/>
          </a:xfrm>
        </p:grpSpPr>
        <p:sp>
          <p:nvSpPr>
            <p:cNvPr id="39" name="Freeform 39"/>
            <p:cNvSpPr/>
            <p:nvPr/>
          </p:nvSpPr>
          <p:spPr>
            <a:xfrm>
              <a:off x="10160" y="16510"/>
              <a:ext cx="2456671" cy="851940"/>
            </a:xfrm>
            <a:custGeom>
              <a:avLst/>
              <a:gdLst/>
              <a:ahLst/>
              <a:cxnLst/>
              <a:rect l="l" t="t" r="r" b="b"/>
              <a:pathLst>
                <a:path w="2456671" h="851940">
                  <a:moveTo>
                    <a:pt x="245667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1222899" y="0"/>
                  </a:lnTo>
                  <a:lnTo>
                    <a:pt x="243762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-3810" y="0"/>
              <a:ext cx="2485881" cy="878610"/>
            </a:xfrm>
            <a:custGeom>
              <a:avLst/>
              <a:gdLst/>
              <a:ahLst/>
              <a:cxnLst/>
              <a:rect l="l" t="t" r="r" b="b"/>
              <a:pathLst>
                <a:path w="2485881" h="878610">
                  <a:moveTo>
                    <a:pt x="2451591" y="21590"/>
                  </a:moveTo>
                  <a:cubicBezTo>
                    <a:pt x="2452861" y="34290"/>
                    <a:pt x="2452861" y="44450"/>
                    <a:pt x="2454131" y="54610"/>
                  </a:cubicBezTo>
                  <a:cubicBezTo>
                    <a:pt x="2456671" y="75986"/>
                    <a:pt x="2457941" y="92842"/>
                    <a:pt x="2460481" y="109096"/>
                  </a:cubicBezTo>
                  <a:cubicBezTo>
                    <a:pt x="2460481" y="132574"/>
                    <a:pt x="2473181" y="595508"/>
                    <a:pt x="2479531" y="618985"/>
                  </a:cubicBezTo>
                  <a:cubicBezTo>
                    <a:pt x="2485881" y="654503"/>
                    <a:pt x="2482071" y="690623"/>
                    <a:pt x="2482071" y="726140"/>
                  </a:cubicBezTo>
                  <a:cubicBezTo>
                    <a:pt x="2482071" y="757444"/>
                    <a:pt x="2483341" y="786340"/>
                    <a:pt x="2484611" y="817650"/>
                  </a:cubicBezTo>
                  <a:cubicBezTo>
                    <a:pt x="2484611" y="839240"/>
                    <a:pt x="2484611" y="853210"/>
                    <a:pt x="2484611" y="877340"/>
                  </a:cubicBezTo>
                  <a:cubicBezTo>
                    <a:pt x="2461751" y="877340"/>
                    <a:pt x="2441431" y="878610"/>
                    <a:pt x="2418609" y="877340"/>
                  </a:cubicBezTo>
                  <a:cubicBezTo>
                    <a:pt x="2296295" y="872260"/>
                    <a:pt x="2172099" y="878610"/>
                    <a:pt x="2049785" y="873530"/>
                  </a:cubicBezTo>
                  <a:cubicBezTo>
                    <a:pt x="1976397" y="869720"/>
                    <a:pt x="1904890" y="872260"/>
                    <a:pt x="1831502" y="869720"/>
                  </a:cubicBezTo>
                  <a:cubicBezTo>
                    <a:pt x="1797631" y="868450"/>
                    <a:pt x="1763759" y="867180"/>
                    <a:pt x="1729887" y="865910"/>
                  </a:cubicBezTo>
                  <a:cubicBezTo>
                    <a:pt x="1709188" y="865910"/>
                    <a:pt x="1690371" y="867180"/>
                    <a:pt x="1669671" y="867180"/>
                  </a:cubicBezTo>
                  <a:cubicBezTo>
                    <a:pt x="1616982" y="865910"/>
                    <a:pt x="1472087" y="867180"/>
                    <a:pt x="1419398" y="865910"/>
                  </a:cubicBezTo>
                  <a:cubicBezTo>
                    <a:pt x="1381763" y="864640"/>
                    <a:pt x="629063" y="873530"/>
                    <a:pt x="591428" y="872260"/>
                  </a:cubicBezTo>
                  <a:cubicBezTo>
                    <a:pt x="582019" y="872260"/>
                    <a:pt x="570728" y="873530"/>
                    <a:pt x="561320" y="873530"/>
                  </a:cubicBezTo>
                  <a:cubicBezTo>
                    <a:pt x="538739" y="873530"/>
                    <a:pt x="518039" y="874800"/>
                    <a:pt x="495458" y="874800"/>
                  </a:cubicBezTo>
                  <a:cubicBezTo>
                    <a:pt x="439006" y="874800"/>
                    <a:pt x="384435" y="873530"/>
                    <a:pt x="327983" y="872260"/>
                  </a:cubicBezTo>
                  <a:cubicBezTo>
                    <a:pt x="294111" y="870990"/>
                    <a:pt x="260239" y="869720"/>
                    <a:pt x="228250" y="868450"/>
                  </a:cubicBezTo>
                  <a:cubicBezTo>
                    <a:pt x="168034" y="867180"/>
                    <a:pt x="10781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74" y="30480"/>
                    <a:pt x="90882" y="29210"/>
                  </a:cubicBezTo>
                  <a:cubicBezTo>
                    <a:pt x="141689" y="25400"/>
                    <a:pt x="192496" y="22860"/>
                    <a:pt x="245185" y="20320"/>
                  </a:cubicBezTo>
                  <a:cubicBezTo>
                    <a:pt x="280939" y="17780"/>
                    <a:pt x="316692" y="16510"/>
                    <a:pt x="350564" y="13970"/>
                  </a:cubicBezTo>
                  <a:cubicBezTo>
                    <a:pt x="384435" y="11430"/>
                    <a:pt x="420188" y="8890"/>
                    <a:pt x="454060" y="8890"/>
                  </a:cubicBezTo>
                  <a:cubicBezTo>
                    <a:pt x="491695" y="7620"/>
                    <a:pt x="529330" y="10160"/>
                    <a:pt x="566965" y="8890"/>
                  </a:cubicBezTo>
                  <a:cubicBezTo>
                    <a:pt x="614009" y="8890"/>
                    <a:pt x="1466442" y="6350"/>
                    <a:pt x="1513486" y="5080"/>
                  </a:cubicBezTo>
                  <a:cubicBezTo>
                    <a:pt x="1558648" y="3810"/>
                    <a:pt x="1603810" y="2540"/>
                    <a:pt x="1650854" y="2540"/>
                  </a:cubicBezTo>
                  <a:cubicBezTo>
                    <a:pt x="1728006" y="1270"/>
                    <a:pt x="1803276" y="0"/>
                    <a:pt x="1880428" y="0"/>
                  </a:cubicBezTo>
                  <a:cubicBezTo>
                    <a:pt x="1912418" y="0"/>
                    <a:pt x="1946289" y="2540"/>
                    <a:pt x="1978279" y="2540"/>
                  </a:cubicBezTo>
                  <a:cubicBezTo>
                    <a:pt x="2066721" y="3810"/>
                    <a:pt x="2157045" y="5080"/>
                    <a:pt x="2245488" y="7620"/>
                  </a:cubicBezTo>
                  <a:cubicBezTo>
                    <a:pt x="2292531" y="8890"/>
                    <a:pt x="2339575" y="12700"/>
                    <a:pt x="2386619" y="16510"/>
                  </a:cubicBezTo>
                  <a:cubicBezTo>
                    <a:pt x="2397909" y="16510"/>
                    <a:pt x="2409200" y="16510"/>
                    <a:pt x="2418609" y="16510"/>
                  </a:cubicBezTo>
                  <a:cubicBezTo>
                    <a:pt x="2432541" y="17780"/>
                    <a:pt x="2441431" y="20320"/>
                    <a:pt x="2451591" y="21590"/>
                  </a:cubicBezTo>
                  <a:close/>
                  <a:moveTo>
                    <a:pt x="2461751" y="860830"/>
                  </a:moveTo>
                  <a:cubicBezTo>
                    <a:pt x="2463021" y="844320"/>
                    <a:pt x="2464291" y="831620"/>
                    <a:pt x="2464291" y="818920"/>
                  </a:cubicBezTo>
                  <a:cubicBezTo>
                    <a:pt x="2463021" y="783330"/>
                    <a:pt x="2461751" y="751424"/>
                    <a:pt x="2461751" y="717111"/>
                  </a:cubicBezTo>
                  <a:cubicBezTo>
                    <a:pt x="2461751" y="701459"/>
                    <a:pt x="2464291" y="685807"/>
                    <a:pt x="2463021" y="670155"/>
                  </a:cubicBezTo>
                  <a:cubicBezTo>
                    <a:pt x="2463021" y="655707"/>
                    <a:pt x="2461751" y="640657"/>
                    <a:pt x="2460481" y="626209"/>
                  </a:cubicBezTo>
                  <a:cubicBezTo>
                    <a:pt x="2455401" y="603935"/>
                    <a:pt x="2443971" y="142807"/>
                    <a:pt x="2443971" y="120534"/>
                  </a:cubicBezTo>
                  <a:cubicBezTo>
                    <a:pt x="2441431" y="101872"/>
                    <a:pt x="2438891" y="82608"/>
                    <a:pt x="2436351" y="63500"/>
                  </a:cubicBezTo>
                  <a:cubicBezTo>
                    <a:pt x="2435081" y="44450"/>
                    <a:pt x="2433811" y="43180"/>
                    <a:pt x="2412963" y="41910"/>
                  </a:cubicBezTo>
                  <a:cubicBezTo>
                    <a:pt x="2407318" y="41910"/>
                    <a:pt x="2403555" y="41910"/>
                    <a:pt x="2397909" y="40640"/>
                  </a:cubicBezTo>
                  <a:cubicBezTo>
                    <a:pt x="2350866" y="36830"/>
                    <a:pt x="2301940" y="31750"/>
                    <a:pt x="2254896" y="30480"/>
                  </a:cubicBezTo>
                  <a:cubicBezTo>
                    <a:pt x="2140109" y="26670"/>
                    <a:pt x="2023441" y="25400"/>
                    <a:pt x="1908654" y="22860"/>
                  </a:cubicBezTo>
                  <a:cubicBezTo>
                    <a:pt x="1891718" y="22860"/>
                    <a:pt x="1872901" y="22860"/>
                    <a:pt x="1855965" y="22860"/>
                  </a:cubicBezTo>
                  <a:cubicBezTo>
                    <a:pt x="1827739" y="22860"/>
                    <a:pt x="1799512" y="22860"/>
                    <a:pt x="1773168" y="22860"/>
                  </a:cubicBezTo>
                  <a:cubicBezTo>
                    <a:pt x="1712952" y="22860"/>
                    <a:pt x="1652736" y="22860"/>
                    <a:pt x="1594401" y="24130"/>
                  </a:cubicBezTo>
                  <a:cubicBezTo>
                    <a:pt x="1543594" y="25400"/>
                    <a:pt x="687397" y="29210"/>
                    <a:pt x="636590" y="29210"/>
                  </a:cubicBezTo>
                  <a:cubicBezTo>
                    <a:pt x="553793" y="29210"/>
                    <a:pt x="470996" y="26670"/>
                    <a:pt x="388199" y="33020"/>
                  </a:cubicBezTo>
                  <a:cubicBezTo>
                    <a:pt x="344918" y="36830"/>
                    <a:pt x="303520" y="36830"/>
                    <a:pt x="262121" y="38100"/>
                  </a:cubicBezTo>
                  <a:cubicBezTo>
                    <a:pt x="190615" y="41910"/>
                    <a:pt x="119108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64537" y="843050"/>
                    <a:pt x="90882" y="844320"/>
                    <a:pt x="115345" y="844320"/>
                  </a:cubicBezTo>
                  <a:cubicBezTo>
                    <a:pt x="151098" y="844320"/>
                    <a:pt x="188733" y="841780"/>
                    <a:pt x="224486" y="844320"/>
                  </a:cubicBezTo>
                  <a:cubicBezTo>
                    <a:pt x="282820" y="848130"/>
                    <a:pt x="341155" y="850670"/>
                    <a:pt x="399489" y="849400"/>
                  </a:cubicBezTo>
                  <a:cubicBezTo>
                    <a:pt x="437124" y="848130"/>
                    <a:pt x="472877" y="850670"/>
                    <a:pt x="510512" y="850670"/>
                  </a:cubicBezTo>
                  <a:cubicBezTo>
                    <a:pt x="565083" y="850670"/>
                    <a:pt x="619654" y="849400"/>
                    <a:pt x="674225" y="850670"/>
                  </a:cubicBezTo>
                  <a:cubicBezTo>
                    <a:pt x="755140" y="851940"/>
                    <a:pt x="1643327" y="841780"/>
                    <a:pt x="1726124" y="844320"/>
                  </a:cubicBezTo>
                  <a:cubicBezTo>
                    <a:pt x="1761877" y="845590"/>
                    <a:pt x="1797631" y="846860"/>
                    <a:pt x="1831502" y="846860"/>
                  </a:cubicBezTo>
                  <a:cubicBezTo>
                    <a:pt x="1893600" y="849400"/>
                    <a:pt x="1953816" y="845590"/>
                    <a:pt x="2015914" y="849400"/>
                  </a:cubicBezTo>
                  <a:cubicBezTo>
                    <a:pt x="2066721" y="851940"/>
                    <a:pt x="2117528" y="851940"/>
                    <a:pt x="2168336" y="854480"/>
                  </a:cubicBezTo>
                  <a:cubicBezTo>
                    <a:pt x="2243606" y="858290"/>
                    <a:pt x="2318876" y="860830"/>
                    <a:pt x="2394146" y="862100"/>
                  </a:cubicBezTo>
                  <a:cubicBezTo>
                    <a:pt x="2422372" y="862100"/>
                    <a:pt x="2441431" y="860830"/>
                    <a:pt x="246175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1" name="Freeform 41"/>
          <p:cNvSpPr/>
          <p:nvPr/>
        </p:nvSpPr>
        <p:spPr>
          <a:xfrm>
            <a:off x="12517299" y="7902607"/>
            <a:ext cx="540917" cy="540917"/>
          </a:xfrm>
          <a:custGeom>
            <a:avLst/>
            <a:gdLst/>
            <a:ahLst/>
            <a:cxnLst/>
            <a:rect l="l" t="t" r="r" b="b"/>
            <a:pathLst>
              <a:path w="540917" h="540917">
                <a:moveTo>
                  <a:pt x="0" y="0"/>
                </a:moveTo>
                <a:lnTo>
                  <a:pt x="540916" y="0"/>
                </a:lnTo>
                <a:lnTo>
                  <a:pt x="540916" y="540917"/>
                </a:lnTo>
                <a:lnTo>
                  <a:pt x="0" y="540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1664826">
            <a:off x="15587312" y="8643302"/>
            <a:ext cx="1124487" cy="1078101"/>
          </a:xfrm>
          <a:custGeom>
            <a:avLst/>
            <a:gdLst/>
            <a:ahLst/>
            <a:cxnLst/>
            <a:rect l="l" t="t" r="r" b="b"/>
            <a:pathLst>
              <a:path w="1124487" h="1078101">
                <a:moveTo>
                  <a:pt x="0" y="0"/>
                </a:moveTo>
                <a:lnTo>
                  <a:pt x="1124487" y="0"/>
                </a:lnTo>
                <a:lnTo>
                  <a:pt x="1124487" y="1078102"/>
                </a:lnTo>
                <a:lnTo>
                  <a:pt x="0" y="10781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1936372">
            <a:off x="16073504" y="5775850"/>
            <a:ext cx="1308036" cy="1281876"/>
          </a:xfrm>
          <a:custGeom>
            <a:avLst/>
            <a:gdLst/>
            <a:ahLst/>
            <a:cxnLst/>
            <a:rect l="l" t="t" r="r" b="b"/>
            <a:pathLst>
              <a:path w="1308036" h="1281876">
                <a:moveTo>
                  <a:pt x="0" y="0"/>
                </a:moveTo>
                <a:lnTo>
                  <a:pt x="1308037" y="0"/>
                </a:lnTo>
                <a:lnTo>
                  <a:pt x="1308037" y="1281875"/>
                </a:lnTo>
                <a:lnTo>
                  <a:pt x="0" y="1281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1275525" y="8962007"/>
            <a:ext cx="1923886" cy="1695425"/>
          </a:xfrm>
          <a:custGeom>
            <a:avLst/>
            <a:gdLst/>
            <a:ahLst/>
            <a:cxnLst/>
            <a:rect l="l" t="t" r="r" b="b"/>
            <a:pathLst>
              <a:path w="1923886" h="1695425">
                <a:moveTo>
                  <a:pt x="0" y="0"/>
                </a:moveTo>
                <a:lnTo>
                  <a:pt x="1923886" y="0"/>
                </a:lnTo>
                <a:lnTo>
                  <a:pt x="1923886" y="1695424"/>
                </a:lnTo>
                <a:lnTo>
                  <a:pt x="0" y="16954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2517299" y="8083978"/>
            <a:ext cx="1579984" cy="2538126"/>
          </a:xfrm>
          <a:custGeom>
            <a:avLst/>
            <a:gdLst/>
            <a:ahLst/>
            <a:cxnLst/>
            <a:rect l="l" t="t" r="r" b="b"/>
            <a:pathLst>
              <a:path w="1579984" h="2538126">
                <a:moveTo>
                  <a:pt x="0" y="0"/>
                </a:moveTo>
                <a:lnTo>
                  <a:pt x="1579983" y="0"/>
                </a:lnTo>
                <a:lnTo>
                  <a:pt x="1579983" y="2538126"/>
                </a:lnTo>
                <a:lnTo>
                  <a:pt x="0" y="2538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-2037843">
            <a:off x="16254018" y="1624716"/>
            <a:ext cx="1242284" cy="831996"/>
          </a:xfrm>
          <a:custGeom>
            <a:avLst/>
            <a:gdLst/>
            <a:ahLst/>
            <a:cxnLst/>
            <a:rect l="l" t="t" r="r" b="b"/>
            <a:pathLst>
              <a:path w="1242284" h="831996">
                <a:moveTo>
                  <a:pt x="0" y="0"/>
                </a:moveTo>
                <a:lnTo>
                  <a:pt x="1242284" y="0"/>
                </a:lnTo>
                <a:lnTo>
                  <a:pt x="1242284" y="831996"/>
                </a:lnTo>
                <a:lnTo>
                  <a:pt x="0" y="8319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877592" y="1293194"/>
            <a:ext cx="5274378" cy="134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46"/>
              </a:lnSpc>
              <a:spcBef>
                <a:spcPct val="0"/>
              </a:spcBef>
            </a:pPr>
            <a:r>
              <a:rPr lang="en-US" sz="7819">
                <a:solidFill>
                  <a:srgbClr val="FFFFFF"/>
                </a:solidFill>
                <a:latin typeface="Silver Stone"/>
                <a:ea typeface="Silver Stone"/>
                <a:cs typeface="Silver Stone"/>
                <a:sym typeface="Silver Stone"/>
              </a:rPr>
              <a:t>Let's Practice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619329" y="432055"/>
            <a:ext cx="5117214" cy="954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9"/>
              </a:lnSpc>
            </a:pPr>
            <a:r>
              <a:rPr lang="en-US" sz="8207" u="none" strike="noStrike" spc="-123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 Present Simple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448786" y="432055"/>
            <a:ext cx="7125426" cy="9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08"/>
              </a:lnSpc>
            </a:pPr>
            <a:r>
              <a:rPr lang="en-US" sz="8303" u="none" strike="noStrike" spc="-124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Present Continuous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756555" y="2762615"/>
            <a:ext cx="6518970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I always play tennis after school.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223567" y="4079534"/>
            <a:ext cx="7637859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I am watching a movie at the moment.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22239" y="5353952"/>
            <a:ext cx="3987602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I never eat bananas.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094033" y="6628371"/>
            <a:ext cx="5791101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Bears sometimes eat salmon.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439930" y="7822174"/>
            <a:ext cx="7065466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We are learning Korean these days.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227892" y="1992638"/>
            <a:ext cx="4961282" cy="420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5"/>
              </a:lnSpc>
              <a:spcBef>
                <a:spcPct val="0"/>
              </a:spcBef>
            </a:pPr>
            <a:r>
              <a:rPr lang="en-US" sz="2482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check  on the type of sentence.</a:t>
            </a:r>
          </a:p>
        </p:txBody>
      </p:sp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C8278C18-4898-53A2-1E37-57643B61B7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2" t="24148" r="34720" b="30490"/>
          <a:stretch/>
        </p:blipFill>
        <p:spPr>
          <a:xfrm>
            <a:off x="-402586" y="3376638"/>
            <a:ext cx="3613587" cy="6140557"/>
          </a:xfrm>
          <a:prstGeom prst="rect">
            <a:avLst/>
          </a:prstGeom>
        </p:spPr>
      </p:pic>
      <p:sp>
        <p:nvSpPr>
          <p:cNvPr id="49" name="Freeform 49"/>
          <p:cNvSpPr/>
          <p:nvPr/>
        </p:nvSpPr>
        <p:spPr>
          <a:xfrm rot="-2045387">
            <a:off x="-89555" y="2149332"/>
            <a:ext cx="2269187" cy="1562903"/>
          </a:xfrm>
          <a:custGeom>
            <a:avLst/>
            <a:gdLst/>
            <a:ahLst/>
            <a:cxnLst/>
            <a:rect l="l" t="t" r="r" b="b"/>
            <a:pathLst>
              <a:path w="2269187" h="1562903">
                <a:moveTo>
                  <a:pt x="0" y="0"/>
                </a:moveTo>
                <a:lnTo>
                  <a:pt x="2269187" y="0"/>
                </a:lnTo>
                <a:lnTo>
                  <a:pt x="2269187" y="1562903"/>
                </a:lnTo>
                <a:lnTo>
                  <a:pt x="0" y="15629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-5857800" y="8524545"/>
            <a:ext cx="11880039" cy="2656809"/>
          </a:xfrm>
          <a:custGeom>
            <a:avLst/>
            <a:gdLst/>
            <a:ahLst/>
            <a:cxnLst/>
            <a:rect l="l" t="t" r="r" b="b"/>
            <a:pathLst>
              <a:path w="11880039" h="2656809">
                <a:moveTo>
                  <a:pt x="0" y="0"/>
                </a:moveTo>
                <a:lnTo>
                  <a:pt x="11880039" y="0"/>
                </a:lnTo>
                <a:lnTo>
                  <a:pt x="11880039" y="2656809"/>
                </a:lnTo>
                <a:lnTo>
                  <a:pt x="0" y="2656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00671">
            <a:off x="-3667838" y="5143500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65868">
            <a:off x="14109582" y="6397510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8"/>
                </a:lnTo>
                <a:lnTo>
                  <a:pt x="0" y="7186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4329448" y="-669258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2138648"/>
                </a:moveTo>
                <a:lnTo>
                  <a:pt x="9563062" y="2138648"/>
                </a:lnTo>
                <a:lnTo>
                  <a:pt x="9563062" y="0"/>
                </a:lnTo>
                <a:lnTo>
                  <a:pt x="0" y="0"/>
                </a:lnTo>
                <a:lnTo>
                  <a:pt x="0" y="2138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-5814991" y="-669258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2138648"/>
                </a:moveTo>
                <a:lnTo>
                  <a:pt x="9563061" y="2138648"/>
                </a:lnTo>
                <a:lnTo>
                  <a:pt x="9563061" y="0"/>
                </a:lnTo>
                <a:lnTo>
                  <a:pt x="0" y="0"/>
                </a:lnTo>
                <a:lnTo>
                  <a:pt x="0" y="2138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7918" y="9042706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1" y="0"/>
                </a:lnTo>
                <a:lnTo>
                  <a:pt x="9563061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3429" y="8921625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2" y="0"/>
                </a:lnTo>
                <a:lnTo>
                  <a:pt x="9563062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77653" y="3256381"/>
            <a:ext cx="7059866" cy="940175"/>
            <a:chOff x="0" y="0"/>
            <a:chExt cx="6607101" cy="8798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6584241" cy="851940"/>
            </a:xfrm>
            <a:custGeom>
              <a:avLst/>
              <a:gdLst/>
              <a:ahLst/>
              <a:cxnLst/>
              <a:rect l="l" t="t" r="r" b="b"/>
              <a:pathLst>
                <a:path w="6584241" h="851940">
                  <a:moveTo>
                    <a:pt x="658424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3281377" y="0"/>
                  </a:lnTo>
                  <a:lnTo>
                    <a:pt x="656519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6613452" cy="878610"/>
            </a:xfrm>
            <a:custGeom>
              <a:avLst/>
              <a:gdLst/>
              <a:ahLst/>
              <a:cxnLst/>
              <a:rect l="l" t="t" r="r" b="b"/>
              <a:pathLst>
                <a:path w="6613452" h="878610">
                  <a:moveTo>
                    <a:pt x="6579161" y="21590"/>
                  </a:moveTo>
                  <a:cubicBezTo>
                    <a:pt x="6580431" y="34290"/>
                    <a:pt x="6580431" y="44450"/>
                    <a:pt x="6581702" y="54610"/>
                  </a:cubicBezTo>
                  <a:cubicBezTo>
                    <a:pt x="6584241" y="75986"/>
                    <a:pt x="6585511" y="92842"/>
                    <a:pt x="6588052" y="109096"/>
                  </a:cubicBezTo>
                  <a:cubicBezTo>
                    <a:pt x="6588052" y="132574"/>
                    <a:pt x="6600752" y="595508"/>
                    <a:pt x="6607102" y="618985"/>
                  </a:cubicBezTo>
                  <a:cubicBezTo>
                    <a:pt x="6613452" y="654503"/>
                    <a:pt x="6609641" y="690623"/>
                    <a:pt x="6609641" y="726140"/>
                  </a:cubicBezTo>
                  <a:cubicBezTo>
                    <a:pt x="6609641" y="757444"/>
                    <a:pt x="6610911" y="786340"/>
                    <a:pt x="6612181" y="817650"/>
                  </a:cubicBezTo>
                  <a:cubicBezTo>
                    <a:pt x="6612181" y="839240"/>
                    <a:pt x="6612181" y="853210"/>
                    <a:pt x="6612181" y="877340"/>
                  </a:cubicBezTo>
                  <a:cubicBezTo>
                    <a:pt x="6589321" y="877340"/>
                    <a:pt x="6569002" y="878610"/>
                    <a:pt x="6532791" y="877340"/>
                  </a:cubicBezTo>
                  <a:cubicBezTo>
                    <a:pt x="6197706" y="872260"/>
                    <a:pt x="5857465" y="878610"/>
                    <a:pt x="5522379" y="873530"/>
                  </a:cubicBezTo>
                  <a:cubicBezTo>
                    <a:pt x="5321327" y="869720"/>
                    <a:pt x="5125431" y="872260"/>
                    <a:pt x="4924380" y="869720"/>
                  </a:cubicBezTo>
                  <a:cubicBezTo>
                    <a:pt x="4831587" y="868450"/>
                    <a:pt x="4738794" y="867180"/>
                    <a:pt x="4646001" y="865910"/>
                  </a:cubicBezTo>
                  <a:cubicBezTo>
                    <a:pt x="4589294" y="865910"/>
                    <a:pt x="4537742" y="867180"/>
                    <a:pt x="4481035" y="867180"/>
                  </a:cubicBezTo>
                  <a:cubicBezTo>
                    <a:pt x="4336690" y="865910"/>
                    <a:pt x="3939743" y="867180"/>
                    <a:pt x="3795398" y="865910"/>
                  </a:cubicBezTo>
                  <a:cubicBezTo>
                    <a:pt x="3692295" y="864640"/>
                    <a:pt x="1630229" y="873530"/>
                    <a:pt x="1527125" y="872260"/>
                  </a:cubicBezTo>
                  <a:cubicBezTo>
                    <a:pt x="1501349" y="872260"/>
                    <a:pt x="1470418" y="873530"/>
                    <a:pt x="1444643" y="873530"/>
                  </a:cubicBezTo>
                  <a:cubicBezTo>
                    <a:pt x="1382781" y="873530"/>
                    <a:pt x="1326074" y="874800"/>
                    <a:pt x="1264212" y="874800"/>
                  </a:cubicBezTo>
                  <a:cubicBezTo>
                    <a:pt x="1109557" y="874800"/>
                    <a:pt x="960057" y="873530"/>
                    <a:pt x="805402" y="872260"/>
                  </a:cubicBezTo>
                  <a:cubicBezTo>
                    <a:pt x="712609" y="870990"/>
                    <a:pt x="619816" y="869720"/>
                    <a:pt x="532178" y="868450"/>
                  </a:cubicBezTo>
                  <a:cubicBezTo>
                    <a:pt x="367213" y="867180"/>
                    <a:pt x="20224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69" y="30480"/>
                    <a:pt x="155851" y="29210"/>
                  </a:cubicBezTo>
                  <a:cubicBezTo>
                    <a:pt x="295041" y="25400"/>
                    <a:pt x="434230" y="22860"/>
                    <a:pt x="578575" y="20320"/>
                  </a:cubicBezTo>
                  <a:cubicBezTo>
                    <a:pt x="676523" y="17780"/>
                    <a:pt x="774471" y="16510"/>
                    <a:pt x="867264" y="13970"/>
                  </a:cubicBezTo>
                  <a:cubicBezTo>
                    <a:pt x="960057" y="11430"/>
                    <a:pt x="1058005" y="8890"/>
                    <a:pt x="1150798" y="8890"/>
                  </a:cubicBezTo>
                  <a:cubicBezTo>
                    <a:pt x="1253902" y="7620"/>
                    <a:pt x="1357005" y="10160"/>
                    <a:pt x="1460108" y="8890"/>
                  </a:cubicBezTo>
                  <a:cubicBezTo>
                    <a:pt x="1588987" y="8890"/>
                    <a:pt x="3924277" y="6350"/>
                    <a:pt x="4053157" y="5080"/>
                  </a:cubicBezTo>
                  <a:cubicBezTo>
                    <a:pt x="4176880" y="3810"/>
                    <a:pt x="4300605" y="2540"/>
                    <a:pt x="4429484" y="2540"/>
                  </a:cubicBezTo>
                  <a:cubicBezTo>
                    <a:pt x="4640846" y="1270"/>
                    <a:pt x="4847052" y="0"/>
                    <a:pt x="5058414" y="0"/>
                  </a:cubicBezTo>
                  <a:cubicBezTo>
                    <a:pt x="5146052" y="0"/>
                    <a:pt x="5238845" y="2540"/>
                    <a:pt x="5326482" y="2540"/>
                  </a:cubicBezTo>
                  <a:cubicBezTo>
                    <a:pt x="5568775" y="3810"/>
                    <a:pt x="5816223" y="5080"/>
                    <a:pt x="6058516" y="7620"/>
                  </a:cubicBezTo>
                  <a:cubicBezTo>
                    <a:pt x="6187395" y="8890"/>
                    <a:pt x="6316274" y="12700"/>
                    <a:pt x="6445154" y="16510"/>
                  </a:cubicBezTo>
                  <a:cubicBezTo>
                    <a:pt x="6476084" y="16510"/>
                    <a:pt x="6507015" y="16510"/>
                    <a:pt x="6532791" y="16510"/>
                  </a:cubicBezTo>
                  <a:cubicBezTo>
                    <a:pt x="6560111" y="17780"/>
                    <a:pt x="6569002" y="20320"/>
                    <a:pt x="6579161" y="21590"/>
                  </a:cubicBezTo>
                  <a:close/>
                  <a:moveTo>
                    <a:pt x="6589321" y="860830"/>
                  </a:moveTo>
                  <a:cubicBezTo>
                    <a:pt x="6590592" y="844320"/>
                    <a:pt x="6591861" y="831620"/>
                    <a:pt x="6591861" y="818920"/>
                  </a:cubicBezTo>
                  <a:cubicBezTo>
                    <a:pt x="6590592" y="783330"/>
                    <a:pt x="6589321" y="751424"/>
                    <a:pt x="6589321" y="717111"/>
                  </a:cubicBezTo>
                  <a:cubicBezTo>
                    <a:pt x="6589321" y="701459"/>
                    <a:pt x="6591861" y="685807"/>
                    <a:pt x="6590592" y="670155"/>
                  </a:cubicBezTo>
                  <a:cubicBezTo>
                    <a:pt x="6590592" y="655707"/>
                    <a:pt x="6589321" y="640657"/>
                    <a:pt x="6588052" y="626209"/>
                  </a:cubicBezTo>
                  <a:cubicBezTo>
                    <a:pt x="6582971" y="603935"/>
                    <a:pt x="6571542" y="142807"/>
                    <a:pt x="6571542" y="120534"/>
                  </a:cubicBezTo>
                  <a:cubicBezTo>
                    <a:pt x="6569002" y="101872"/>
                    <a:pt x="6566461" y="82608"/>
                    <a:pt x="6563921" y="63500"/>
                  </a:cubicBezTo>
                  <a:cubicBezTo>
                    <a:pt x="6562652" y="44450"/>
                    <a:pt x="6561381" y="43180"/>
                    <a:pt x="6517326" y="41910"/>
                  </a:cubicBezTo>
                  <a:cubicBezTo>
                    <a:pt x="6501860" y="41910"/>
                    <a:pt x="6491550" y="41910"/>
                    <a:pt x="6476084" y="40640"/>
                  </a:cubicBezTo>
                  <a:cubicBezTo>
                    <a:pt x="6347206" y="36830"/>
                    <a:pt x="6213171" y="31750"/>
                    <a:pt x="6084292" y="30480"/>
                  </a:cubicBezTo>
                  <a:cubicBezTo>
                    <a:pt x="5769827" y="26670"/>
                    <a:pt x="5450207" y="25400"/>
                    <a:pt x="5135742" y="22860"/>
                  </a:cubicBezTo>
                  <a:cubicBezTo>
                    <a:pt x="5089345" y="22860"/>
                    <a:pt x="5037793" y="22860"/>
                    <a:pt x="4991397" y="22860"/>
                  </a:cubicBezTo>
                  <a:cubicBezTo>
                    <a:pt x="4914070" y="22860"/>
                    <a:pt x="4836742" y="22860"/>
                    <a:pt x="4764569" y="22860"/>
                  </a:cubicBezTo>
                  <a:cubicBezTo>
                    <a:pt x="4599604" y="22860"/>
                    <a:pt x="4434639" y="22860"/>
                    <a:pt x="4274829" y="24130"/>
                  </a:cubicBezTo>
                  <a:cubicBezTo>
                    <a:pt x="4135639" y="25400"/>
                    <a:pt x="1790039" y="29210"/>
                    <a:pt x="1650849" y="29210"/>
                  </a:cubicBezTo>
                  <a:cubicBezTo>
                    <a:pt x="1424022" y="29210"/>
                    <a:pt x="1197195" y="26670"/>
                    <a:pt x="970368" y="33020"/>
                  </a:cubicBezTo>
                  <a:cubicBezTo>
                    <a:pt x="851799" y="36830"/>
                    <a:pt x="738385" y="36830"/>
                    <a:pt x="624971" y="38100"/>
                  </a:cubicBezTo>
                  <a:cubicBezTo>
                    <a:pt x="429075" y="41910"/>
                    <a:pt x="233179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83679" y="843050"/>
                    <a:pt x="155851" y="844320"/>
                    <a:pt x="222868" y="844320"/>
                  </a:cubicBezTo>
                  <a:cubicBezTo>
                    <a:pt x="320816" y="844320"/>
                    <a:pt x="423920" y="841780"/>
                    <a:pt x="521868" y="844320"/>
                  </a:cubicBezTo>
                  <a:cubicBezTo>
                    <a:pt x="681678" y="848130"/>
                    <a:pt x="841488" y="850670"/>
                    <a:pt x="1001298" y="849400"/>
                  </a:cubicBezTo>
                  <a:cubicBezTo>
                    <a:pt x="1104402" y="848130"/>
                    <a:pt x="1202350" y="850670"/>
                    <a:pt x="1305453" y="850670"/>
                  </a:cubicBezTo>
                  <a:cubicBezTo>
                    <a:pt x="1454953" y="850670"/>
                    <a:pt x="1604453" y="849400"/>
                    <a:pt x="1753953" y="850670"/>
                  </a:cubicBezTo>
                  <a:cubicBezTo>
                    <a:pt x="1975625" y="851940"/>
                    <a:pt x="4408863" y="841780"/>
                    <a:pt x="4635690" y="844320"/>
                  </a:cubicBezTo>
                  <a:cubicBezTo>
                    <a:pt x="4733639" y="845590"/>
                    <a:pt x="4831587" y="846860"/>
                    <a:pt x="4924380" y="846860"/>
                  </a:cubicBezTo>
                  <a:cubicBezTo>
                    <a:pt x="5094500" y="849400"/>
                    <a:pt x="5259466" y="845590"/>
                    <a:pt x="5429586" y="849400"/>
                  </a:cubicBezTo>
                  <a:cubicBezTo>
                    <a:pt x="5568775" y="851940"/>
                    <a:pt x="5707965" y="851940"/>
                    <a:pt x="5847154" y="854480"/>
                  </a:cubicBezTo>
                  <a:cubicBezTo>
                    <a:pt x="6053361" y="858290"/>
                    <a:pt x="6259568" y="860830"/>
                    <a:pt x="6465774" y="862100"/>
                  </a:cubicBezTo>
                  <a:cubicBezTo>
                    <a:pt x="6543102" y="862100"/>
                    <a:pt x="6569002" y="860830"/>
                    <a:pt x="658932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77653" y="4818178"/>
            <a:ext cx="7059866" cy="940175"/>
            <a:chOff x="0" y="0"/>
            <a:chExt cx="6607101" cy="87988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6584241" cy="851940"/>
            </a:xfrm>
            <a:custGeom>
              <a:avLst/>
              <a:gdLst/>
              <a:ahLst/>
              <a:cxnLst/>
              <a:rect l="l" t="t" r="r" b="b"/>
              <a:pathLst>
                <a:path w="6584241" h="851940">
                  <a:moveTo>
                    <a:pt x="658424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3281377" y="0"/>
                  </a:lnTo>
                  <a:lnTo>
                    <a:pt x="656519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6613452" cy="878610"/>
            </a:xfrm>
            <a:custGeom>
              <a:avLst/>
              <a:gdLst/>
              <a:ahLst/>
              <a:cxnLst/>
              <a:rect l="l" t="t" r="r" b="b"/>
              <a:pathLst>
                <a:path w="6613452" h="878610">
                  <a:moveTo>
                    <a:pt x="6579161" y="21590"/>
                  </a:moveTo>
                  <a:cubicBezTo>
                    <a:pt x="6580431" y="34290"/>
                    <a:pt x="6580431" y="44450"/>
                    <a:pt x="6581702" y="54610"/>
                  </a:cubicBezTo>
                  <a:cubicBezTo>
                    <a:pt x="6584241" y="75986"/>
                    <a:pt x="6585511" y="92842"/>
                    <a:pt x="6588052" y="109096"/>
                  </a:cubicBezTo>
                  <a:cubicBezTo>
                    <a:pt x="6588052" y="132574"/>
                    <a:pt x="6600752" y="595508"/>
                    <a:pt x="6607102" y="618985"/>
                  </a:cubicBezTo>
                  <a:cubicBezTo>
                    <a:pt x="6613452" y="654503"/>
                    <a:pt x="6609641" y="690623"/>
                    <a:pt x="6609641" y="726140"/>
                  </a:cubicBezTo>
                  <a:cubicBezTo>
                    <a:pt x="6609641" y="757444"/>
                    <a:pt x="6610911" y="786340"/>
                    <a:pt x="6612181" y="817650"/>
                  </a:cubicBezTo>
                  <a:cubicBezTo>
                    <a:pt x="6612181" y="839240"/>
                    <a:pt x="6612181" y="853210"/>
                    <a:pt x="6612181" y="877340"/>
                  </a:cubicBezTo>
                  <a:cubicBezTo>
                    <a:pt x="6589321" y="877340"/>
                    <a:pt x="6569002" y="878610"/>
                    <a:pt x="6532791" y="877340"/>
                  </a:cubicBezTo>
                  <a:cubicBezTo>
                    <a:pt x="6197706" y="872260"/>
                    <a:pt x="5857465" y="878610"/>
                    <a:pt x="5522379" y="873530"/>
                  </a:cubicBezTo>
                  <a:cubicBezTo>
                    <a:pt x="5321327" y="869720"/>
                    <a:pt x="5125431" y="872260"/>
                    <a:pt x="4924380" y="869720"/>
                  </a:cubicBezTo>
                  <a:cubicBezTo>
                    <a:pt x="4831587" y="868450"/>
                    <a:pt x="4738794" y="867180"/>
                    <a:pt x="4646001" y="865910"/>
                  </a:cubicBezTo>
                  <a:cubicBezTo>
                    <a:pt x="4589294" y="865910"/>
                    <a:pt x="4537742" y="867180"/>
                    <a:pt x="4481035" y="867180"/>
                  </a:cubicBezTo>
                  <a:cubicBezTo>
                    <a:pt x="4336690" y="865910"/>
                    <a:pt x="3939743" y="867180"/>
                    <a:pt x="3795398" y="865910"/>
                  </a:cubicBezTo>
                  <a:cubicBezTo>
                    <a:pt x="3692295" y="864640"/>
                    <a:pt x="1630229" y="873530"/>
                    <a:pt x="1527125" y="872260"/>
                  </a:cubicBezTo>
                  <a:cubicBezTo>
                    <a:pt x="1501349" y="872260"/>
                    <a:pt x="1470418" y="873530"/>
                    <a:pt x="1444643" y="873530"/>
                  </a:cubicBezTo>
                  <a:cubicBezTo>
                    <a:pt x="1382781" y="873530"/>
                    <a:pt x="1326074" y="874800"/>
                    <a:pt x="1264212" y="874800"/>
                  </a:cubicBezTo>
                  <a:cubicBezTo>
                    <a:pt x="1109557" y="874800"/>
                    <a:pt x="960057" y="873530"/>
                    <a:pt x="805402" y="872260"/>
                  </a:cubicBezTo>
                  <a:cubicBezTo>
                    <a:pt x="712609" y="870990"/>
                    <a:pt x="619816" y="869720"/>
                    <a:pt x="532178" y="868450"/>
                  </a:cubicBezTo>
                  <a:cubicBezTo>
                    <a:pt x="367213" y="867180"/>
                    <a:pt x="20224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69" y="30480"/>
                    <a:pt x="155851" y="29210"/>
                  </a:cubicBezTo>
                  <a:cubicBezTo>
                    <a:pt x="295041" y="25400"/>
                    <a:pt x="434230" y="22860"/>
                    <a:pt x="578575" y="20320"/>
                  </a:cubicBezTo>
                  <a:cubicBezTo>
                    <a:pt x="676523" y="17780"/>
                    <a:pt x="774471" y="16510"/>
                    <a:pt x="867264" y="13970"/>
                  </a:cubicBezTo>
                  <a:cubicBezTo>
                    <a:pt x="960057" y="11430"/>
                    <a:pt x="1058005" y="8890"/>
                    <a:pt x="1150798" y="8890"/>
                  </a:cubicBezTo>
                  <a:cubicBezTo>
                    <a:pt x="1253902" y="7620"/>
                    <a:pt x="1357005" y="10160"/>
                    <a:pt x="1460108" y="8890"/>
                  </a:cubicBezTo>
                  <a:cubicBezTo>
                    <a:pt x="1588987" y="8890"/>
                    <a:pt x="3924277" y="6350"/>
                    <a:pt x="4053157" y="5080"/>
                  </a:cubicBezTo>
                  <a:cubicBezTo>
                    <a:pt x="4176880" y="3810"/>
                    <a:pt x="4300605" y="2540"/>
                    <a:pt x="4429484" y="2540"/>
                  </a:cubicBezTo>
                  <a:cubicBezTo>
                    <a:pt x="4640846" y="1270"/>
                    <a:pt x="4847052" y="0"/>
                    <a:pt x="5058414" y="0"/>
                  </a:cubicBezTo>
                  <a:cubicBezTo>
                    <a:pt x="5146052" y="0"/>
                    <a:pt x="5238845" y="2540"/>
                    <a:pt x="5326482" y="2540"/>
                  </a:cubicBezTo>
                  <a:cubicBezTo>
                    <a:pt x="5568775" y="3810"/>
                    <a:pt x="5816223" y="5080"/>
                    <a:pt x="6058516" y="7620"/>
                  </a:cubicBezTo>
                  <a:cubicBezTo>
                    <a:pt x="6187395" y="8890"/>
                    <a:pt x="6316274" y="12700"/>
                    <a:pt x="6445154" y="16510"/>
                  </a:cubicBezTo>
                  <a:cubicBezTo>
                    <a:pt x="6476084" y="16510"/>
                    <a:pt x="6507015" y="16510"/>
                    <a:pt x="6532791" y="16510"/>
                  </a:cubicBezTo>
                  <a:cubicBezTo>
                    <a:pt x="6560111" y="17780"/>
                    <a:pt x="6569002" y="20320"/>
                    <a:pt x="6579161" y="21590"/>
                  </a:cubicBezTo>
                  <a:close/>
                  <a:moveTo>
                    <a:pt x="6589321" y="860830"/>
                  </a:moveTo>
                  <a:cubicBezTo>
                    <a:pt x="6590592" y="844320"/>
                    <a:pt x="6591861" y="831620"/>
                    <a:pt x="6591861" y="818920"/>
                  </a:cubicBezTo>
                  <a:cubicBezTo>
                    <a:pt x="6590592" y="783330"/>
                    <a:pt x="6589321" y="751424"/>
                    <a:pt x="6589321" y="717111"/>
                  </a:cubicBezTo>
                  <a:cubicBezTo>
                    <a:pt x="6589321" y="701459"/>
                    <a:pt x="6591861" y="685807"/>
                    <a:pt x="6590592" y="670155"/>
                  </a:cubicBezTo>
                  <a:cubicBezTo>
                    <a:pt x="6590592" y="655707"/>
                    <a:pt x="6589321" y="640657"/>
                    <a:pt x="6588052" y="626209"/>
                  </a:cubicBezTo>
                  <a:cubicBezTo>
                    <a:pt x="6582971" y="603935"/>
                    <a:pt x="6571542" y="142807"/>
                    <a:pt x="6571542" y="120534"/>
                  </a:cubicBezTo>
                  <a:cubicBezTo>
                    <a:pt x="6569002" y="101872"/>
                    <a:pt x="6566461" y="82608"/>
                    <a:pt x="6563921" y="63500"/>
                  </a:cubicBezTo>
                  <a:cubicBezTo>
                    <a:pt x="6562652" y="44450"/>
                    <a:pt x="6561381" y="43180"/>
                    <a:pt x="6517326" y="41910"/>
                  </a:cubicBezTo>
                  <a:cubicBezTo>
                    <a:pt x="6501860" y="41910"/>
                    <a:pt x="6491550" y="41910"/>
                    <a:pt x="6476084" y="40640"/>
                  </a:cubicBezTo>
                  <a:cubicBezTo>
                    <a:pt x="6347206" y="36830"/>
                    <a:pt x="6213171" y="31750"/>
                    <a:pt x="6084292" y="30480"/>
                  </a:cubicBezTo>
                  <a:cubicBezTo>
                    <a:pt x="5769827" y="26670"/>
                    <a:pt x="5450207" y="25400"/>
                    <a:pt x="5135742" y="22860"/>
                  </a:cubicBezTo>
                  <a:cubicBezTo>
                    <a:pt x="5089345" y="22860"/>
                    <a:pt x="5037793" y="22860"/>
                    <a:pt x="4991397" y="22860"/>
                  </a:cubicBezTo>
                  <a:cubicBezTo>
                    <a:pt x="4914070" y="22860"/>
                    <a:pt x="4836742" y="22860"/>
                    <a:pt x="4764569" y="22860"/>
                  </a:cubicBezTo>
                  <a:cubicBezTo>
                    <a:pt x="4599604" y="22860"/>
                    <a:pt x="4434639" y="22860"/>
                    <a:pt x="4274829" y="24130"/>
                  </a:cubicBezTo>
                  <a:cubicBezTo>
                    <a:pt x="4135639" y="25400"/>
                    <a:pt x="1790039" y="29210"/>
                    <a:pt x="1650849" y="29210"/>
                  </a:cubicBezTo>
                  <a:cubicBezTo>
                    <a:pt x="1424022" y="29210"/>
                    <a:pt x="1197195" y="26670"/>
                    <a:pt x="970368" y="33020"/>
                  </a:cubicBezTo>
                  <a:cubicBezTo>
                    <a:pt x="851799" y="36830"/>
                    <a:pt x="738385" y="36830"/>
                    <a:pt x="624971" y="38100"/>
                  </a:cubicBezTo>
                  <a:cubicBezTo>
                    <a:pt x="429075" y="41910"/>
                    <a:pt x="233179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83679" y="843050"/>
                    <a:pt x="155851" y="844320"/>
                    <a:pt x="222868" y="844320"/>
                  </a:cubicBezTo>
                  <a:cubicBezTo>
                    <a:pt x="320816" y="844320"/>
                    <a:pt x="423920" y="841780"/>
                    <a:pt x="521868" y="844320"/>
                  </a:cubicBezTo>
                  <a:cubicBezTo>
                    <a:pt x="681678" y="848130"/>
                    <a:pt x="841488" y="850670"/>
                    <a:pt x="1001298" y="849400"/>
                  </a:cubicBezTo>
                  <a:cubicBezTo>
                    <a:pt x="1104402" y="848130"/>
                    <a:pt x="1202350" y="850670"/>
                    <a:pt x="1305453" y="850670"/>
                  </a:cubicBezTo>
                  <a:cubicBezTo>
                    <a:pt x="1454953" y="850670"/>
                    <a:pt x="1604453" y="849400"/>
                    <a:pt x="1753953" y="850670"/>
                  </a:cubicBezTo>
                  <a:cubicBezTo>
                    <a:pt x="1975625" y="851940"/>
                    <a:pt x="4408863" y="841780"/>
                    <a:pt x="4635690" y="844320"/>
                  </a:cubicBezTo>
                  <a:cubicBezTo>
                    <a:pt x="4733639" y="845590"/>
                    <a:pt x="4831587" y="846860"/>
                    <a:pt x="4924380" y="846860"/>
                  </a:cubicBezTo>
                  <a:cubicBezTo>
                    <a:pt x="5094500" y="849400"/>
                    <a:pt x="5259466" y="845590"/>
                    <a:pt x="5429586" y="849400"/>
                  </a:cubicBezTo>
                  <a:cubicBezTo>
                    <a:pt x="5568775" y="851940"/>
                    <a:pt x="5707965" y="851940"/>
                    <a:pt x="5847154" y="854480"/>
                  </a:cubicBezTo>
                  <a:cubicBezTo>
                    <a:pt x="6053361" y="858290"/>
                    <a:pt x="6259568" y="860830"/>
                    <a:pt x="6465774" y="862100"/>
                  </a:cubicBezTo>
                  <a:cubicBezTo>
                    <a:pt x="6543102" y="862100"/>
                    <a:pt x="6569002" y="860830"/>
                    <a:pt x="658932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277593" y="3256381"/>
            <a:ext cx="7059866" cy="940175"/>
            <a:chOff x="0" y="0"/>
            <a:chExt cx="6607101" cy="879880"/>
          </a:xfrm>
        </p:grpSpPr>
        <p:sp>
          <p:nvSpPr>
            <p:cNvPr id="15" name="Freeform 15"/>
            <p:cNvSpPr/>
            <p:nvPr/>
          </p:nvSpPr>
          <p:spPr>
            <a:xfrm>
              <a:off x="10160" y="16510"/>
              <a:ext cx="6584241" cy="851940"/>
            </a:xfrm>
            <a:custGeom>
              <a:avLst/>
              <a:gdLst/>
              <a:ahLst/>
              <a:cxnLst/>
              <a:rect l="l" t="t" r="r" b="b"/>
              <a:pathLst>
                <a:path w="6584241" h="851940">
                  <a:moveTo>
                    <a:pt x="658424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3281377" y="0"/>
                  </a:lnTo>
                  <a:lnTo>
                    <a:pt x="656519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6613452" cy="878610"/>
            </a:xfrm>
            <a:custGeom>
              <a:avLst/>
              <a:gdLst/>
              <a:ahLst/>
              <a:cxnLst/>
              <a:rect l="l" t="t" r="r" b="b"/>
              <a:pathLst>
                <a:path w="6613452" h="878610">
                  <a:moveTo>
                    <a:pt x="6579161" y="21590"/>
                  </a:moveTo>
                  <a:cubicBezTo>
                    <a:pt x="6580431" y="34290"/>
                    <a:pt x="6580431" y="44450"/>
                    <a:pt x="6581702" y="54610"/>
                  </a:cubicBezTo>
                  <a:cubicBezTo>
                    <a:pt x="6584241" y="75986"/>
                    <a:pt x="6585511" y="92842"/>
                    <a:pt x="6588052" y="109096"/>
                  </a:cubicBezTo>
                  <a:cubicBezTo>
                    <a:pt x="6588052" y="132574"/>
                    <a:pt x="6600752" y="595508"/>
                    <a:pt x="6607102" y="618985"/>
                  </a:cubicBezTo>
                  <a:cubicBezTo>
                    <a:pt x="6613452" y="654503"/>
                    <a:pt x="6609641" y="690623"/>
                    <a:pt x="6609641" y="726140"/>
                  </a:cubicBezTo>
                  <a:cubicBezTo>
                    <a:pt x="6609641" y="757444"/>
                    <a:pt x="6610911" y="786340"/>
                    <a:pt x="6612181" y="817650"/>
                  </a:cubicBezTo>
                  <a:cubicBezTo>
                    <a:pt x="6612181" y="839240"/>
                    <a:pt x="6612181" y="853210"/>
                    <a:pt x="6612181" y="877340"/>
                  </a:cubicBezTo>
                  <a:cubicBezTo>
                    <a:pt x="6589321" y="877340"/>
                    <a:pt x="6569002" y="878610"/>
                    <a:pt x="6532791" y="877340"/>
                  </a:cubicBezTo>
                  <a:cubicBezTo>
                    <a:pt x="6197706" y="872260"/>
                    <a:pt x="5857465" y="878610"/>
                    <a:pt x="5522379" y="873530"/>
                  </a:cubicBezTo>
                  <a:cubicBezTo>
                    <a:pt x="5321327" y="869720"/>
                    <a:pt x="5125431" y="872260"/>
                    <a:pt x="4924380" y="869720"/>
                  </a:cubicBezTo>
                  <a:cubicBezTo>
                    <a:pt x="4831587" y="868450"/>
                    <a:pt x="4738794" y="867180"/>
                    <a:pt x="4646001" y="865910"/>
                  </a:cubicBezTo>
                  <a:cubicBezTo>
                    <a:pt x="4589294" y="865910"/>
                    <a:pt x="4537742" y="867180"/>
                    <a:pt x="4481035" y="867180"/>
                  </a:cubicBezTo>
                  <a:cubicBezTo>
                    <a:pt x="4336690" y="865910"/>
                    <a:pt x="3939743" y="867180"/>
                    <a:pt x="3795398" y="865910"/>
                  </a:cubicBezTo>
                  <a:cubicBezTo>
                    <a:pt x="3692295" y="864640"/>
                    <a:pt x="1630229" y="873530"/>
                    <a:pt x="1527125" y="872260"/>
                  </a:cubicBezTo>
                  <a:cubicBezTo>
                    <a:pt x="1501349" y="872260"/>
                    <a:pt x="1470418" y="873530"/>
                    <a:pt x="1444643" y="873530"/>
                  </a:cubicBezTo>
                  <a:cubicBezTo>
                    <a:pt x="1382781" y="873530"/>
                    <a:pt x="1326074" y="874800"/>
                    <a:pt x="1264212" y="874800"/>
                  </a:cubicBezTo>
                  <a:cubicBezTo>
                    <a:pt x="1109557" y="874800"/>
                    <a:pt x="960057" y="873530"/>
                    <a:pt x="805402" y="872260"/>
                  </a:cubicBezTo>
                  <a:cubicBezTo>
                    <a:pt x="712609" y="870990"/>
                    <a:pt x="619816" y="869720"/>
                    <a:pt x="532178" y="868450"/>
                  </a:cubicBezTo>
                  <a:cubicBezTo>
                    <a:pt x="367213" y="867180"/>
                    <a:pt x="20224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69" y="30480"/>
                    <a:pt x="155851" y="29210"/>
                  </a:cubicBezTo>
                  <a:cubicBezTo>
                    <a:pt x="295041" y="25400"/>
                    <a:pt x="434230" y="22860"/>
                    <a:pt x="578575" y="20320"/>
                  </a:cubicBezTo>
                  <a:cubicBezTo>
                    <a:pt x="676523" y="17780"/>
                    <a:pt x="774471" y="16510"/>
                    <a:pt x="867264" y="13970"/>
                  </a:cubicBezTo>
                  <a:cubicBezTo>
                    <a:pt x="960057" y="11430"/>
                    <a:pt x="1058005" y="8890"/>
                    <a:pt x="1150798" y="8890"/>
                  </a:cubicBezTo>
                  <a:cubicBezTo>
                    <a:pt x="1253902" y="7620"/>
                    <a:pt x="1357005" y="10160"/>
                    <a:pt x="1460108" y="8890"/>
                  </a:cubicBezTo>
                  <a:cubicBezTo>
                    <a:pt x="1588987" y="8890"/>
                    <a:pt x="3924277" y="6350"/>
                    <a:pt x="4053157" y="5080"/>
                  </a:cubicBezTo>
                  <a:cubicBezTo>
                    <a:pt x="4176880" y="3810"/>
                    <a:pt x="4300605" y="2540"/>
                    <a:pt x="4429484" y="2540"/>
                  </a:cubicBezTo>
                  <a:cubicBezTo>
                    <a:pt x="4640846" y="1270"/>
                    <a:pt x="4847052" y="0"/>
                    <a:pt x="5058414" y="0"/>
                  </a:cubicBezTo>
                  <a:cubicBezTo>
                    <a:pt x="5146052" y="0"/>
                    <a:pt x="5238845" y="2540"/>
                    <a:pt x="5326482" y="2540"/>
                  </a:cubicBezTo>
                  <a:cubicBezTo>
                    <a:pt x="5568775" y="3810"/>
                    <a:pt x="5816223" y="5080"/>
                    <a:pt x="6058516" y="7620"/>
                  </a:cubicBezTo>
                  <a:cubicBezTo>
                    <a:pt x="6187395" y="8890"/>
                    <a:pt x="6316274" y="12700"/>
                    <a:pt x="6445154" y="16510"/>
                  </a:cubicBezTo>
                  <a:cubicBezTo>
                    <a:pt x="6476084" y="16510"/>
                    <a:pt x="6507015" y="16510"/>
                    <a:pt x="6532791" y="16510"/>
                  </a:cubicBezTo>
                  <a:cubicBezTo>
                    <a:pt x="6560111" y="17780"/>
                    <a:pt x="6569002" y="20320"/>
                    <a:pt x="6579161" y="21590"/>
                  </a:cubicBezTo>
                  <a:close/>
                  <a:moveTo>
                    <a:pt x="6589321" y="860830"/>
                  </a:moveTo>
                  <a:cubicBezTo>
                    <a:pt x="6590592" y="844320"/>
                    <a:pt x="6591861" y="831620"/>
                    <a:pt x="6591861" y="818920"/>
                  </a:cubicBezTo>
                  <a:cubicBezTo>
                    <a:pt x="6590592" y="783330"/>
                    <a:pt x="6589321" y="751424"/>
                    <a:pt x="6589321" y="717111"/>
                  </a:cubicBezTo>
                  <a:cubicBezTo>
                    <a:pt x="6589321" y="701459"/>
                    <a:pt x="6591861" y="685807"/>
                    <a:pt x="6590592" y="670155"/>
                  </a:cubicBezTo>
                  <a:cubicBezTo>
                    <a:pt x="6590592" y="655707"/>
                    <a:pt x="6589321" y="640657"/>
                    <a:pt x="6588052" y="626209"/>
                  </a:cubicBezTo>
                  <a:cubicBezTo>
                    <a:pt x="6582971" y="603935"/>
                    <a:pt x="6571542" y="142807"/>
                    <a:pt x="6571542" y="120534"/>
                  </a:cubicBezTo>
                  <a:cubicBezTo>
                    <a:pt x="6569002" y="101872"/>
                    <a:pt x="6566461" y="82608"/>
                    <a:pt x="6563921" y="63500"/>
                  </a:cubicBezTo>
                  <a:cubicBezTo>
                    <a:pt x="6562652" y="44450"/>
                    <a:pt x="6561381" y="43180"/>
                    <a:pt x="6517326" y="41910"/>
                  </a:cubicBezTo>
                  <a:cubicBezTo>
                    <a:pt x="6501860" y="41910"/>
                    <a:pt x="6491550" y="41910"/>
                    <a:pt x="6476084" y="40640"/>
                  </a:cubicBezTo>
                  <a:cubicBezTo>
                    <a:pt x="6347206" y="36830"/>
                    <a:pt x="6213171" y="31750"/>
                    <a:pt x="6084292" y="30480"/>
                  </a:cubicBezTo>
                  <a:cubicBezTo>
                    <a:pt x="5769827" y="26670"/>
                    <a:pt x="5450207" y="25400"/>
                    <a:pt x="5135742" y="22860"/>
                  </a:cubicBezTo>
                  <a:cubicBezTo>
                    <a:pt x="5089345" y="22860"/>
                    <a:pt x="5037793" y="22860"/>
                    <a:pt x="4991397" y="22860"/>
                  </a:cubicBezTo>
                  <a:cubicBezTo>
                    <a:pt x="4914070" y="22860"/>
                    <a:pt x="4836742" y="22860"/>
                    <a:pt x="4764569" y="22860"/>
                  </a:cubicBezTo>
                  <a:cubicBezTo>
                    <a:pt x="4599604" y="22860"/>
                    <a:pt x="4434639" y="22860"/>
                    <a:pt x="4274829" y="24130"/>
                  </a:cubicBezTo>
                  <a:cubicBezTo>
                    <a:pt x="4135639" y="25400"/>
                    <a:pt x="1790039" y="29210"/>
                    <a:pt x="1650849" y="29210"/>
                  </a:cubicBezTo>
                  <a:cubicBezTo>
                    <a:pt x="1424022" y="29210"/>
                    <a:pt x="1197195" y="26670"/>
                    <a:pt x="970368" y="33020"/>
                  </a:cubicBezTo>
                  <a:cubicBezTo>
                    <a:pt x="851799" y="36830"/>
                    <a:pt x="738385" y="36830"/>
                    <a:pt x="624971" y="38100"/>
                  </a:cubicBezTo>
                  <a:cubicBezTo>
                    <a:pt x="429075" y="41910"/>
                    <a:pt x="233179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83679" y="843050"/>
                    <a:pt x="155851" y="844320"/>
                    <a:pt x="222868" y="844320"/>
                  </a:cubicBezTo>
                  <a:cubicBezTo>
                    <a:pt x="320816" y="844320"/>
                    <a:pt x="423920" y="841780"/>
                    <a:pt x="521868" y="844320"/>
                  </a:cubicBezTo>
                  <a:cubicBezTo>
                    <a:pt x="681678" y="848130"/>
                    <a:pt x="841488" y="850670"/>
                    <a:pt x="1001298" y="849400"/>
                  </a:cubicBezTo>
                  <a:cubicBezTo>
                    <a:pt x="1104402" y="848130"/>
                    <a:pt x="1202350" y="850670"/>
                    <a:pt x="1305453" y="850670"/>
                  </a:cubicBezTo>
                  <a:cubicBezTo>
                    <a:pt x="1454953" y="850670"/>
                    <a:pt x="1604453" y="849400"/>
                    <a:pt x="1753953" y="850670"/>
                  </a:cubicBezTo>
                  <a:cubicBezTo>
                    <a:pt x="1975625" y="851940"/>
                    <a:pt x="4408863" y="841780"/>
                    <a:pt x="4635690" y="844320"/>
                  </a:cubicBezTo>
                  <a:cubicBezTo>
                    <a:pt x="4733639" y="845590"/>
                    <a:pt x="4831587" y="846860"/>
                    <a:pt x="4924380" y="846860"/>
                  </a:cubicBezTo>
                  <a:cubicBezTo>
                    <a:pt x="5094500" y="849400"/>
                    <a:pt x="5259466" y="845590"/>
                    <a:pt x="5429586" y="849400"/>
                  </a:cubicBezTo>
                  <a:cubicBezTo>
                    <a:pt x="5568775" y="851940"/>
                    <a:pt x="5707965" y="851940"/>
                    <a:pt x="5847154" y="854480"/>
                  </a:cubicBezTo>
                  <a:cubicBezTo>
                    <a:pt x="6053361" y="858290"/>
                    <a:pt x="6259568" y="860830"/>
                    <a:pt x="6465774" y="862100"/>
                  </a:cubicBezTo>
                  <a:cubicBezTo>
                    <a:pt x="6543102" y="862100"/>
                    <a:pt x="6569002" y="860830"/>
                    <a:pt x="658932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277593" y="4818178"/>
            <a:ext cx="7059866" cy="940175"/>
            <a:chOff x="0" y="0"/>
            <a:chExt cx="6607101" cy="879880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6584241" cy="851940"/>
            </a:xfrm>
            <a:custGeom>
              <a:avLst/>
              <a:gdLst/>
              <a:ahLst/>
              <a:cxnLst/>
              <a:rect l="l" t="t" r="r" b="b"/>
              <a:pathLst>
                <a:path w="6584241" h="851940">
                  <a:moveTo>
                    <a:pt x="658424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3281377" y="0"/>
                  </a:lnTo>
                  <a:lnTo>
                    <a:pt x="656519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-3810" y="0"/>
              <a:ext cx="6613452" cy="878610"/>
            </a:xfrm>
            <a:custGeom>
              <a:avLst/>
              <a:gdLst/>
              <a:ahLst/>
              <a:cxnLst/>
              <a:rect l="l" t="t" r="r" b="b"/>
              <a:pathLst>
                <a:path w="6613452" h="878610">
                  <a:moveTo>
                    <a:pt x="6579161" y="21590"/>
                  </a:moveTo>
                  <a:cubicBezTo>
                    <a:pt x="6580431" y="34290"/>
                    <a:pt x="6580431" y="44450"/>
                    <a:pt x="6581702" y="54610"/>
                  </a:cubicBezTo>
                  <a:cubicBezTo>
                    <a:pt x="6584241" y="75986"/>
                    <a:pt x="6585511" y="92842"/>
                    <a:pt x="6588052" y="109096"/>
                  </a:cubicBezTo>
                  <a:cubicBezTo>
                    <a:pt x="6588052" y="132574"/>
                    <a:pt x="6600752" y="595508"/>
                    <a:pt x="6607102" y="618985"/>
                  </a:cubicBezTo>
                  <a:cubicBezTo>
                    <a:pt x="6613452" y="654503"/>
                    <a:pt x="6609641" y="690623"/>
                    <a:pt x="6609641" y="726140"/>
                  </a:cubicBezTo>
                  <a:cubicBezTo>
                    <a:pt x="6609641" y="757444"/>
                    <a:pt x="6610911" y="786340"/>
                    <a:pt x="6612181" y="817650"/>
                  </a:cubicBezTo>
                  <a:cubicBezTo>
                    <a:pt x="6612181" y="839240"/>
                    <a:pt x="6612181" y="853210"/>
                    <a:pt x="6612181" y="877340"/>
                  </a:cubicBezTo>
                  <a:cubicBezTo>
                    <a:pt x="6589321" y="877340"/>
                    <a:pt x="6569002" y="878610"/>
                    <a:pt x="6532791" y="877340"/>
                  </a:cubicBezTo>
                  <a:cubicBezTo>
                    <a:pt x="6197706" y="872260"/>
                    <a:pt x="5857465" y="878610"/>
                    <a:pt x="5522379" y="873530"/>
                  </a:cubicBezTo>
                  <a:cubicBezTo>
                    <a:pt x="5321327" y="869720"/>
                    <a:pt x="5125431" y="872260"/>
                    <a:pt x="4924380" y="869720"/>
                  </a:cubicBezTo>
                  <a:cubicBezTo>
                    <a:pt x="4831587" y="868450"/>
                    <a:pt x="4738794" y="867180"/>
                    <a:pt x="4646001" y="865910"/>
                  </a:cubicBezTo>
                  <a:cubicBezTo>
                    <a:pt x="4589294" y="865910"/>
                    <a:pt x="4537742" y="867180"/>
                    <a:pt x="4481035" y="867180"/>
                  </a:cubicBezTo>
                  <a:cubicBezTo>
                    <a:pt x="4336690" y="865910"/>
                    <a:pt x="3939743" y="867180"/>
                    <a:pt x="3795398" y="865910"/>
                  </a:cubicBezTo>
                  <a:cubicBezTo>
                    <a:pt x="3692295" y="864640"/>
                    <a:pt x="1630229" y="873530"/>
                    <a:pt x="1527125" y="872260"/>
                  </a:cubicBezTo>
                  <a:cubicBezTo>
                    <a:pt x="1501349" y="872260"/>
                    <a:pt x="1470418" y="873530"/>
                    <a:pt x="1444643" y="873530"/>
                  </a:cubicBezTo>
                  <a:cubicBezTo>
                    <a:pt x="1382781" y="873530"/>
                    <a:pt x="1326074" y="874800"/>
                    <a:pt x="1264212" y="874800"/>
                  </a:cubicBezTo>
                  <a:cubicBezTo>
                    <a:pt x="1109557" y="874800"/>
                    <a:pt x="960057" y="873530"/>
                    <a:pt x="805402" y="872260"/>
                  </a:cubicBezTo>
                  <a:cubicBezTo>
                    <a:pt x="712609" y="870990"/>
                    <a:pt x="619816" y="869720"/>
                    <a:pt x="532178" y="868450"/>
                  </a:cubicBezTo>
                  <a:cubicBezTo>
                    <a:pt x="367213" y="867180"/>
                    <a:pt x="20224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69" y="30480"/>
                    <a:pt x="155851" y="29210"/>
                  </a:cubicBezTo>
                  <a:cubicBezTo>
                    <a:pt x="295041" y="25400"/>
                    <a:pt x="434230" y="22860"/>
                    <a:pt x="578575" y="20320"/>
                  </a:cubicBezTo>
                  <a:cubicBezTo>
                    <a:pt x="676523" y="17780"/>
                    <a:pt x="774471" y="16510"/>
                    <a:pt x="867264" y="13970"/>
                  </a:cubicBezTo>
                  <a:cubicBezTo>
                    <a:pt x="960057" y="11430"/>
                    <a:pt x="1058005" y="8890"/>
                    <a:pt x="1150798" y="8890"/>
                  </a:cubicBezTo>
                  <a:cubicBezTo>
                    <a:pt x="1253902" y="7620"/>
                    <a:pt x="1357005" y="10160"/>
                    <a:pt x="1460108" y="8890"/>
                  </a:cubicBezTo>
                  <a:cubicBezTo>
                    <a:pt x="1588987" y="8890"/>
                    <a:pt x="3924277" y="6350"/>
                    <a:pt x="4053157" y="5080"/>
                  </a:cubicBezTo>
                  <a:cubicBezTo>
                    <a:pt x="4176880" y="3810"/>
                    <a:pt x="4300605" y="2540"/>
                    <a:pt x="4429484" y="2540"/>
                  </a:cubicBezTo>
                  <a:cubicBezTo>
                    <a:pt x="4640846" y="1270"/>
                    <a:pt x="4847052" y="0"/>
                    <a:pt x="5058414" y="0"/>
                  </a:cubicBezTo>
                  <a:cubicBezTo>
                    <a:pt x="5146052" y="0"/>
                    <a:pt x="5238845" y="2540"/>
                    <a:pt x="5326482" y="2540"/>
                  </a:cubicBezTo>
                  <a:cubicBezTo>
                    <a:pt x="5568775" y="3810"/>
                    <a:pt x="5816223" y="5080"/>
                    <a:pt x="6058516" y="7620"/>
                  </a:cubicBezTo>
                  <a:cubicBezTo>
                    <a:pt x="6187395" y="8890"/>
                    <a:pt x="6316274" y="12700"/>
                    <a:pt x="6445154" y="16510"/>
                  </a:cubicBezTo>
                  <a:cubicBezTo>
                    <a:pt x="6476084" y="16510"/>
                    <a:pt x="6507015" y="16510"/>
                    <a:pt x="6532791" y="16510"/>
                  </a:cubicBezTo>
                  <a:cubicBezTo>
                    <a:pt x="6560111" y="17780"/>
                    <a:pt x="6569002" y="20320"/>
                    <a:pt x="6579161" y="21590"/>
                  </a:cubicBezTo>
                  <a:close/>
                  <a:moveTo>
                    <a:pt x="6589321" y="860830"/>
                  </a:moveTo>
                  <a:cubicBezTo>
                    <a:pt x="6590592" y="844320"/>
                    <a:pt x="6591861" y="831620"/>
                    <a:pt x="6591861" y="818920"/>
                  </a:cubicBezTo>
                  <a:cubicBezTo>
                    <a:pt x="6590592" y="783330"/>
                    <a:pt x="6589321" y="751424"/>
                    <a:pt x="6589321" y="717111"/>
                  </a:cubicBezTo>
                  <a:cubicBezTo>
                    <a:pt x="6589321" y="701459"/>
                    <a:pt x="6591861" y="685807"/>
                    <a:pt x="6590592" y="670155"/>
                  </a:cubicBezTo>
                  <a:cubicBezTo>
                    <a:pt x="6590592" y="655707"/>
                    <a:pt x="6589321" y="640657"/>
                    <a:pt x="6588052" y="626209"/>
                  </a:cubicBezTo>
                  <a:cubicBezTo>
                    <a:pt x="6582971" y="603935"/>
                    <a:pt x="6571542" y="142807"/>
                    <a:pt x="6571542" y="120534"/>
                  </a:cubicBezTo>
                  <a:cubicBezTo>
                    <a:pt x="6569002" y="101872"/>
                    <a:pt x="6566461" y="82608"/>
                    <a:pt x="6563921" y="63500"/>
                  </a:cubicBezTo>
                  <a:cubicBezTo>
                    <a:pt x="6562652" y="44450"/>
                    <a:pt x="6561381" y="43180"/>
                    <a:pt x="6517326" y="41910"/>
                  </a:cubicBezTo>
                  <a:cubicBezTo>
                    <a:pt x="6501860" y="41910"/>
                    <a:pt x="6491550" y="41910"/>
                    <a:pt x="6476084" y="40640"/>
                  </a:cubicBezTo>
                  <a:cubicBezTo>
                    <a:pt x="6347206" y="36830"/>
                    <a:pt x="6213171" y="31750"/>
                    <a:pt x="6084292" y="30480"/>
                  </a:cubicBezTo>
                  <a:cubicBezTo>
                    <a:pt x="5769827" y="26670"/>
                    <a:pt x="5450207" y="25400"/>
                    <a:pt x="5135742" y="22860"/>
                  </a:cubicBezTo>
                  <a:cubicBezTo>
                    <a:pt x="5089345" y="22860"/>
                    <a:pt x="5037793" y="22860"/>
                    <a:pt x="4991397" y="22860"/>
                  </a:cubicBezTo>
                  <a:cubicBezTo>
                    <a:pt x="4914070" y="22860"/>
                    <a:pt x="4836742" y="22860"/>
                    <a:pt x="4764569" y="22860"/>
                  </a:cubicBezTo>
                  <a:cubicBezTo>
                    <a:pt x="4599604" y="22860"/>
                    <a:pt x="4434639" y="22860"/>
                    <a:pt x="4274829" y="24130"/>
                  </a:cubicBezTo>
                  <a:cubicBezTo>
                    <a:pt x="4135639" y="25400"/>
                    <a:pt x="1790039" y="29210"/>
                    <a:pt x="1650849" y="29210"/>
                  </a:cubicBezTo>
                  <a:cubicBezTo>
                    <a:pt x="1424022" y="29210"/>
                    <a:pt x="1197195" y="26670"/>
                    <a:pt x="970368" y="33020"/>
                  </a:cubicBezTo>
                  <a:cubicBezTo>
                    <a:pt x="851799" y="36830"/>
                    <a:pt x="738385" y="36830"/>
                    <a:pt x="624971" y="38100"/>
                  </a:cubicBezTo>
                  <a:cubicBezTo>
                    <a:pt x="429075" y="41910"/>
                    <a:pt x="233179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83679" y="843050"/>
                    <a:pt x="155851" y="844320"/>
                    <a:pt x="222868" y="844320"/>
                  </a:cubicBezTo>
                  <a:cubicBezTo>
                    <a:pt x="320816" y="844320"/>
                    <a:pt x="423920" y="841780"/>
                    <a:pt x="521868" y="844320"/>
                  </a:cubicBezTo>
                  <a:cubicBezTo>
                    <a:pt x="681678" y="848130"/>
                    <a:pt x="841488" y="850670"/>
                    <a:pt x="1001298" y="849400"/>
                  </a:cubicBezTo>
                  <a:cubicBezTo>
                    <a:pt x="1104402" y="848130"/>
                    <a:pt x="1202350" y="850670"/>
                    <a:pt x="1305453" y="850670"/>
                  </a:cubicBezTo>
                  <a:cubicBezTo>
                    <a:pt x="1454953" y="850670"/>
                    <a:pt x="1604453" y="849400"/>
                    <a:pt x="1753953" y="850670"/>
                  </a:cubicBezTo>
                  <a:cubicBezTo>
                    <a:pt x="1975625" y="851940"/>
                    <a:pt x="4408863" y="841780"/>
                    <a:pt x="4635690" y="844320"/>
                  </a:cubicBezTo>
                  <a:cubicBezTo>
                    <a:pt x="4733639" y="845590"/>
                    <a:pt x="4831587" y="846860"/>
                    <a:pt x="4924380" y="846860"/>
                  </a:cubicBezTo>
                  <a:cubicBezTo>
                    <a:pt x="5094500" y="849400"/>
                    <a:pt x="5259466" y="845590"/>
                    <a:pt x="5429586" y="849400"/>
                  </a:cubicBezTo>
                  <a:cubicBezTo>
                    <a:pt x="5568775" y="851940"/>
                    <a:pt x="5707965" y="851940"/>
                    <a:pt x="5847154" y="854480"/>
                  </a:cubicBezTo>
                  <a:cubicBezTo>
                    <a:pt x="6053361" y="858290"/>
                    <a:pt x="6259568" y="860830"/>
                    <a:pt x="6465774" y="862100"/>
                  </a:cubicBezTo>
                  <a:cubicBezTo>
                    <a:pt x="6543102" y="862100"/>
                    <a:pt x="6569002" y="860830"/>
                    <a:pt x="658932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77653" y="6186978"/>
            <a:ext cx="7059866" cy="940175"/>
            <a:chOff x="0" y="0"/>
            <a:chExt cx="6607101" cy="879880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6584241" cy="851940"/>
            </a:xfrm>
            <a:custGeom>
              <a:avLst/>
              <a:gdLst/>
              <a:ahLst/>
              <a:cxnLst/>
              <a:rect l="l" t="t" r="r" b="b"/>
              <a:pathLst>
                <a:path w="6584241" h="851940">
                  <a:moveTo>
                    <a:pt x="658424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3281377" y="0"/>
                  </a:lnTo>
                  <a:lnTo>
                    <a:pt x="656519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6613452" cy="878610"/>
            </a:xfrm>
            <a:custGeom>
              <a:avLst/>
              <a:gdLst/>
              <a:ahLst/>
              <a:cxnLst/>
              <a:rect l="l" t="t" r="r" b="b"/>
              <a:pathLst>
                <a:path w="6613452" h="878610">
                  <a:moveTo>
                    <a:pt x="6579161" y="21590"/>
                  </a:moveTo>
                  <a:cubicBezTo>
                    <a:pt x="6580431" y="34290"/>
                    <a:pt x="6580431" y="44450"/>
                    <a:pt x="6581702" y="54610"/>
                  </a:cubicBezTo>
                  <a:cubicBezTo>
                    <a:pt x="6584241" y="75986"/>
                    <a:pt x="6585511" y="92842"/>
                    <a:pt x="6588052" y="109096"/>
                  </a:cubicBezTo>
                  <a:cubicBezTo>
                    <a:pt x="6588052" y="132574"/>
                    <a:pt x="6600752" y="595508"/>
                    <a:pt x="6607102" y="618985"/>
                  </a:cubicBezTo>
                  <a:cubicBezTo>
                    <a:pt x="6613452" y="654503"/>
                    <a:pt x="6609641" y="690623"/>
                    <a:pt x="6609641" y="726140"/>
                  </a:cubicBezTo>
                  <a:cubicBezTo>
                    <a:pt x="6609641" y="757444"/>
                    <a:pt x="6610911" y="786340"/>
                    <a:pt x="6612181" y="817650"/>
                  </a:cubicBezTo>
                  <a:cubicBezTo>
                    <a:pt x="6612181" y="839240"/>
                    <a:pt x="6612181" y="853210"/>
                    <a:pt x="6612181" y="877340"/>
                  </a:cubicBezTo>
                  <a:cubicBezTo>
                    <a:pt x="6589321" y="877340"/>
                    <a:pt x="6569002" y="878610"/>
                    <a:pt x="6532791" y="877340"/>
                  </a:cubicBezTo>
                  <a:cubicBezTo>
                    <a:pt x="6197706" y="872260"/>
                    <a:pt x="5857465" y="878610"/>
                    <a:pt x="5522379" y="873530"/>
                  </a:cubicBezTo>
                  <a:cubicBezTo>
                    <a:pt x="5321327" y="869720"/>
                    <a:pt x="5125431" y="872260"/>
                    <a:pt x="4924380" y="869720"/>
                  </a:cubicBezTo>
                  <a:cubicBezTo>
                    <a:pt x="4831587" y="868450"/>
                    <a:pt x="4738794" y="867180"/>
                    <a:pt x="4646001" y="865910"/>
                  </a:cubicBezTo>
                  <a:cubicBezTo>
                    <a:pt x="4589294" y="865910"/>
                    <a:pt x="4537742" y="867180"/>
                    <a:pt x="4481035" y="867180"/>
                  </a:cubicBezTo>
                  <a:cubicBezTo>
                    <a:pt x="4336690" y="865910"/>
                    <a:pt x="3939743" y="867180"/>
                    <a:pt x="3795398" y="865910"/>
                  </a:cubicBezTo>
                  <a:cubicBezTo>
                    <a:pt x="3692295" y="864640"/>
                    <a:pt x="1630229" y="873530"/>
                    <a:pt x="1527125" y="872260"/>
                  </a:cubicBezTo>
                  <a:cubicBezTo>
                    <a:pt x="1501349" y="872260"/>
                    <a:pt x="1470418" y="873530"/>
                    <a:pt x="1444643" y="873530"/>
                  </a:cubicBezTo>
                  <a:cubicBezTo>
                    <a:pt x="1382781" y="873530"/>
                    <a:pt x="1326074" y="874800"/>
                    <a:pt x="1264212" y="874800"/>
                  </a:cubicBezTo>
                  <a:cubicBezTo>
                    <a:pt x="1109557" y="874800"/>
                    <a:pt x="960057" y="873530"/>
                    <a:pt x="805402" y="872260"/>
                  </a:cubicBezTo>
                  <a:cubicBezTo>
                    <a:pt x="712609" y="870990"/>
                    <a:pt x="619816" y="869720"/>
                    <a:pt x="532178" y="868450"/>
                  </a:cubicBezTo>
                  <a:cubicBezTo>
                    <a:pt x="367213" y="867180"/>
                    <a:pt x="20224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69" y="30480"/>
                    <a:pt x="155851" y="29210"/>
                  </a:cubicBezTo>
                  <a:cubicBezTo>
                    <a:pt x="295041" y="25400"/>
                    <a:pt x="434230" y="22860"/>
                    <a:pt x="578575" y="20320"/>
                  </a:cubicBezTo>
                  <a:cubicBezTo>
                    <a:pt x="676523" y="17780"/>
                    <a:pt x="774471" y="16510"/>
                    <a:pt x="867264" y="13970"/>
                  </a:cubicBezTo>
                  <a:cubicBezTo>
                    <a:pt x="960057" y="11430"/>
                    <a:pt x="1058005" y="8890"/>
                    <a:pt x="1150798" y="8890"/>
                  </a:cubicBezTo>
                  <a:cubicBezTo>
                    <a:pt x="1253902" y="7620"/>
                    <a:pt x="1357005" y="10160"/>
                    <a:pt x="1460108" y="8890"/>
                  </a:cubicBezTo>
                  <a:cubicBezTo>
                    <a:pt x="1588987" y="8890"/>
                    <a:pt x="3924277" y="6350"/>
                    <a:pt x="4053157" y="5080"/>
                  </a:cubicBezTo>
                  <a:cubicBezTo>
                    <a:pt x="4176880" y="3810"/>
                    <a:pt x="4300605" y="2540"/>
                    <a:pt x="4429484" y="2540"/>
                  </a:cubicBezTo>
                  <a:cubicBezTo>
                    <a:pt x="4640846" y="1270"/>
                    <a:pt x="4847052" y="0"/>
                    <a:pt x="5058414" y="0"/>
                  </a:cubicBezTo>
                  <a:cubicBezTo>
                    <a:pt x="5146052" y="0"/>
                    <a:pt x="5238845" y="2540"/>
                    <a:pt x="5326482" y="2540"/>
                  </a:cubicBezTo>
                  <a:cubicBezTo>
                    <a:pt x="5568775" y="3810"/>
                    <a:pt x="5816223" y="5080"/>
                    <a:pt x="6058516" y="7620"/>
                  </a:cubicBezTo>
                  <a:cubicBezTo>
                    <a:pt x="6187395" y="8890"/>
                    <a:pt x="6316274" y="12700"/>
                    <a:pt x="6445154" y="16510"/>
                  </a:cubicBezTo>
                  <a:cubicBezTo>
                    <a:pt x="6476084" y="16510"/>
                    <a:pt x="6507015" y="16510"/>
                    <a:pt x="6532791" y="16510"/>
                  </a:cubicBezTo>
                  <a:cubicBezTo>
                    <a:pt x="6560111" y="17780"/>
                    <a:pt x="6569002" y="20320"/>
                    <a:pt x="6579161" y="21590"/>
                  </a:cubicBezTo>
                  <a:close/>
                  <a:moveTo>
                    <a:pt x="6589321" y="860830"/>
                  </a:moveTo>
                  <a:cubicBezTo>
                    <a:pt x="6590592" y="844320"/>
                    <a:pt x="6591861" y="831620"/>
                    <a:pt x="6591861" y="818920"/>
                  </a:cubicBezTo>
                  <a:cubicBezTo>
                    <a:pt x="6590592" y="783330"/>
                    <a:pt x="6589321" y="751424"/>
                    <a:pt x="6589321" y="717111"/>
                  </a:cubicBezTo>
                  <a:cubicBezTo>
                    <a:pt x="6589321" y="701459"/>
                    <a:pt x="6591861" y="685807"/>
                    <a:pt x="6590592" y="670155"/>
                  </a:cubicBezTo>
                  <a:cubicBezTo>
                    <a:pt x="6590592" y="655707"/>
                    <a:pt x="6589321" y="640657"/>
                    <a:pt x="6588052" y="626209"/>
                  </a:cubicBezTo>
                  <a:cubicBezTo>
                    <a:pt x="6582971" y="603935"/>
                    <a:pt x="6571542" y="142807"/>
                    <a:pt x="6571542" y="120534"/>
                  </a:cubicBezTo>
                  <a:cubicBezTo>
                    <a:pt x="6569002" y="101872"/>
                    <a:pt x="6566461" y="82608"/>
                    <a:pt x="6563921" y="63500"/>
                  </a:cubicBezTo>
                  <a:cubicBezTo>
                    <a:pt x="6562652" y="44450"/>
                    <a:pt x="6561381" y="43180"/>
                    <a:pt x="6517326" y="41910"/>
                  </a:cubicBezTo>
                  <a:cubicBezTo>
                    <a:pt x="6501860" y="41910"/>
                    <a:pt x="6491550" y="41910"/>
                    <a:pt x="6476084" y="40640"/>
                  </a:cubicBezTo>
                  <a:cubicBezTo>
                    <a:pt x="6347206" y="36830"/>
                    <a:pt x="6213171" y="31750"/>
                    <a:pt x="6084292" y="30480"/>
                  </a:cubicBezTo>
                  <a:cubicBezTo>
                    <a:pt x="5769827" y="26670"/>
                    <a:pt x="5450207" y="25400"/>
                    <a:pt x="5135742" y="22860"/>
                  </a:cubicBezTo>
                  <a:cubicBezTo>
                    <a:pt x="5089345" y="22860"/>
                    <a:pt x="5037793" y="22860"/>
                    <a:pt x="4991397" y="22860"/>
                  </a:cubicBezTo>
                  <a:cubicBezTo>
                    <a:pt x="4914070" y="22860"/>
                    <a:pt x="4836742" y="22860"/>
                    <a:pt x="4764569" y="22860"/>
                  </a:cubicBezTo>
                  <a:cubicBezTo>
                    <a:pt x="4599604" y="22860"/>
                    <a:pt x="4434639" y="22860"/>
                    <a:pt x="4274829" y="24130"/>
                  </a:cubicBezTo>
                  <a:cubicBezTo>
                    <a:pt x="4135639" y="25400"/>
                    <a:pt x="1790039" y="29210"/>
                    <a:pt x="1650849" y="29210"/>
                  </a:cubicBezTo>
                  <a:cubicBezTo>
                    <a:pt x="1424022" y="29210"/>
                    <a:pt x="1197195" y="26670"/>
                    <a:pt x="970368" y="33020"/>
                  </a:cubicBezTo>
                  <a:cubicBezTo>
                    <a:pt x="851799" y="36830"/>
                    <a:pt x="738385" y="36830"/>
                    <a:pt x="624971" y="38100"/>
                  </a:cubicBezTo>
                  <a:cubicBezTo>
                    <a:pt x="429075" y="41910"/>
                    <a:pt x="233179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83679" y="843050"/>
                    <a:pt x="155851" y="844320"/>
                    <a:pt x="222868" y="844320"/>
                  </a:cubicBezTo>
                  <a:cubicBezTo>
                    <a:pt x="320816" y="844320"/>
                    <a:pt x="423920" y="841780"/>
                    <a:pt x="521868" y="844320"/>
                  </a:cubicBezTo>
                  <a:cubicBezTo>
                    <a:pt x="681678" y="848130"/>
                    <a:pt x="841488" y="850670"/>
                    <a:pt x="1001298" y="849400"/>
                  </a:cubicBezTo>
                  <a:cubicBezTo>
                    <a:pt x="1104402" y="848130"/>
                    <a:pt x="1202350" y="850670"/>
                    <a:pt x="1305453" y="850670"/>
                  </a:cubicBezTo>
                  <a:cubicBezTo>
                    <a:pt x="1454953" y="850670"/>
                    <a:pt x="1604453" y="849400"/>
                    <a:pt x="1753953" y="850670"/>
                  </a:cubicBezTo>
                  <a:cubicBezTo>
                    <a:pt x="1975625" y="851940"/>
                    <a:pt x="4408863" y="841780"/>
                    <a:pt x="4635690" y="844320"/>
                  </a:cubicBezTo>
                  <a:cubicBezTo>
                    <a:pt x="4733639" y="845590"/>
                    <a:pt x="4831587" y="846860"/>
                    <a:pt x="4924380" y="846860"/>
                  </a:cubicBezTo>
                  <a:cubicBezTo>
                    <a:pt x="5094500" y="849400"/>
                    <a:pt x="5259466" y="845590"/>
                    <a:pt x="5429586" y="849400"/>
                  </a:cubicBezTo>
                  <a:cubicBezTo>
                    <a:pt x="5568775" y="851940"/>
                    <a:pt x="5707965" y="851940"/>
                    <a:pt x="5847154" y="854480"/>
                  </a:cubicBezTo>
                  <a:cubicBezTo>
                    <a:pt x="6053361" y="858290"/>
                    <a:pt x="6259568" y="860830"/>
                    <a:pt x="6465774" y="862100"/>
                  </a:cubicBezTo>
                  <a:cubicBezTo>
                    <a:pt x="6543102" y="862100"/>
                    <a:pt x="6569002" y="860830"/>
                    <a:pt x="658932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277593" y="6377478"/>
            <a:ext cx="7059866" cy="940175"/>
            <a:chOff x="0" y="0"/>
            <a:chExt cx="6607101" cy="879880"/>
          </a:xfrm>
        </p:grpSpPr>
        <p:sp>
          <p:nvSpPr>
            <p:cNvPr id="24" name="Freeform 24"/>
            <p:cNvSpPr/>
            <p:nvPr/>
          </p:nvSpPr>
          <p:spPr>
            <a:xfrm>
              <a:off x="10160" y="16510"/>
              <a:ext cx="6584241" cy="851940"/>
            </a:xfrm>
            <a:custGeom>
              <a:avLst/>
              <a:gdLst/>
              <a:ahLst/>
              <a:cxnLst/>
              <a:rect l="l" t="t" r="r" b="b"/>
              <a:pathLst>
                <a:path w="6584241" h="851940">
                  <a:moveTo>
                    <a:pt x="6584241" y="851940"/>
                  </a:moveTo>
                  <a:lnTo>
                    <a:pt x="0" y="844320"/>
                  </a:lnTo>
                  <a:lnTo>
                    <a:pt x="0" y="308702"/>
                  </a:lnTo>
                  <a:lnTo>
                    <a:pt x="17780" y="19050"/>
                  </a:lnTo>
                  <a:lnTo>
                    <a:pt x="3281377" y="0"/>
                  </a:lnTo>
                  <a:lnTo>
                    <a:pt x="6565191" y="5080"/>
                  </a:lnTo>
                  <a:close/>
                </a:path>
              </a:pathLst>
            </a:custGeom>
            <a:solidFill>
              <a:srgbClr val="DEA789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-3810" y="0"/>
              <a:ext cx="6613452" cy="878610"/>
            </a:xfrm>
            <a:custGeom>
              <a:avLst/>
              <a:gdLst/>
              <a:ahLst/>
              <a:cxnLst/>
              <a:rect l="l" t="t" r="r" b="b"/>
              <a:pathLst>
                <a:path w="6613452" h="878610">
                  <a:moveTo>
                    <a:pt x="6579161" y="21590"/>
                  </a:moveTo>
                  <a:cubicBezTo>
                    <a:pt x="6580431" y="34290"/>
                    <a:pt x="6580431" y="44450"/>
                    <a:pt x="6581702" y="54610"/>
                  </a:cubicBezTo>
                  <a:cubicBezTo>
                    <a:pt x="6584241" y="75986"/>
                    <a:pt x="6585511" y="92842"/>
                    <a:pt x="6588052" y="109096"/>
                  </a:cubicBezTo>
                  <a:cubicBezTo>
                    <a:pt x="6588052" y="132574"/>
                    <a:pt x="6600752" y="595508"/>
                    <a:pt x="6607102" y="618985"/>
                  </a:cubicBezTo>
                  <a:cubicBezTo>
                    <a:pt x="6613452" y="654503"/>
                    <a:pt x="6609641" y="690623"/>
                    <a:pt x="6609641" y="726140"/>
                  </a:cubicBezTo>
                  <a:cubicBezTo>
                    <a:pt x="6609641" y="757444"/>
                    <a:pt x="6610911" y="786340"/>
                    <a:pt x="6612181" y="817650"/>
                  </a:cubicBezTo>
                  <a:cubicBezTo>
                    <a:pt x="6612181" y="839240"/>
                    <a:pt x="6612181" y="853210"/>
                    <a:pt x="6612181" y="877340"/>
                  </a:cubicBezTo>
                  <a:cubicBezTo>
                    <a:pt x="6589321" y="877340"/>
                    <a:pt x="6569002" y="878610"/>
                    <a:pt x="6532791" y="877340"/>
                  </a:cubicBezTo>
                  <a:cubicBezTo>
                    <a:pt x="6197706" y="872260"/>
                    <a:pt x="5857465" y="878610"/>
                    <a:pt x="5522379" y="873530"/>
                  </a:cubicBezTo>
                  <a:cubicBezTo>
                    <a:pt x="5321327" y="869720"/>
                    <a:pt x="5125431" y="872260"/>
                    <a:pt x="4924380" y="869720"/>
                  </a:cubicBezTo>
                  <a:cubicBezTo>
                    <a:pt x="4831587" y="868450"/>
                    <a:pt x="4738794" y="867180"/>
                    <a:pt x="4646001" y="865910"/>
                  </a:cubicBezTo>
                  <a:cubicBezTo>
                    <a:pt x="4589294" y="865910"/>
                    <a:pt x="4537742" y="867180"/>
                    <a:pt x="4481035" y="867180"/>
                  </a:cubicBezTo>
                  <a:cubicBezTo>
                    <a:pt x="4336690" y="865910"/>
                    <a:pt x="3939743" y="867180"/>
                    <a:pt x="3795398" y="865910"/>
                  </a:cubicBezTo>
                  <a:cubicBezTo>
                    <a:pt x="3692295" y="864640"/>
                    <a:pt x="1630229" y="873530"/>
                    <a:pt x="1527125" y="872260"/>
                  </a:cubicBezTo>
                  <a:cubicBezTo>
                    <a:pt x="1501349" y="872260"/>
                    <a:pt x="1470418" y="873530"/>
                    <a:pt x="1444643" y="873530"/>
                  </a:cubicBezTo>
                  <a:cubicBezTo>
                    <a:pt x="1382781" y="873530"/>
                    <a:pt x="1326074" y="874800"/>
                    <a:pt x="1264212" y="874800"/>
                  </a:cubicBezTo>
                  <a:cubicBezTo>
                    <a:pt x="1109557" y="874800"/>
                    <a:pt x="960057" y="873530"/>
                    <a:pt x="805402" y="872260"/>
                  </a:cubicBezTo>
                  <a:cubicBezTo>
                    <a:pt x="712609" y="870990"/>
                    <a:pt x="619816" y="869720"/>
                    <a:pt x="532178" y="868450"/>
                  </a:cubicBezTo>
                  <a:cubicBezTo>
                    <a:pt x="367213" y="867180"/>
                    <a:pt x="202248" y="865910"/>
                    <a:pt x="48260" y="865910"/>
                  </a:cubicBezTo>
                  <a:cubicBezTo>
                    <a:pt x="38100" y="865910"/>
                    <a:pt x="29210" y="865910"/>
                    <a:pt x="19050" y="864640"/>
                  </a:cubicBezTo>
                  <a:cubicBezTo>
                    <a:pt x="10160" y="863370"/>
                    <a:pt x="5080" y="857020"/>
                    <a:pt x="7620" y="848130"/>
                  </a:cubicBezTo>
                  <a:cubicBezTo>
                    <a:pt x="16510" y="816440"/>
                    <a:pt x="12700" y="801390"/>
                    <a:pt x="11430" y="785738"/>
                  </a:cubicBezTo>
                  <a:cubicBezTo>
                    <a:pt x="10160" y="753832"/>
                    <a:pt x="6350" y="722528"/>
                    <a:pt x="7620" y="690623"/>
                  </a:cubicBezTo>
                  <a:cubicBezTo>
                    <a:pt x="5080" y="650891"/>
                    <a:pt x="0" y="159061"/>
                    <a:pt x="7620" y="118728"/>
                  </a:cubicBezTo>
                  <a:cubicBezTo>
                    <a:pt x="8890" y="110902"/>
                    <a:pt x="7620" y="102474"/>
                    <a:pt x="8890" y="94648"/>
                  </a:cubicBezTo>
                  <a:cubicBezTo>
                    <a:pt x="10160" y="82006"/>
                    <a:pt x="12700" y="681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69" y="30480"/>
                    <a:pt x="155851" y="29210"/>
                  </a:cubicBezTo>
                  <a:cubicBezTo>
                    <a:pt x="295041" y="25400"/>
                    <a:pt x="434230" y="22860"/>
                    <a:pt x="578575" y="20320"/>
                  </a:cubicBezTo>
                  <a:cubicBezTo>
                    <a:pt x="676523" y="17780"/>
                    <a:pt x="774471" y="16510"/>
                    <a:pt x="867264" y="13970"/>
                  </a:cubicBezTo>
                  <a:cubicBezTo>
                    <a:pt x="960057" y="11430"/>
                    <a:pt x="1058005" y="8890"/>
                    <a:pt x="1150798" y="8890"/>
                  </a:cubicBezTo>
                  <a:cubicBezTo>
                    <a:pt x="1253902" y="7620"/>
                    <a:pt x="1357005" y="10160"/>
                    <a:pt x="1460108" y="8890"/>
                  </a:cubicBezTo>
                  <a:cubicBezTo>
                    <a:pt x="1588987" y="8890"/>
                    <a:pt x="3924277" y="6350"/>
                    <a:pt x="4053157" y="5080"/>
                  </a:cubicBezTo>
                  <a:cubicBezTo>
                    <a:pt x="4176880" y="3810"/>
                    <a:pt x="4300605" y="2540"/>
                    <a:pt x="4429484" y="2540"/>
                  </a:cubicBezTo>
                  <a:cubicBezTo>
                    <a:pt x="4640846" y="1270"/>
                    <a:pt x="4847052" y="0"/>
                    <a:pt x="5058414" y="0"/>
                  </a:cubicBezTo>
                  <a:cubicBezTo>
                    <a:pt x="5146052" y="0"/>
                    <a:pt x="5238845" y="2540"/>
                    <a:pt x="5326482" y="2540"/>
                  </a:cubicBezTo>
                  <a:cubicBezTo>
                    <a:pt x="5568775" y="3810"/>
                    <a:pt x="5816223" y="5080"/>
                    <a:pt x="6058516" y="7620"/>
                  </a:cubicBezTo>
                  <a:cubicBezTo>
                    <a:pt x="6187395" y="8890"/>
                    <a:pt x="6316274" y="12700"/>
                    <a:pt x="6445154" y="16510"/>
                  </a:cubicBezTo>
                  <a:cubicBezTo>
                    <a:pt x="6476084" y="16510"/>
                    <a:pt x="6507015" y="16510"/>
                    <a:pt x="6532791" y="16510"/>
                  </a:cubicBezTo>
                  <a:cubicBezTo>
                    <a:pt x="6560111" y="17780"/>
                    <a:pt x="6569002" y="20320"/>
                    <a:pt x="6579161" y="21590"/>
                  </a:cubicBezTo>
                  <a:close/>
                  <a:moveTo>
                    <a:pt x="6589321" y="860830"/>
                  </a:moveTo>
                  <a:cubicBezTo>
                    <a:pt x="6590592" y="844320"/>
                    <a:pt x="6591861" y="831620"/>
                    <a:pt x="6591861" y="818920"/>
                  </a:cubicBezTo>
                  <a:cubicBezTo>
                    <a:pt x="6590592" y="783330"/>
                    <a:pt x="6589321" y="751424"/>
                    <a:pt x="6589321" y="717111"/>
                  </a:cubicBezTo>
                  <a:cubicBezTo>
                    <a:pt x="6589321" y="701459"/>
                    <a:pt x="6591861" y="685807"/>
                    <a:pt x="6590592" y="670155"/>
                  </a:cubicBezTo>
                  <a:cubicBezTo>
                    <a:pt x="6590592" y="655707"/>
                    <a:pt x="6589321" y="640657"/>
                    <a:pt x="6588052" y="626209"/>
                  </a:cubicBezTo>
                  <a:cubicBezTo>
                    <a:pt x="6582971" y="603935"/>
                    <a:pt x="6571542" y="142807"/>
                    <a:pt x="6571542" y="120534"/>
                  </a:cubicBezTo>
                  <a:cubicBezTo>
                    <a:pt x="6569002" y="101872"/>
                    <a:pt x="6566461" y="82608"/>
                    <a:pt x="6563921" y="63500"/>
                  </a:cubicBezTo>
                  <a:cubicBezTo>
                    <a:pt x="6562652" y="44450"/>
                    <a:pt x="6561381" y="43180"/>
                    <a:pt x="6517326" y="41910"/>
                  </a:cubicBezTo>
                  <a:cubicBezTo>
                    <a:pt x="6501860" y="41910"/>
                    <a:pt x="6491550" y="41910"/>
                    <a:pt x="6476084" y="40640"/>
                  </a:cubicBezTo>
                  <a:cubicBezTo>
                    <a:pt x="6347206" y="36830"/>
                    <a:pt x="6213171" y="31750"/>
                    <a:pt x="6084292" y="30480"/>
                  </a:cubicBezTo>
                  <a:cubicBezTo>
                    <a:pt x="5769827" y="26670"/>
                    <a:pt x="5450207" y="25400"/>
                    <a:pt x="5135742" y="22860"/>
                  </a:cubicBezTo>
                  <a:cubicBezTo>
                    <a:pt x="5089345" y="22860"/>
                    <a:pt x="5037793" y="22860"/>
                    <a:pt x="4991397" y="22860"/>
                  </a:cubicBezTo>
                  <a:cubicBezTo>
                    <a:pt x="4914070" y="22860"/>
                    <a:pt x="4836742" y="22860"/>
                    <a:pt x="4764569" y="22860"/>
                  </a:cubicBezTo>
                  <a:cubicBezTo>
                    <a:pt x="4599604" y="22860"/>
                    <a:pt x="4434639" y="22860"/>
                    <a:pt x="4274829" y="24130"/>
                  </a:cubicBezTo>
                  <a:cubicBezTo>
                    <a:pt x="4135639" y="25400"/>
                    <a:pt x="1790039" y="29210"/>
                    <a:pt x="1650849" y="29210"/>
                  </a:cubicBezTo>
                  <a:cubicBezTo>
                    <a:pt x="1424022" y="29210"/>
                    <a:pt x="1197195" y="26670"/>
                    <a:pt x="970368" y="33020"/>
                  </a:cubicBezTo>
                  <a:cubicBezTo>
                    <a:pt x="851799" y="36830"/>
                    <a:pt x="738385" y="36830"/>
                    <a:pt x="624971" y="38100"/>
                  </a:cubicBezTo>
                  <a:cubicBezTo>
                    <a:pt x="429075" y="41910"/>
                    <a:pt x="233179" y="45720"/>
                    <a:pt x="49530" y="50800"/>
                  </a:cubicBezTo>
                  <a:cubicBezTo>
                    <a:pt x="36830" y="50800"/>
                    <a:pt x="34290" y="53340"/>
                    <a:pt x="33020" y="66354"/>
                  </a:cubicBezTo>
                  <a:cubicBezTo>
                    <a:pt x="31750" y="77190"/>
                    <a:pt x="31750" y="88026"/>
                    <a:pt x="30480" y="98862"/>
                  </a:cubicBezTo>
                  <a:cubicBezTo>
                    <a:pt x="29210" y="116922"/>
                    <a:pt x="26670" y="134380"/>
                    <a:pt x="25400" y="152439"/>
                  </a:cubicBezTo>
                  <a:cubicBezTo>
                    <a:pt x="20320" y="171703"/>
                    <a:pt x="26670" y="642463"/>
                    <a:pt x="29210" y="661727"/>
                  </a:cubicBezTo>
                  <a:cubicBezTo>
                    <a:pt x="29210" y="682195"/>
                    <a:pt x="29210" y="703265"/>
                    <a:pt x="30480" y="723732"/>
                  </a:cubicBezTo>
                  <a:cubicBezTo>
                    <a:pt x="30480" y="738782"/>
                    <a:pt x="33020" y="753832"/>
                    <a:pt x="33020" y="768882"/>
                  </a:cubicBezTo>
                  <a:cubicBezTo>
                    <a:pt x="33020" y="785136"/>
                    <a:pt x="33020" y="801390"/>
                    <a:pt x="31750" y="818920"/>
                  </a:cubicBezTo>
                  <a:cubicBezTo>
                    <a:pt x="31750" y="822730"/>
                    <a:pt x="31750" y="825270"/>
                    <a:pt x="31750" y="829080"/>
                  </a:cubicBezTo>
                  <a:cubicBezTo>
                    <a:pt x="31750" y="839240"/>
                    <a:pt x="35560" y="843050"/>
                    <a:pt x="44450" y="843050"/>
                  </a:cubicBezTo>
                  <a:cubicBezTo>
                    <a:pt x="83679" y="843050"/>
                    <a:pt x="155851" y="844320"/>
                    <a:pt x="222868" y="844320"/>
                  </a:cubicBezTo>
                  <a:cubicBezTo>
                    <a:pt x="320816" y="844320"/>
                    <a:pt x="423920" y="841780"/>
                    <a:pt x="521868" y="844320"/>
                  </a:cubicBezTo>
                  <a:cubicBezTo>
                    <a:pt x="681678" y="848130"/>
                    <a:pt x="841488" y="850670"/>
                    <a:pt x="1001298" y="849400"/>
                  </a:cubicBezTo>
                  <a:cubicBezTo>
                    <a:pt x="1104402" y="848130"/>
                    <a:pt x="1202350" y="850670"/>
                    <a:pt x="1305453" y="850670"/>
                  </a:cubicBezTo>
                  <a:cubicBezTo>
                    <a:pt x="1454953" y="850670"/>
                    <a:pt x="1604453" y="849400"/>
                    <a:pt x="1753953" y="850670"/>
                  </a:cubicBezTo>
                  <a:cubicBezTo>
                    <a:pt x="1975625" y="851940"/>
                    <a:pt x="4408863" y="841780"/>
                    <a:pt x="4635690" y="844320"/>
                  </a:cubicBezTo>
                  <a:cubicBezTo>
                    <a:pt x="4733639" y="845590"/>
                    <a:pt x="4831587" y="846860"/>
                    <a:pt x="4924380" y="846860"/>
                  </a:cubicBezTo>
                  <a:cubicBezTo>
                    <a:pt x="5094500" y="849400"/>
                    <a:pt x="5259466" y="845590"/>
                    <a:pt x="5429586" y="849400"/>
                  </a:cubicBezTo>
                  <a:cubicBezTo>
                    <a:pt x="5568775" y="851940"/>
                    <a:pt x="5707965" y="851940"/>
                    <a:pt x="5847154" y="854480"/>
                  </a:cubicBezTo>
                  <a:cubicBezTo>
                    <a:pt x="6053361" y="858290"/>
                    <a:pt x="6259568" y="860830"/>
                    <a:pt x="6465774" y="862100"/>
                  </a:cubicBezTo>
                  <a:cubicBezTo>
                    <a:pt x="6543102" y="862100"/>
                    <a:pt x="6569002" y="860830"/>
                    <a:pt x="6589321" y="8608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6" name="Freeform 26"/>
          <p:cNvSpPr/>
          <p:nvPr/>
        </p:nvSpPr>
        <p:spPr>
          <a:xfrm rot="-5523415">
            <a:off x="7014995" y="4266272"/>
            <a:ext cx="4685123" cy="2067310"/>
          </a:xfrm>
          <a:custGeom>
            <a:avLst/>
            <a:gdLst/>
            <a:ahLst/>
            <a:cxnLst/>
            <a:rect l="l" t="t" r="r" b="b"/>
            <a:pathLst>
              <a:path w="4685123" h="2067310">
                <a:moveTo>
                  <a:pt x="0" y="0"/>
                </a:moveTo>
                <a:lnTo>
                  <a:pt x="4685123" y="0"/>
                </a:lnTo>
                <a:lnTo>
                  <a:pt x="4685123" y="2067310"/>
                </a:lnTo>
                <a:lnTo>
                  <a:pt x="0" y="2067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747056" y="3646954"/>
            <a:ext cx="1221001" cy="2342448"/>
          </a:xfrm>
          <a:custGeom>
            <a:avLst/>
            <a:gdLst/>
            <a:ahLst/>
            <a:cxnLst/>
            <a:rect l="l" t="t" r="r" b="b"/>
            <a:pathLst>
              <a:path w="1221001" h="2342448">
                <a:moveTo>
                  <a:pt x="0" y="0"/>
                </a:moveTo>
                <a:lnTo>
                  <a:pt x="1221001" y="0"/>
                </a:lnTo>
                <a:lnTo>
                  <a:pt x="1221001" y="2342448"/>
                </a:lnTo>
                <a:lnTo>
                  <a:pt x="0" y="2342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637539" y="0"/>
            <a:ext cx="3012921" cy="3438426"/>
          </a:xfrm>
          <a:custGeom>
            <a:avLst/>
            <a:gdLst/>
            <a:ahLst/>
            <a:cxnLst/>
            <a:rect l="l" t="t" r="r" b="b"/>
            <a:pathLst>
              <a:path w="3012921" h="3438426">
                <a:moveTo>
                  <a:pt x="0" y="0"/>
                </a:moveTo>
                <a:lnTo>
                  <a:pt x="3012922" y="0"/>
                </a:lnTo>
                <a:lnTo>
                  <a:pt x="3012922" y="3438426"/>
                </a:lnTo>
                <a:lnTo>
                  <a:pt x="0" y="3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637539" y="7385964"/>
            <a:ext cx="3163593" cy="3071322"/>
          </a:xfrm>
          <a:custGeom>
            <a:avLst/>
            <a:gdLst/>
            <a:ahLst/>
            <a:cxnLst/>
            <a:rect l="l" t="t" r="r" b="b"/>
            <a:pathLst>
              <a:path w="3163593" h="3071322">
                <a:moveTo>
                  <a:pt x="0" y="0"/>
                </a:moveTo>
                <a:lnTo>
                  <a:pt x="3163594" y="0"/>
                </a:lnTo>
                <a:lnTo>
                  <a:pt x="3163594" y="3071322"/>
                </a:lnTo>
                <a:lnTo>
                  <a:pt x="0" y="3071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136408" y="272637"/>
            <a:ext cx="4501131" cy="65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64"/>
              </a:lnSpc>
              <a:spcBef>
                <a:spcPct val="0"/>
              </a:spcBef>
            </a:pPr>
            <a:r>
              <a:rPr lang="en-US" sz="383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Make a sentence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25184" y="1883635"/>
            <a:ext cx="5616973" cy="103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87"/>
              </a:lnSpc>
            </a:pPr>
            <a:r>
              <a:rPr lang="en-US" sz="9008" u="none" strike="noStrike" spc="-135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 Present Simple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079481" y="1867534"/>
            <a:ext cx="7821311" cy="105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73"/>
              </a:lnSpc>
            </a:pPr>
            <a:r>
              <a:rPr lang="en-US" sz="9114" u="none" strike="noStrike" spc="-136">
                <a:solidFill>
                  <a:srgbClr val="FFC64B"/>
                </a:solidFill>
                <a:latin typeface="Silver Stone"/>
                <a:ea typeface="Silver Stone"/>
                <a:cs typeface="Silver Stone"/>
                <a:sym typeface="Silver Stone"/>
              </a:rPr>
              <a:t>Present Continuous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49718" y="4719390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29448" y="4594885"/>
            <a:ext cx="8356836" cy="7186879"/>
          </a:xfrm>
          <a:custGeom>
            <a:avLst/>
            <a:gdLst/>
            <a:ahLst/>
            <a:cxnLst/>
            <a:rect l="l" t="t" r="r" b="b"/>
            <a:pathLst>
              <a:path w="8356836" h="7186879">
                <a:moveTo>
                  <a:pt x="0" y="0"/>
                </a:moveTo>
                <a:lnTo>
                  <a:pt x="8356836" y="0"/>
                </a:lnTo>
                <a:lnTo>
                  <a:pt x="8356836" y="7186879"/>
                </a:lnTo>
                <a:lnTo>
                  <a:pt x="0" y="7186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54041" y="3341005"/>
            <a:ext cx="13179917" cy="146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25"/>
              </a:lnSpc>
              <a:spcBef>
                <a:spcPct val="0"/>
              </a:spcBef>
            </a:pPr>
            <a:r>
              <a:rPr lang="en-US" sz="8518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Write personal profiles </a:t>
            </a:r>
          </a:p>
        </p:txBody>
      </p:sp>
      <p:sp>
        <p:nvSpPr>
          <p:cNvPr id="5" name="Freeform 5"/>
          <p:cNvSpPr/>
          <p:nvPr/>
        </p:nvSpPr>
        <p:spPr>
          <a:xfrm flipV="1">
            <a:off x="11204476" y="-669258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2138648"/>
                </a:moveTo>
                <a:lnTo>
                  <a:pt x="9563061" y="2138648"/>
                </a:lnTo>
                <a:lnTo>
                  <a:pt x="9563061" y="0"/>
                </a:lnTo>
                <a:lnTo>
                  <a:pt x="0" y="0"/>
                </a:lnTo>
                <a:lnTo>
                  <a:pt x="0" y="2138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3593230" y="-669258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2138648"/>
                </a:moveTo>
                <a:lnTo>
                  <a:pt x="9563062" y="2138648"/>
                </a:lnTo>
                <a:lnTo>
                  <a:pt x="9563062" y="0"/>
                </a:lnTo>
                <a:lnTo>
                  <a:pt x="0" y="0"/>
                </a:lnTo>
                <a:lnTo>
                  <a:pt x="0" y="2138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47918" y="9042706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1" y="0"/>
                </a:lnTo>
                <a:lnTo>
                  <a:pt x="9563061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93429" y="8921625"/>
            <a:ext cx="9563061" cy="2138648"/>
          </a:xfrm>
          <a:custGeom>
            <a:avLst/>
            <a:gdLst/>
            <a:ahLst/>
            <a:cxnLst/>
            <a:rect l="l" t="t" r="r" b="b"/>
            <a:pathLst>
              <a:path w="9563061" h="2138648">
                <a:moveTo>
                  <a:pt x="0" y="0"/>
                </a:moveTo>
                <a:lnTo>
                  <a:pt x="9563062" y="0"/>
                </a:lnTo>
                <a:lnTo>
                  <a:pt x="9563062" y="2138648"/>
                </a:lnTo>
                <a:lnTo>
                  <a:pt x="0" y="213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29448" y="6849997"/>
            <a:ext cx="3930160" cy="3262033"/>
          </a:xfrm>
          <a:custGeom>
            <a:avLst/>
            <a:gdLst/>
            <a:ahLst/>
            <a:cxnLst/>
            <a:rect l="l" t="t" r="r" b="b"/>
            <a:pathLst>
              <a:path w="3930160" h="3262033">
                <a:moveTo>
                  <a:pt x="0" y="0"/>
                </a:moveTo>
                <a:lnTo>
                  <a:pt x="3930161" y="0"/>
                </a:lnTo>
                <a:lnTo>
                  <a:pt x="3930161" y="3262033"/>
                </a:lnTo>
                <a:lnTo>
                  <a:pt x="0" y="3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354</Words>
  <Application>Microsoft Office PowerPoint</Application>
  <PresentationFormat>กำหนดเอง</PresentationFormat>
  <Paragraphs>76</Paragraphs>
  <Slides>10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6" baseType="lpstr">
      <vt:lpstr>Lora Bold</vt:lpstr>
      <vt:lpstr>Poppins Bold</vt:lpstr>
      <vt:lpstr>Calibri</vt:lpstr>
      <vt:lpstr>Arial</vt:lpstr>
      <vt:lpstr>Silver Stone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Teacher Jida Jeerayada</dc:title>
  <dc:creator>ดวงฤทัย หิตเทศ</dc:creator>
  <cp:lastModifiedBy>ดวงฤทัย หิตเทศ</cp:lastModifiedBy>
  <cp:revision>2</cp:revision>
  <dcterms:created xsi:type="dcterms:W3CDTF">2006-08-16T00:00:00Z</dcterms:created>
  <dcterms:modified xsi:type="dcterms:W3CDTF">2025-01-12T05:33:10Z</dcterms:modified>
  <dc:identifier>DAGKKMx99Ec</dc:identifier>
</cp:coreProperties>
</file>