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3" r:id="rId4"/>
    <p:sldId id="258" r:id="rId5"/>
    <p:sldId id="279" r:id="rId6"/>
    <p:sldId id="276" r:id="rId7"/>
    <p:sldId id="278" r:id="rId8"/>
    <p:sldId id="277" r:id="rId9"/>
    <p:sldId id="262" r:id="rId10"/>
    <p:sldId id="272" r:id="rId11"/>
    <p:sldId id="265" r:id="rId12"/>
    <p:sldId id="280" r:id="rId13"/>
    <p:sldId id="281" r:id="rId14"/>
    <p:sldId id="264" r:id="rId15"/>
    <p:sldId id="271" r:id="rId16"/>
    <p:sldId id="282" r:id="rId17"/>
    <p:sldId id="283" r:id="rId18"/>
    <p:sldId id="284" r:id="rId19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B42"/>
    <a:srgbClr val="A94D1F"/>
    <a:srgbClr val="1BA577"/>
    <a:srgbClr val="FF6600"/>
    <a:srgbClr val="F5D4BF"/>
    <a:srgbClr val="E9D2AE"/>
    <a:srgbClr val="FF832F"/>
    <a:srgbClr val="FF6699"/>
    <a:srgbClr val="EFA350"/>
    <a:srgbClr val="EAA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ไม่มีสไตล์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84987" autoAdjust="0"/>
  </p:normalViewPr>
  <p:slideViewPr>
    <p:cSldViewPr snapToGrid="0">
      <p:cViewPr varScale="1">
        <p:scale>
          <a:sx n="85" d="100"/>
          <a:sy n="85" d="100"/>
        </p:scale>
        <p:origin x="7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23643-F437-4A89-A84F-07356E7BA50B}" type="datetimeFigureOut">
              <a:rPr lang="th-TH" smtClean="0"/>
              <a:t>12/01/68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C0615-F7EA-4C47-9722-9E16D73D54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5316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C0615-F7EA-4C47-9722-9E16D73D548D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2236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F3852-F62E-464A-95BB-240D24FFC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BD754-A786-42FE-A3BA-8219DD4A9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5D110-29B5-415A-AE31-3EBB80BA4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12/01/68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28C18-06A6-4087-AE95-290C532E1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46046-88C6-4791-B03B-13B155FE9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6703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59E77-44B9-466F-AD27-F215C1B0C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1C2803-66E3-4231-AA69-0AFEFBA7D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530FE-6136-4FA4-8EFD-FCB80CB2C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12/01/68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897F8-5639-475C-9CE5-E64CBEB41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D0114-8558-4A80-9799-A29D41381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163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20156F-7786-4553-B943-5134B051E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D8BECB-DA90-4FDF-8DC4-608A4E045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4A8CD-B1C2-45B8-BE47-FC5ADF44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12/01/68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8768E-9A8F-41B5-B9BC-577BC3CEC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98B68-18A0-4EBE-9FA0-BD9FACDD3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186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D7FD8-C860-434E-B037-B994FC3D0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70D71-1C9B-4CC7-AEF4-44E284D25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F2124-C6DE-4A8E-B682-911D9D98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12/01/68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8589A-F9FA-4E9D-A5AB-8495A06C0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E7128-F015-4EEC-80AD-5348A5BE9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753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7AB4F-233C-4712-8F25-013432690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B9026-4C9C-4F96-BDDB-214DA88C9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07324-17EB-4B2F-8B69-D6143CDDC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12/01/68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4D946-BB27-41E5-9542-6EBC4517F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22731-8680-4FCE-924C-C1204661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8892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125F-91EA-4267-8D49-5D3378A5E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382B8-8E6B-40AB-8709-6AEA0A1766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EA55C-62A0-4B4A-AD18-F28F8641C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9ADD7-6A8C-47FC-B673-DA2D3127E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12/01/68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3954E-2690-4954-A3A9-545320F5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42F5C-CCA3-4D1B-AE98-A6618B53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907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36331-2178-4106-BB35-2F76E4096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D4A18-A4F1-46F7-8E59-C7E24E683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EF6BF-7DA1-4548-A9C7-498EB940EB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49C259-6CE3-4D14-A1F9-1AE4E01163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512B99-B771-496A-9234-7E0FAA7DA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216A1F-4B83-45A0-906F-CA25B7C6D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12/01/68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6B1CBB-C64F-443D-BD7B-1E47F09B5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D6A0EF-A8B8-4E9E-9357-950F39800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98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EA133-41F3-49BF-8A98-A2EBBE209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F2678F-4EA2-4540-9097-D7294016A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12/01/68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5319AB-1B98-4072-8018-7C319E1EC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635F1-6BAB-4927-87B4-155AB41B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263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CC921-129F-4B94-AA6B-4F9C18B95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12/01/68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10E6C4-FA5D-4E3D-93B2-A5AF7B3F3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6A428-62CA-42E1-9395-FFC9E59C4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540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93F43-2268-4218-BB4C-56202BFF1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F6442-2B89-45BE-AF5C-01B514C18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BF71F9-0B4F-49CE-ADED-178A03D8C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33A29-E7D3-4830-A30E-A132EDA74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12/01/68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893FD-1DE0-49B1-962E-691708BA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D9DE7-DF17-4F00-9649-D407C2D6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1150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E4E45-50FF-4A1A-AE2B-DD2909E3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805BE7-A5B6-43E5-9AA6-6CDD2A6D1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EAFF97-49D4-4F70-A7A3-C2933607B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96FAD-C007-41A7-98B2-F5D232C9A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12/01/68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83DFB-6DE3-467B-90AB-BF9C5296F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E7421-29C5-4D9C-B985-C0F7F590F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082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A26BC0-7EAF-40A9-AF29-9547B9C39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5D85F-602B-410B-8D83-691D28D8A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6C1FF-C7B4-4581-B534-FEF5C588E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01624-B047-4022-AF56-DD9EBDF83F99}" type="datetimeFigureOut">
              <a:rPr lang="th-TH" smtClean="0"/>
              <a:t>12/01/68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5D3E6-74BD-4082-9E02-82FCFC369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D87F0-035A-4BFA-BCA4-5C3634D0E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CEF590-A07D-4AE7-93F3-B1AF1153B866}"/>
              </a:ext>
            </a:extLst>
          </p:cNvPr>
          <p:cNvSpPr txBox="1"/>
          <p:nvPr userDrawn="1"/>
        </p:nvSpPr>
        <p:spPr>
          <a:xfrm>
            <a:off x="1065212" y="6900862"/>
            <a:ext cx="1006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By PowerPointHub.com | PowerPointhubth@gmail.com | Facebook : PowerPoint Hub | Not allow for commercial use. | </a:t>
            </a:r>
          </a:p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2019 , Thailand </a:t>
            </a:r>
          </a:p>
        </p:txBody>
      </p:sp>
    </p:spTree>
    <p:extLst>
      <p:ext uri="{BB962C8B-B14F-4D97-AF65-F5344CB8AC3E}">
        <p14:creationId xmlns:p14="http://schemas.microsoft.com/office/powerpoint/2010/main" val="369317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6B32EFA-4D84-41B5-8B0F-B7B7E42DD3A5}"/>
              </a:ext>
            </a:extLst>
          </p:cNvPr>
          <p:cNvSpPr/>
          <p:nvPr/>
        </p:nvSpPr>
        <p:spPr>
          <a:xfrm rot="19595577">
            <a:off x="-960224" y="-2588056"/>
            <a:ext cx="12649278" cy="10048213"/>
          </a:xfrm>
          <a:custGeom>
            <a:avLst/>
            <a:gdLst>
              <a:gd name="connsiteX0" fmla="*/ 4324606 w 4324605"/>
              <a:gd name="connsiteY0" fmla="*/ 0 h 3379484"/>
              <a:gd name="connsiteX1" fmla="*/ 4180941 w 4324605"/>
              <a:gd name="connsiteY1" fmla="*/ 130383 h 3379484"/>
              <a:gd name="connsiteX2" fmla="*/ 2863825 w 4324605"/>
              <a:gd name="connsiteY2" fmla="*/ 2648869 h 3379484"/>
              <a:gd name="connsiteX3" fmla="*/ 2845754 w 4324605"/>
              <a:gd name="connsiteY3" fmla="*/ 3379485 h 3379484"/>
              <a:gd name="connsiteX4" fmla="*/ 1803862 w 4324605"/>
              <a:gd name="connsiteY4" fmla="*/ 2990594 h 3379484"/>
              <a:gd name="connsiteX5" fmla="*/ 1416507 w 4324605"/>
              <a:gd name="connsiteY5" fmla="*/ 1718205 h 3379484"/>
              <a:gd name="connsiteX6" fmla="*/ 0 w 4324605"/>
              <a:gd name="connsiteY6" fmla="*/ 0 h 3379484"/>
              <a:gd name="connsiteX7" fmla="*/ 4324606 w 4324605"/>
              <a:gd name="connsiteY7" fmla="*/ 0 h 3379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4605" h="3379484">
                <a:moveTo>
                  <a:pt x="4324606" y="0"/>
                </a:moveTo>
                <a:cubicBezTo>
                  <a:pt x="4274730" y="41202"/>
                  <a:pt x="4227112" y="85477"/>
                  <a:pt x="4180941" y="130383"/>
                </a:cubicBezTo>
                <a:cubicBezTo>
                  <a:pt x="3489990" y="801907"/>
                  <a:pt x="3021225" y="1698326"/>
                  <a:pt x="2863825" y="2648869"/>
                </a:cubicBezTo>
                <a:cubicBezTo>
                  <a:pt x="2823797" y="2890390"/>
                  <a:pt x="2803467" y="3138326"/>
                  <a:pt x="2845754" y="3379485"/>
                </a:cubicBezTo>
                <a:lnTo>
                  <a:pt x="1803862" y="2990594"/>
                </a:lnTo>
                <a:cubicBezTo>
                  <a:pt x="1719741" y="2553995"/>
                  <a:pt x="1609145" y="2118842"/>
                  <a:pt x="1416507" y="1718205"/>
                </a:cubicBezTo>
                <a:cubicBezTo>
                  <a:pt x="1092582" y="1044332"/>
                  <a:pt x="557133" y="505360"/>
                  <a:pt x="0" y="0"/>
                </a:cubicBezTo>
                <a:lnTo>
                  <a:pt x="4324606" y="0"/>
                </a:lnTo>
                <a:close/>
              </a:path>
            </a:pathLst>
          </a:custGeom>
          <a:solidFill>
            <a:srgbClr val="EDB863">
              <a:alpha val="43000"/>
            </a:srgbClr>
          </a:solidFill>
          <a:ln w="9026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E116AA2-A98D-4A0A-B473-70A9F842EF09}"/>
              </a:ext>
            </a:extLst>
          </p:cNvPr>
          <p:cNvSpPr/>
          <p:nvPr/>
        </p:nvSpPr>
        <p:spPr>
          <a:xfrm rot="19494514">
            <a:off x="663474" y="114359"/>
            <a:ext cx="14208920" cy="10644799"/>
          </a:xfrm>
          <a:custGeom>
            <a:avLst/>
            <a:gdLst>
              <a:gd name="connsiteX0" fmla="*/ 4823641 w 4823640"/>
              <a:gd name="connsiteY0" fmla="*/ 0 h 5846467"/>
              <a:gd name="connsiteX1" fmla="*/ 4823641 w 4823640"/>
              <a:gd name="connsiteY1" fmla="*/ 5846468 h 5846467"/>
              <a:gd name="connsiteX2" fmla="*/ 0 w 4823640"/>
              <a:gd name="connsiteY2" fmla="*/ 5846468 h 5846467"/>
              <a:gd name="connsiteX3" fmla="*/ 0 w 4823640"/>
              <a:gd name="connsiteY3" fmla="*/ 43371 h 5846467"/>
              <a:gd name="connsiteX4" fmla="*/ 12108 w 4823640"/>
              <a:gd name="connsiteY4" fmla="*/ 49153 h 5846467"/>
              <a:gd name="connsiteX5" fmla="*/ 394403 w 4823640"/>
              <a:gd name="connsiteY5" fmla="*/ 295554 h 5846467"/>
              <a:gd name="connsiteX6" fmla="*/ 474819 w 4823640"/>
              <a:gd name="connsiteY6" fmla="*/ 962921 h 5846467"/>
              <a:gd name="connsiteX7" fmla="*/ 671885 w 4823640"/>
              <a:gd name="connsiteY7" fmla="*/ 1584930 h 5846467"/>
              <a:gd name="connsiteX8" fmla="*/ 1305279 w 4823640"/>
              <a:gd name="connsiteY8" fmla="*/ 1711067 h 5846467"/>
              <a:gd name="connsiteX9" fmla="*/ 1541830 w 4823640"/>
              <a:gd name="connsiteY9" fmla="*/ 2033727 h 5846467"/>
              <a:gd name="connsiteX10" fmla="*/ 1643390 w 4823640"/>
              <a:gd name="connsiteY10" fmla="*/ 2431112 h 5846467"/>
              <a:gd name="connsiteX11" fmla="*/ 2322956 w 4823640"/>
              <a:gd name="connsiteY11" fmla="*/ 3098027 h 5846467"/>
              <a:gd name="connsiteX12" fmla="*/ 2672000 w 4823640"/>
              <a:gd name="connsiteY12" fmla="*/ 2973155 h 5846467"/>
              <a:gd name="connsiteX13" fmla="*/ 3351565 w 4823640"/>
              <a:gd name="connsiteY13" fmla="*/ 2306240 h 5846467"/>
              <a:gd name="connsiteX14" fmla="*/ 3453125 w 4823640"/>
              <a:gd name="connsiteY14" fmla="*/ 1908855 h 5846467"/>
              <a:gd name="connsiteX15" fmla="*/ 3689676 w 4823640"/>
              <a:gd name="connsiteY15" fmla="*/ 1586195 h 5846467"/>
              <a:gd name="connsiteX16" fmla="*/ 4323070 w 4823640"/>
              <a:gd name="connsiteY16" fmla="*/ 1459968 h 5846467"/>
              <a:gd name="connsiteX17" fmla="*/ 4520136 w 4823640"/>
              <a:gd name="connsiteY17" fmla="*/ 838049 h 5846467"/>
              <a:gd name="connsiteX18" fmla="*/ 4600462 w 4823640"/>
              <a:gd name="connsiteY18" fmla="*/ 170592 h 5846467"/>
              <a:gd name="connsiteX19" fmla="*/ 4823641 w 4823640"/>
              <a:gd name="connsiteY19" fmla="*/ 0 h 584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823640" h="5846467">
                <a:moveTo>
                  <a:pt x="4823641" y="0"/>
                </a:moveTo>
                <a:lnTo>
                  <a:pt x="4823641" y="5846468"/>
                </a:lnTo>
                <a:lnTo>
                  <a:pt x="0" y="5846468"/>
                </a:lnTo>
                <a:lnTo>
                  <a:pt x="0" y="43371"/>
                </a:lnTo>
                <a:cubicBezTo>
                  <a:pt x="4066" y="45268"/>
                  <a:pt x="8132" y="47256"/>
                  <a:pt x="12108" y="49153"/>
                </a:cubicBezTo>
                <a:cubicBezTo>
                  <a:pt x="150442" y="114933"/>
                  <a:pt x="301427" y="173754"/>
                  <a:pt x="394403" y="295554"/>
                </a:cubicBezTo>
                <a:cubicBezTo>
                  <a:pt x="534002" y="478253"/>
                  <a:pt x="497047" y="734050"/>
                  <a:pt x="474819" y="962921"/>
                </a:cubicBezTo>
                <a:cubicBezTo>
                  <a:pt x="452502" y="1191883"/>
                  <a:pt x="474639" y="1466564"/>
                  <a:pt x="671885" y="1584930"/>
                </a:cubicBezTo>
                <a:cubicBezTo>
                  <a:pt x="858379" y="1696790"/>
                  <a:pt x="1113092" y="1609326"/>
                  <a:pt x="1305279" y="1711067"/>
                </a:cubicBezTo>
                <a:cubicBezTo>
                  <a:pt x="1426175" y="1775129"/>
                  <a:pt x="1499815" y="1903615"/>
                  <a:pt x="1541830" y="2033727"/>
                </a:cubicBezTo>
                <a:cubicBezTo>
                  <a:pt x="1583755" y="2163930"/>
                  <a:pt x="1600561" y="2301180"/>
                  <a:pt x="1643390" y="2431112"/>
                </a:cubicBezTo>
                <a:cubicBezTo>
                  <a:pt x="1746576" y="2744284"/>
                  <a:pt x="2007885" y="3000714"/>
                  <a:pt x="2322956" y="3098027"/>
                </a:cubicBezTo>
                <a:lnTo>
                  <a:pt x="2672000" y="2973155"/>
                </a:lnTo>
                <a:cubicBezTo>
                  <a:pt x="2987070" y="2875842"/>
                  <a:pt x="3248379" y="2619322"/>
                  <a:pt x="3351565" y="2306240"/>
                </a:cubicBezTo>
                <a:cubicBezTo>
                  <a:pt x="3394304" y="2176308"/>
                  <a:pt x="3411110" y="2038967"/>
                  <a:pt x="3453125" y="1908855"/>
                </a:cubicBezTo>
                <a:cubicBezTo>
                  <a:pt x="3495141" y="1778653"/>
                  <a:pt x="3568780" y="1650167"/>
                  <a:pt x="3689676" y="1586195"/>
                </a:cubicBezTo>
                <a:cubicBezTo>
                  <a:pt x="3881863" y="1484454"/>
                  <a:pt x="4136576" y="1571919"/>
                  <a:pt x="4323070" y="1459968"/>
                </a:cubicBezTo>
                <a:cubicBezTo>
                  <a:pt x="4520226" y="1341692"/>
                  <a:pt x="4542454" y="1066921"/>
                  <a:pt x="4520136" y="838049"/>
                </a:cubicBezTo>
                <a:cubicBezTo>
                  <a:pt x="4497908" y="609178"/>
                  <a:pt x="4460863" y="353291"/>
                  <a:pt x="4600462" y="170592"/>
                </a:cubicBezTo>
                <a:cubicBezTo>
                  <a:pt x="4658199" y="95054"/>
                  <a:pt x="4738165" y="43732"/>
                  <a:pt x="4823641" y="0"/>
                </a:cubicBezTo>
                <a:close/>
              </a:path>
            </a:pathLst>
          </a:custGeom>
          <a:solidFill>
            <a:srgbClr val="1BA577"/>
          </a:solidFill>
          <a:ln w="9026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F47FD595-AFF3-47C4-AAD0-A15C05CB7B01}"/>
              </a:ext>
            </a:extLst>
          </p:cNvPr>
          <p:cNvSpPr/>
          <p:nvPr/>
        </p:nvSpPr>
        <p:spPr>
          <a:xfrm>
            <a:off x="1090819" y="-70728"/>
            <a:ext cx="11595" cy="12699"/>
          </a:xfrm>
          <a:custGeom>
            <a:avLst/>
            <a:gdLst/>
            <a:ahLst/>
            <a:cxnLst/>
            <a:rect l="l" t="t" r="r" b="b"/>
            <a:pathLst>
              <a:path w="9525" h="9525"/>
            </a:pathLst>
          </a:custGeom>
          <a:noFill/>
          <a:ln w="9525" cap="flat">
            <a:solidFill>
              <a:srgbClr val="506B82"/>
            </a:solidFill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631" name="TextBox 2630">
            <a:extLst>
              <a:ext uri="{FF2B5EF4-FFF2-40B4-BE49-F238E27FC236}">
                <a16:creationId xmlns:a16="http://schemas.microsoft.com/office/drawing/2014/main" id="{A1CC51F6-F449-4E43-AB9C-B3294C3E6F73}"/>
              </a:ext>
            </a:extLst>
          </p:cNvPr>
          <p:cNvSpPr txBox="1"/>
          <p:nvPr/>
        </p:nvSpPr>
        <p:spPr>
          <a:xfrm>
            <a:off x="0" y="995318"/>
            <a:ext cx="105474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N Tomyam" pitchFamily="2" charset="0"/>
                <a:cs typeface="MN Tomyam" pitchFamily="2" charset="0"/>
              </a:rPr>
              <a:t>Present Simple Tense</a:t>
            </a:r>
            <a:endParaRPr lang="th-TH" sz="3600" b="1" dirty="0">
              <a:ln w="38100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MN Tomyam" pitchFamily="2" charset="0"/>
              <a:cs typeface="MN Tomyam" pitchFamily="2" charset="0"/>
            </a:endParaRPr>
          </a:p>
        </p:txBody>
      </p:sp>
      <p:sp>
        <p:nvSpPr>
          <p:cNvPr id="2633" name="TextBox 2632">
            <a:extLst>
              <a:ext uri="{FF2B5EF4-FFF2-40B4-BE49-F238E27FC236}">
                <a16:creationId xmlns:a16="http://schemas.microsoft.com/office/drawing/2014/main" id="{37DCF6EE-5D3B-4786-8757-8932854321B5}"/>
              </a:ext>
            </a:extLst>
          </p:cNvPr>
          <p:cNvSpPr txBox="1"/>
          <p:nvPr/>
        </p:nvSpPr>
        <p:spPr>
          <a:xfrm>
            <a:off x="2531919" y="2856941"/>
            <a:ext cx="5936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MN Tomyam" pitchFamily="2" charset="0"/>
                <a:cs typeface="MN Tomyam" pitchFamily="2" charset="0"/>
              </a:rPr>
              <a:t>By  Teacher </a:t>
            </a:r>
            <a:r>
              <a:rPr lang="en-US" sz="3200" dirty="0" err="1">
                <a:latin typeface="MN Tomyam" pitchFamily="2" charset="0"/>
                <a:cs typeface="MN Tomyam" pitchFamily="2" charset="0"/>
              </a:rPr>
              <a:t>Duangruthai</a:t>
            </a:r>
            <a:r>
              <a:rPr lang="en-US" sz="3200" dirty="0">
                <a:latin typeface="MN Tomyam" pitchFamily="2" charset="0"/>
                <a:cs typeface="MN Tomyam" pitchFamily="2" charset="0"/>
              </a:rPr>
              <a:t> </a:t>
            </a:r>
            <a:r>
              <a:rPr lang="en-US" sz="3200" dirty="0" err="1">
                <a:latin typeface="MN Tomyam" pitchFamily="2" charset="0"/>
                <a:cs typeface="MN Tomyam" pitchFamily="2" charset="0"/>
              </a:rPr>
              <a:t>HItted</a:t>
            </a:r>
            <a:endParaRPr lang="th-TH" sz="1050" dirty="0">
              <a:latin typeface="MN Tomyam" pitchFamily="2" charset="0"/>
              <a:cs typeface="MN Tomyam" pitchFamily="2" charset="0"/>
            </a:endParaRPr>
          </a:p>
        </p:txBody>
      </p:sp>
      <p:grpSp>
        <p:nvGrpSpPr>
          <p:cNvPr id="2731" name="Graphic 15">
            <a:extLst>
              <a:ext uri="{FF2B5EF4-FFF2-40B4-BE49-F238E27FC236}">
                <a16:creationId xmlns:a16="http://schemas.microsoft.com/office/drawing/2014/main" id="{FC2435F7-0E10-420D-B5A4-FD337B254CEA}"/>
              </a:ext>
            </a:extLst>
          </p:cNvPr>
          <p:cNvGrpSpPr/>
          <p:nvPr/>
        </p:nvGrpSpPr>
        <p:grpSpPr>
          <a:xfrm rot="20537283">
            <a:off x="10103960" y="3138886"/>
            <a:ext cx="733193" cy="733193"/>
            <a:chOff x="8527281" y="3396648"/>
            <a:chExt cx="733193" cy="733193"/>
          </a:xfrm>
        </p:grpSpPr>
        <p:sp>
          <p:nvSpPr>
            <p:cNvPr id="2732" name="Freeform: Shape 2731">
              <a:extLst>
                <a:ext uri="{FF2B5EF4-FFF2-40B4-BE49-F238E27FC236}">
                  <a16:creationId xmlns:a16="http://schemas.microsoft.com/office/drawing/2014/main" id="{B9149F72-2D4D-45CD-9EDD-D80F49840A97}"/>
                </a:ext>
              </a:extLst>
            </p:cNvPr>
            <p:cNvSpPr/>
            <p:nvPr/>
          </p:nvSpPr>
          <p:spPr>
            <a:xfrm rot="-4489367">
              <a:off x="8595085" y="3464452"/>
              <a:ext cx="597585" cy="597585"/>
            </a:xfrm>
            <a:custGeom>
              <a:avLst/>
              <a:gdLst>
                <a:gd name="connsiteX0" fmla="*/ 597586 w 597585"/>
                <a:gd name="connsiteY0" fmla="*/ 298793 h 597585"/>
                <a:gd name="connsiteX1" fmla="*/ 298793 w 597585"/>
                <a:gd name="connsiteY1" fmla="*/ 597586 h 597585"/>
                <a:gd name="connsiteX2" fmla="*/ 0 w 597585"/>
                <a:gd name="connsiteY2" fmla="*/ 298793 h 597585"/>
                <a:gd name="connsiteX3" fmla="*/ 298793 w 597585"/>
                <a:gd name="connsiteY3" fmla="*/ 0 h 597585"/>
                <a:gd name="connsiteX4" fmla="*/ 597586 w 597585"/>
                <a:gd name="connsiteY4" fmla="*/ 298793 h 597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585" h="597585">
                  <a:moveTo>
                    <a:pt x="597586" y="298793"/>
                  </a:moveTo>
                  <a:cubicBezTo>
                    <a:pt x="597586" y="463812"/>
                    <a:pt x="463812" y="597586"/>
                    <a:pt x="298793" y="597586"/>
                  </a:cubicBezTo>
                  <a:cubicBezTo>
                    <a:pt x="133774" y="597586"/>
                    <a:pt x="0" y="463812"/>
                    <a:pt x="0" y="298793"/>
                  </a:cubicBezTo>
                  <a:cubicBezTo>
                    <a:pt x="0" y="133774"/>
                    <a:pt x="133774" y="0"/>
                    <a:pt x="298793" y="0"/>
                  </a:cubicBezTo>
                  <a:cubicBezTo>
                    <a:pt x="463812" y="0"/>
                    <a:pt x="597586" y="133774"/>
                    <a:pt x="597586" y="298793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33" name="Freeform: Shape 2732">
              <a:extLst>
                <a:ext uri="{FF2B5EF4-FFF2-40B4-BE49-F238E27FC236}">
                  <a16:creationId xmlns:a16="http://schemas.microsoft.com/office/drawing/2014/main" id="{8F9580D9-FCFF-42B2-9DCD-90C40B01FC21}"/>
                </a:ext>
              </a:extLst>
            </p:cNvPr>
            <p:cNvSpPr/>
            <p:nvPr/>
          </p:nvSpPr>
          <p:spPr>
            <a:xfrm>
              <a:off x="8604217" y="3479958"/>
              <a:ext cx="521207" cy="245949"/>
            </a:xfrm>
            <a:custGeom>
              <a:avLst/>
              <a:gdLst>
                <a:gd name="connsiteX0" fmla="*/ 521208 w 521207"/>
                <a:gd name="connsiteY0" fmla="*/ 94297 h 245949"/>
                <a:gd name="connsiteX1" fmla="*/ 417290 w 521207"/>
                <a:gd name="connsiteY1" fmla="*/ 99155 h 245949"/>
                <a:gd name="connsiteX2" fmla="*/ 162210 w 521207"/>
                <a:gd name="connsiteY2" fmla="*/ 245078 h 245949"/>
                <a:gd name="connsiteX3" fmla="*/ 0 w 521207"/>
                <a:gd name="connsiteY3" fmla="*/ 208978 h 245949"/>
                <a:gd name="connsiteX4" fmla="*/ 43719 w 521207"/>
                <a:gd name="connsiteY4" fmla="*/ 112681 h 245949"/>
                <a:gd name="connsiteX5" fmla="*/ 86487 w 521207"/>
                <a:gd name="connsiteY5" fmla="*/ 130111 h 245949"/>
                <a:gd name="connsiteX6" fmla="*/ 287655 w 521207"/>
                <a:gd name="connsiteY6" fmla="*/ 61722 h 245949"/>
                <a:gd name="connsiteX7" fmla="*/ 385763 w 521207"/>
                <a:gd name="connsiteY7" fmla="*/ 0 h 245949"/>
                <a:gd name="connsiteX8" fmla="*/ 521208 w 521207"/>
                <a:gd name="connsiteY8" fmla="*/ 94297 h 24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1207" h="245949">
                  <a:moveTo>
                    <a:pt x="521208" y="94297"/>
                  </a:moveTo>
                  <a:cubicBezTo>
                    <a:pt x="488632" y="82677"/>
                    <a:pt x="454437" y="80963"/>
                    <a:pt x="417290" y="99155"/>
                  </a:cubicBezTo>
                  <a:cubicBezTo>
                    <a:pt x="327850" y="143161"/>
                    <a:pt x="268510" y="234601"/>
                    <a:pt x="162210" y="245078"/>
                  </a:cubicBezTo>
                  <a:cubicBezTo>
                    <a:pt x="115157" y="249650"/>
                    <a:pt x="54387" y="236029"/>
                    <a:pt x="0" y="208978"/>
                  </a:cubicBezTo>
                  <a:cubicBezTo>
                    <a:pt x="8572" y="174784"/>
                    <a:pt x="23431" y="142113"/>
                    <a:pt x="43719" y="112681"/>
                  </a:cubicBezTo>
                  <a:cubicBezTo>
                    <a:pt x="58960" y="120110"/>
                    <a:pt x="74200" y="126016"/>
                    <a:pt x="86487" y="130111"/>
                  </a:cubicBezTo>
                  <a:cubicBezTo>
                    <a:pt x="170307" y="158591"/>
                    <a:pt x="223266" y="112776"/>
                    <a:pt x="287655" y="61722"/>
                  </a:cubicBezTo>
                  <a:cubicBezTo>
                    <a:pt x="317945" y="37719"/>
                    <a:pt x="350615" y="15335"/>
                    <a:pt x="385763" y="0"/>
                  </a:cubicBezTo>
                  <a:cubicBezTo>
                    <a:pt x="437864" y="17812"/>
                    <a:pt x="485299" y="49911"/>
                    <a:pt x="521208" y="94297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34" name="Freeform: Shape 2733">
              <a:extLst>
                <a:ext uri="{FF2B5EF4-FFF2-40B4-BE49-F238E27FC236}">
                  <a16:creationId xmlns:a16="http://schemas.microsoft.com/office/drawing/2014/main" id="{8AA9B380-ADA6-4742-A2FE-0A6816B8E078}"/>
                </a:ext>
              </a:extLst>
            </p:cNvPr>
            <p:cNvSpPr/>
            <p:nvPr/>
          </p:nvSpPr>
          <p:spPr>
            <a:xfrm>
              <a:off x="8600598" y="3676630"/>
              <a:ext cx="591980" cy="241954"/>
            </a:xfrm>
            <a:custGeom>
              <a:avLst/>
              <a:gdLst>
                <a:gd name="connsiteX0" fmla="*/ 582453 w 591980"/>
                <a:gd name="connsiteY0" fmla="*/ 11735 h 241954"/>
                <a:gd name="connsiteX1" fmla="*/ 589883 w 591980"/>
                <a:gd name="connsiteY1" fmla="*/ 121654 h 241954"/>
                <a:gd name="connsiteX2" fmla="*/ 258032 w 591980"/>
                <a:gd name="connsiteY2" fmla="*/ 164421 h 241954"/>
                <a:gd name="connsiteX3" fmla="*/ 38005 w 591980"/>
                <a:gd name="connsiteY3" fmla="*/ 241955 h 241954"/>
                <a:gd name="connsiteX4" fmla="*/ 26194 w 591980"/>
                <a:gd name="connsiteY4" fmla="*/ 220809 h 241954"/>
                <a:gd name="connsiteX5" fmla="*/ 0 w 591980"/>
                <a:gd name="connsiteY5" fmla="*/ 144609 h 241954"/>
                <a:gd name="connsiteX6" fmla="*/ 37814 w 591980"/>
                <a:gd name="connsiteY6" fmla="*/ 138513 h 241954"/>
                <a:gd name="connsiteX7" fmla="*/ 303752 w 591980"/>
                <a:gd name="connsiteY7" fmla="*/ 29642 h 241954"/>
                <a:gd name="connsiteX8" fmla="*/ 582453 w 591980"/>
                <a:gd name="connsiteY8" fmla="*/ 11735 h 24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980" h="241954">
                  <a:moveTo>
                    <a:pt x="582453" y="11735"/>
                  </a:moveTo>
                  <a:cubicBezTo>
                    <a:pt x="591978" y="48121"/>
                    <a:pt x="594170" y="85459"/>
                    <a:pt x="589883" y="121654"/>
                  </a:cubicBezTo>
                  <a:cubicBezTo>
                    <a:pt x="481869" y="91555"/>
                    <a:pt x="369189" y="104318"/>
                    <a:pt x="258032" y="164421"/>
                  </a:cubicBezTo>
                  <a:cubicBezTo>
                    <a:pt x="187928" y="202331"/>
                    <a:pt x="113729" y="229096"/>
                    <a:pt x="38005" y="241955"/>
                  </a:cubicBezTo>
                  <a:cubicBezTo>
                    <a:pt x="33718" y="235097"/>
                    <a:pt x="29909" y="228144"/>
                    <a:pt x="26194" y="220809"/>
                  </a:cubicBezTo>
                  <a:cubicBezTo>
                    <a:pt x="13716" y="196139"/>
                    <a:pt x="5048" y="170517"/>
                    <a:pt x="0" y="144609"/>
                  </a:cubicBezTo>
                  <a:cubicBezTo>
                    <a:pt x="12573" y="143180"/>
                    <a:pt x="25146" y="141180"/>
                    <a:pt x="37814" y="138513"/>
                  </a:cubicBezTo>
                  <a:cubicBezTo>
                    <a:pt x="134493" y="118701"/>
                    <a:pt x="212217" y="62218"/>
                    <a:pt x="303752" y="29642"/>
                  </a:cubicBezTo>
                  <a:cubicBezTo>
                    <a:pt x="397097" y="-3695"/>
                    <a:pt x="491871" y="-7791"/>
                    <a:pt x="582453" y="117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35" name="Freeform: Shape 2734">
              <a:extLst>
                <a:ext uri="{FF2B5EF4-FFF2-40B4-BE49-F238E27FC236}">
                  <a16:creationId xmlns:a16="http://schemas.microsoft.com/office/drawing/2014/main" id="{0BC6B5ED-A6ED-47A2-BAD6-FF0B568A9E29}"/>
                </a:ext>
              </a:extLst>
            </p:cNvPr>
            <p:cNvSpPr/>
            <p:nvPr/>
          </p:nvSpPr>
          <p:spPr>
            <a:xfrm>
              <a:off x="8683179" y="3849703"/>
              <a:ext cx="482441" cy="185372"/>
            </a:xfrm>
            <a:custGeom>
              <a:avLst/>
              <a:gdLst>
                <a:gd name="connsiteX0" fmla="*/ 482441 w 482441"/>
                <a:gd name="connsiteY0" fmla="*/ 36973 h 185372"/>
                <a:gd name="connsiteX1" fmla="*/ 421767 w 482441"/>
                <a:gd name="connsiteY1" fmla="*/ 124698 h 185372"/>
                <a:gd name="connsiteX2" fmla="*/ 204597 w 482441"/>
                <a:gd name="connsiteY2" fmla="*/ 116316 h 185372"/>
                <a:gd name="connsiteX3" fmla="*/ 87249 w 482441"/>
                <a:gd name="connsiteY3" fmla="*/ 185373 h 185372"/>
                <a:gd name="connsiteX4" fmla="*/ 0 w 482441"/>
                <a:gd name="connsiteY4" fmla="*/ 125270 h 185372"/>
                <a:gd name="connsiteX5" fmla="*/ 55150 w 482441"/>
                <a:gd name="connsiteY5" fmla="*/ 80026 h 185372"/>
                <a:gd name="connsiteX6" fmla="*/ 215455 w 482441"/>
                <a:gd name="connsiteY6" fmla="*/ 7160 h 185372"/>
                <a:gd name="connsiteX7" fmla="*/ 482441 w 482441"/>
                <a:gd name="connsiteY7" fmla="*/ 36973 h 18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441" h="185372">
                  <a:moveTo>
                    <a:pt x="482441" y="36973"/>
                  </a:moveTo>
                  <a:cubicBezTo>
                    <a:pt x="467868" y="69358"/>
                    <a:pt x="447390" y="99076"/>
                    <a:pt x="421767" y="124698"/>
                  </a:cubicBezTo>
                  <a:cubicBezTo>
                    <a:pt x="351854" y="100981"/>
                    <a:pt x="274987" y="95647"/>
                    <a:pt x="204597" y="116316"/>
                  </a:cubicBezTo>
                  <a:cubicBezTo>
                    <a:pt x="160020" y="129461"/>
                    <a:pt x="122968" y="156226"/>
                    <a:pt x="87249" y="185373"/>
                  </a:cubicBezTo>
                  <a:cubicBezTo>
                    <a:pt x="55055" y="170990"/>
                    <a:pt x="25432" y="150701"/>
                    <a:pt x="0" y="125270"/>
                  </a:cubicBezTo>
                  <a:cubicBezTo>
                    <a:pt x="18098" y="110125"/>
                    <a:pt x="36005" y="94409"/>
                    <a:pt x="55150" y="80026"/>
                  </a:cubicBezTo>
                  <a:cubicBezTo>
                    <a:pt x="103156" y="43736"/>
                    <a:pt x="156020" y="17923"/>
                    <a:pt x="215455" y="7160"/>
                  </a:cubicBezTo>
                  <a:cubicBezTo>
                    <a:pt x="305658" y="-9223"/>
                    <a:pt x="398240" y="3254"/>
                    <a:pt x="482441" y="36973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816" name="Freeform: Shape 2815">
            <a:extLst>
              <a:ext uri="{FF2B5EF4-FFF2-40B4-BE49-F238E27FC236}">
                <a16:creationId xmlns:a16="http://schemas.microsoft.com/office/drawing/2014/main" id="{738CA567-C83F-4247-9A42-0B70ECE2E065}"/>
              </a:ext>
            </a:extLst>
          </p:cNvPr>
          <p:cNvSpPr/>
          <p:nvPr/>
        </p:nvSpPr>
        <p:spPr>
          <a:xfrm rot="20537283">
            <a:off x="8413111" y="6058313"/>
            <a:ext cx="48046" cy="88231"/>
          </a:xfrm>
          <a:custGeom>
            <a:avLst/>
            <a:gdLst>
              <a:gd name="connsiteX0" fmla="*/ 13273 w 22583"/>
              <a:gd name="connsiteY0" fmla="*/ 41372 h 41371"/>
              <a:gd name="connsiteX1" fmla="*/ 4224 w 22583"/>
              <a:gd name="connsiteY1" fmla="*/ 33847 h 41371"/>
              <a:gd name="connsiteX2" fmla="*/ 129 w 22583"/>
              <a:gd name="connsiteY2" fmla="*/ 10701 h 41371"/>
              <a:gd name="connsiteX3" fmla="*/ 7844 w 22583"/>
              <a:gd name="connsiteY3" fmla="*/ 129 h 41371"/>
              <a:gd name="connsiteX4" fmla="*/ 18416 w 22583"/>
              <a:gd name="connsiteY4" fmla="*/ 7844 h 41371"/>
              <a:gd name="connsiteX5" fmla="*/ 22417 w 22583"/>
              <a:gd name="connsiteY5" fmla="*/ 30323 h 41371"/>
              <a:gd name="connsiteX6" fmla="*/ 15083 w 22583"/>
              <a:gd name="connsiteY6" fmla="*/ 41181 h 41371"/>
              <a:gd name="connsiteX7" fmla="*/ 13273 w 22583"/>
              <a:gd name="connsiteY7" fmla="*/ 41372 h 4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83" h="41371">
                <a:moveTo>
                  <a:pt x="13273" y="41372"/>
                </a:moveTo>
                <a:cubicBezTo>
                  <a:pt x="8891" y="41372"/>
                  <a:pt x="5082" y="38324"/>
                  <a:pt x="4224" y="33847"/>
                </a:cubicBezTo>
                <a:cubicBezTo>
                  <a:pt x="2700" y="26037"/>
                  <a:pt x="1367" y="18321"/>
                  <a:pt x="129" y="10701"/>
                </a:cubicBezTo>
                <a:cubicBezTo>
                  <a:pt x="-728" y="5653"/>
                  <a:pt x="2796" y="890"/>
                  <a:pt x="7844" y="129"/>
                </a:cubicBezTo>
                <a:cubicBezTo>
                  <a:pt x="12892" y="-729"/>
                  <a:pt x="17655" y="2796"/>
                  <a:pt x="18416" y="7844"/>
                </a:cubicBezTo>
                <a:cubicBezTo>
                  <a:pt x="19560" y="15273"/>
                  <a:pt x="20988" y="22798"/>
                  <a:pt x="22417" y="30323"/>
                </a:cubicBezTo>
                <a:cubicBezTo>
                  <a:pt x="23370" y="35371"/>
                  <a:pt x="20131" y="40229"/>
                  <a:pt x="15083" y="41181"/>
                </a:cubicBezTo>
                <a:cubicBezTo>
                  <a:pt x="14511" y="41277"/>
                  <a:pt x="13845" y="41372"/>
                  <a:pt x="13273" y="41372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sp>
        <p:nvSpPr>
          <p:cNvPr id="2817" name="Freeform: Shape 2816">
            <a:extLst>
              <a:ext uri="{FF2B5EF4-FFF2-40B4-BE49-F238E27FC236}">
                <a16:creationId xmlns:a16="http://schemas.microsoft.com/office/drawing/2014/main" id="{807EA257-C8AE-4214-993B-43EF1145015C}"/>
              </a:ext>
            </a:extLst>
          </p:cNvPr>
          <p:cNvSpPr/>
          <p:nvPr/>
        </p:nvSpPr>
        <p:spPr>
          <a:xfrm rot="20537283">
            <a:off x="6055162" y="2632588"/>
            <a:ext cx="4444291" cy="4195374"/>
          </a:xfrm>
          <a:custGeom>
            <a:avLst/>
            <a:gdLst>
              <a:gd name="connsiteX0" fmla="*/ 1040035 w 2088927"/>
              <a:gd name="connsiteY0" fmla="*/ 1967177 h 1967177"/>
              <a:gd name="connsiteX1" fmla="*/ 1030796 w 2088927"/>
              <a:gd name="connsiteY1" fmla="*/ 1958700 h 1967177"/>
              <a:gd name="connsiteX2" fmla="*/ 1028795 w 2088927"/>
              <a:gd name="connsiteY2" fmla="*/ 1911552 h 1967177"/>
              <a:gd name="connsiteX3" fmla="*/ 1038035 w 2088927"/>
              <a:gd name="connsiteY3" fmla="*/ 1902217 h 1967177"/>
              <a:gd name="connsiteX4" fmla="*/ 1047274 w 2088927"/>
              <a:gd name="connsiteY4" fmla="*/ 1911456 h 1967177"/>
              <a:gd name="connsiteX5" fmla="*/ 1049274 w 2088927"/>
              <a:gd name="connsiteY5" fmla="*/ 1957081 h 1967177"/>
              <a:gd name="connsiteX6" fmla="*/ 1040797 w 2088927"/>
              <a:gd name="connsiteY6" fmla="*/ 1967082 h 1967177"/>
              <a:gd name="connsiteX7" fmla="*/ 1040035 w 2088927"/>
              <a:gd name="connsiteY7" fmla="*/ 1967177 h 1967177"/>
              <a:gd name="connsiteX8" fmla="*/ 1040225 w 2088927"/>
              <a:gd name="connsiteY8" fmla="*/ 1874309 h 1967177"/>
              <a:gd name="connsiteX9" fmla="*/ 1039273 w 2088927"/>
              <a:gd name="connsiteY9" fmla="*/ 1874309 h 1967177"/>
              <a:gd name="connsiteX10" fmla="*/ 1030986 w 2088927"/>
              <a:gd name="connsiteY10" fmla="*/ 1864212 h 1967177"/>
              <a:gd name="connsiteX11" fmla="*/ 1038320 w 2088927"/>
              <a:gd name="connsiteY11" fmla="*/ 1817254 h 1967177"/>
              <a:gd name="connsiteX12" fmla="*/ 1049369 w 2088927"/>
              <a:gd name="connsiteY12" fmla="*/ 1810206 h 1967177"/>
              <a:gd name="connsiteX13" fmla="*/ 1056418 w 2088927"/>
              <a:gd name="connsiteY13" fmla="*/ 1821254 h 1967177"/>
              <a:gd name="connsiteX14" fmla="*/ 1049369 w 2088927"/>
              <a:gd name="connsiteY14" fmla="*/ 1866117 h 1967177"/>
              <a:gd name="connsiteX15" fmla="*/ 1040225 w 2088927"/>
              <a:gd name="connsiteY15" fmla="*/ 1874309 h 1967177"/>
              <a:gd name="connsiteX16" fmla="*/ 1060323 w 2088927"/>
              <a:gd name="connsiteY16" fmla="*/ 1783726 h 1967177"/>
              <a:gd name="connsiteX17" fmla="*/ 1057085 w 2088927"/>
              <a:gd name="connsiteY17" fmla="*/ 1783154 h 1967177"/>
              <a:gd name="connsiteX18" fmla="*/ 1051560 w 2088927"/>
              <a:gd name="connsiteY18" fmla="*/ 1771248 h 1967177"/>
              <a:gd name="connsiteX19" fmla="*/ 1071848 w 2088927"/>
              <a:gd name="connsiteY19" fmla="*/ 1727719 h 1967177"/>
              <a:gd name="connsiteX20" fmla="*/ 1084517 w 2088927"/>
              <a:gd name="connsiteY20" fmla="*/ 1724290 h 1967177"/>
              <a:gd name="connsiteX21" fmla="*/ 1087946 w 2088927"/>
              <a:gd name="connsiteY21" fmla="*/ 1736958 h 1967177"/>
              <a:gd name="connsiteX22" fmla="*/ 1068991 w 2088927"/>
              <a:gd name="connsiteY22" fmla="*/ 1777630 h 1967177"/>
              <a:gd name="connsiteX23" fmla="*/ 1060323 w 2088927"/>
              <a:gd name="connsiteY23" fmla="*/ 1783726 h 1967177"/>
              <a:gd name="connsiteX24" fmla="*/ 1107091 w 2088927"/>
              <a:gd name="connsiteY24" fmla="*/ 1704002 h 1967177"/>
              <a:gd name="connsiteX25" fmla="*/ 1100899 w 2088927"/>
              <a:gd name="connsiteY25" fmla="*/ 1701620 h 1967177"/>
              <a:gd name="connsiteX26" fmla="*/ 1100137 w 2088927"/>
              <a:gd name="connsiteY26" fmla="*/ 1688571 h 1967177"/>
              <a:gd name="connsiteX27" fmla="*/ 1136714 w 2088927"/>
              <a:gd name="connsiteY27" fmla="*/ 1656472 h 1967177"/>
              <a:gd name="connsiteX28" fmla="*/ 1149572 w 2088927"/>
              <a:gd name="connsiteY28" fmla="*/ 1658949 h 1967177"/>
              <a:gd name="connsiteX29" fmla="*/ 1147096 w 2088927"/>
              <a:gd name="connsiteY29" fmla="*/ 1671807 h 1967177"/>
              <a:gd name="connsiteX30" fmla="*/ 1113949 w 2088927"/>
              <a:gd name="connsiteY30" fmla="*/ 1700859 h 1967177"/>
              <a:gd name="connsiteX31" fmla="*/ 1107091 w 2088927"/>
              <a:gd name="connsiteY31" fmla="*/ 1704002 h 1967177"/>
              <a:gd name="connsiteX32" fmla="*/ 1183291 w 2088927"/>
              <a:gd name="connsiteY32" fmla="*/ 1652376 h 1967177"/>
              <a:gd name="connsiteX33" fmla="*/ 1174623 w 2088927"/>
              <a:gd name="connsiteY33" fmla="*/ 1646280 h 1967177"/>
              <a:gd name="connsiteX34" fmla="*/ 1180148 w 2088927"/>
              <a:gd name="connsiteY34" fmla="*/ 1634374 h 1967177"/>
              <a:gd name="connsiteX35" fmla="*/ 1226725 w 2088927"/>
              <a:gd name="connsiteY35" fmla="*/ 1622277 h 1967177"/>
              <a:gd name="connsiteX36" fmla="*/ 1237393 w 2088927"/>
              <a:gd name="connsiteY36" fmla="*/ 1629897 h 1967177"/>
              <a:gd name="connsiteX37" fmla="*/ 1229773 w 2088927"/>
              <a:gd name="connsiteY37" fmla="*/ 1640565 h 1967177"/>
              <a:gd name="connsiteX38" fmla="*/ 1186529 w 2088927"/>
              <a:gd name="connsiteY38" fmla="*/ 1651805 h 1967177"/>
              <a:gd name="connsiteX39" fmla="*/ 1183291 w 2088927"/>
              <a:gd name="connsiteY39" fmla="*/ 1652376 h 1967177"/>
              <a:gd name="connsiteX40" fmla="*/ 1413986 w 2088927"/>
              <a:gd name="connsiteY40" fmla="*/ 1639041 h 1967177"/>
              <a:gd name="connsiteX41" fmla="*/ 1413891 w 2088927"/>
              <a:gd name="connsiteY41" fmla="*/ 1639041 h 1967177"/>
              <a:gd name="connsiteX42" fmla="*/ 1367123 w 2088927"/>
              <a:gd name="connsiteY42" fmla="*/ 1637517 h 1967177"/>
              <a:gd name="connsiteX43" fmla="*/ 1358265 w 2088927"/>
              <a:gd name="connsiteY43" fmla="*/ 1627897 h 1967177"/>
              <a:gd name="connsiteX44" fmla="*/ 1367885 w 2088927"/>
              <a:gd name="connsiteY44" fmla="*/ 1619039 h 1967177"/>
              <a:gd name="connsiteX45" fmla="*/ 1414081 w 2088927"/>
              <a:gd name="connsiteY45" fmla="*/ 1620468 h 1967177"/>
              <a:gd name="connsiteX46" fmla="*/ 1423226 w 2088927"/>
              <a:gd name="connsiteY46" fmla="*/ 1629897 h 1967177"/>
              <a:gd name="connsiteX47" fmla="*/ 1413986 w 2088927"/>
              <a:gd name="connsiteY47" fmla="*/ 1639041 h 1967177"/>
              <a:gd name="connsiteX48" fmla="*/ 1460468 w 2088927"/>
              <a:gd name="connsiteY48" fmla="*/ 1638184 h 1967177"/>
              <a:gd name="connsiteX49" fmla="*/ 1451229 w 2088927"/>
              <a:gd name="connsiteY49" fmla="*/ 1629421 h 1967177"/>
              <a:gd name="connsiteX50" fmla="*/ 1459992 w 2088927"/>
              <a:gd name="connsiteY50" fmla="*/ 1619706 h 1967177"/>
              <a:gd name="connsiteX51" fmla="*/ 1505712 w 2088927"/>
              <a:gd name="connsiteY51" fmla="*/ 1615800 h 1967177"/>
              <a:gd name="connsiteX52" fmla="*/ 1515999 w 2088927"/>
              <a:gd name="connsiteY52" fmla="*/ 1623897 h 1967177"/>
              <a:gd name="connsiteX53" fmla="*/ 1507902 w 2088927"/>
              <a:gd name="connsiteY53" fmla="*/ 1634184 h 1967177"/>
              <a:gd name="connsiteX54" fmla="*/ 1460944 w 2088927"/>
              <a:gd name="connsiteY54" fmla="*/ 1638184 h 1967177"/>
              <a:gd name="connsiteX55" fmla="*/ 1460468 w 2088927"/>
              <a:gd name="connsiteY55" fmla="*/ 1638184 h 1967177"/>
              <a:gd name="connsiteX56" fmla="*/ 1274445 w 2088927"/>
              <a:gd name="connsiteY56" fmla="*/ 1636089 h 1967177"/>
              <a:gd name="connsiteX57" fmla="*/ 1265206 w 2088927"/>
              <a:gd name="connsiteY57" fmla="*/ 1627230 h 1967177"/>
              <a:gd name="connsiteX58" fmla="*/ 1274064 w 2088927"/>
              <a:gd name="connsiteY58" fmla="*/ 1617610 h 1967177"/>
              <a:gd name="connsiteX59" fmla="*/ 1321213 w 2088927"/>
              <a:gd name="connsiteY59" fmla="*/ 1617324 h 1967177"/>
              <a:gd name="connsiteX60" fmla="*/ 1330262 w 2088927"/>
              <a:gd name="connsiteY60" fmla="*/ 1626849 h 1967177"/>
              <a:gd name="connsiteX61" fmla="*/ 1320832 w 2088927"/>
              <a:gd name="connsiteY61" fmla="*/ 1635898 h 1967177"/>
              <a:gd name="connsiteX62" fmla="*/ 1274921 w 2088927"/>
              <a:gd name="connsiteY62" fmla="*/ 1636089 h 1967177"/>
              <a:gd name="connsiteX63" fmla="*/ 1274445 w 2088927"/>
              <a:gd name="connsiteY63" fmla="*/ 1636089 h 1967177"/>
              <a:gd name="connsiteX64" fmla="*/ 1552765 w 2088927"/>
              <a:gd name="connsiteY64" fmla="*/ 1627326 h 1967177"/>
              <a:gd name="connsiteX65" fmla="*/ 1543621 w 2088927"/>
              <a:gd name="connsiteY65" fmla="*/ 1619706 h 1967177"/>
              <a:gd name="connsiteX66" fmla="*/ 1551051 w 2088927"/>
              <a:gd name="connsiteY66" fmla="*/ 1608942 h 1967177"/>
              <a:gd name="connsiteX67" fmla="*/ 1595914 w 2088927"/>
              <a:gd name="connsiteY67" fmla="*/ 1599322 h 1967177"/>
              <a:gd name="connsiteX68" fmla="*/ 1607153 w 2088927"/>
              <a:gd name="connsiteY68" fmla="*/ 1606085 h 1967177"/>
              <a:gd name="connsiteX69" fmla="*/ 1600390 w 2088927"/>
              <a:gd name="connsiteY69" fmla="*/ 1617324 h 1967177"/>
              <a:gd name="connsiteX70" fmla="*/ 1554385 w 2088927"/>
              <a:gd name="connsiteY70" fmla="*/ 1627230 h 1967177"/>
              <a:gd name="connsiteX71" fmla="*/ 1552765 w 2088927"/>
              <a:gd name="connsiteY71" fmla="*/ 1627326 h 1967177"/>
              <a:gd name="connsiteX72" fmla="*/ 1643062 w 2088927"/>
              <a:gd name="connsiteY72" fmla="*/ 1605037 h 1967177"/>
              <a:gd name="connsiteX73" fmla="*/ 1634204 w 2088927"/>
              <a:gd name="connsiteY73" fmla="*/ 1598560 h 1967177"/>
              <a:gd name="connsiteX74" fmla="*/ 1640300 w 2088927"/>
              <a:gd name="connsiteY74" fmla="*/ 1586940 h 1967177"/>
              <a:gd name="connsiteX75" fmla="*/ 1683639 w 2088927"/>
              <a:gd name="connsiteY75" fmla="*/ 1571795 h 1967177"/>
              <a:gd name="connsiteX76" fmla="*/ 1695640 w 2088927"/>
              <a:gd name="connsiteY76" fmla="*/ 1577129 h 1967177"/>
              <a:gd name="connsiteX77" fmla="*/ 1690306 w 2088927"/>
              <a:gd name="connsiteY77" fmla="*/ 1589130 h 1967177"/>
              <a:gd name="connsiteX78" fmla="*/ 1645825 w 2088927"/>
              <a:gd name="connsiteY78" fmla="*/ 1604656 h 1967177"/>
              <a:gd name="connsiteX79" fmla="*/ 1643062 w 2088927"/>
              <a:gd name="connsiteY79" fmla="*/ 1605037 h 1967177"/>
              <a:gd name="connsiteX80" fmla="*/ 1729835 w 2088927"/>
              <a:gd name="connsiteY80" fmla="*/ 1571795 h 1967177"/>
              <a:gd name="connsiteX81" fmla="*/ 1721358 w 2088927"/>
              <a:gd name="connsiteY81" fmla="*/ 1566366 h 1967177"/>
              <a:gd name="connsiteX82" fmla="*/ 1725930 w 2088927"/>
              <a:gd name="connsiteY82" fmla="*/ 1554078 h 1967177"/>
              <a:gd name="connsiteX83" fmla="*/ 1767173 w 2088927"/>
              <a:gd name="connsiteY83" fmla="*/ 1533790 h 1967177"/>
              <a:gd name="connsiteX84" fmla="*/ 1779746 w 2088927"/>
              <a:gd name="connsiteY84" fmla="*/ 1537600 h 1967177"/>
              <a:gd name="connsiteX85" fmla="*/ 1775936 w 2088927"/>
              <a:gd name="connsiteY85" fmla="*/ 1550173 h 1967177"/>
              <a:gd name="connsiteX86" fmla="*/ 1733740 w 2088927"/>
              <a:gd name="connsiteY86" fmla="*/ 1571033 h 1967177"/>
              <a:gd name="connsiteX87" fmla="*/ 1729835 w 2088927"/>
              <a:gd name="connsiteY87" fmla="*/ 1571795 h 1967177"/>
              <a:gd name="connsiteX88" fmla="*/ 1811941 w 2088927"/>
              <a:gd name="connsiteY88" fmla="*/ 1528075 h 1967177"/>
              <a:gd name="connsiteX89" fmla="*/ 1804035 w 2088927"/>
              <a:gd name="connsiteY89" fmla="*/ 1523693 h 1967177"/>
              <a:gd name="connsiteX90" fmla="*/ 1807083 w 2088927"/>
              <a:gd name="connsiteY90" fmla="*/ 1510930 h 1967177"/>
              <a:gd name="connsiteX91" fmla="*/ 1845374 w 2088927"/>
              <a:gd name="connsiteY91" fmla="*/ 1485593 h 1967177"/>
              <a:gd name="connsiteX92" fmla="*/ 1858328 w 2088927"/>
              <a:gd name="connsiteY92" fmla="*/ 1487784 h 1967177"/>
              <a:gd name="connsiteX93" fmla="*/ 1856137 w 2088927"/>
              <a:gd name="connsiteY93" fmla="*/ 1500738 h 1967177"/>
              <a:gd name="connsiteX94" fmla="*/ 1816799 w 2088927"/>
              <a:gd name="connsiteY94" fmla="*/ 1526646 h 1967177"/>
              <a:gd name="connsiteX95" fmla="*/ 1811941 w 2088927"/>
              <a:gd name="connsiteY95" fmla="*/ 1528075 h 1967177"/>
              <a:gd name="connsiteX96" fmla="*/ 1887855 w 2088927"/>
              <a:gd name="connsiteY96" fmla="*/ 1474354 h 1967177"/>
              <a:gd name="connsiteX97" fmla="*/ 1880616 w 2088927"/>
              <a:gd name="connsiteY97" fmla="*/ 1470925 h 1967177"/>
              <a:gd name="connsiteX98" fmla="*/ 1882045 w 2088927"/>
              <a:gd name="connsiteY98" fmla="*/ 1457876 h 1967177"/>
              <a:gd name="connsiteX99" fmla="*/ 1916811 w 2088927"/>
              <a:gd name="connsiteY99" fmla="*/ 1427872 h 1967177"/>
              <a:gd name="connsiteX100" fmla="*/ 1929860 w 2088927"/>
              <a:gd name="connsiteY100" fmla="*/ 1428443 h 1967177"/>
              <a:gd name="connsiteX101" fmla="*/ 1929289 w 2088927"/>
              <a:gd name="connsiteY101" fmla="*/ 1441493 h 1967177"/>
              <a:gd name="connsiteX102" fmla="*/ 1893665 w 2088927"/>
              <a:gd name="connsiteY102" fmla="*/ 1472259 h 1967177"/>
              <a:gd name="connsiteX103" fmla="*/ 1887855 w 2088927"/>
              <a:gd name="connsiteY103" fmla="*/ 1474354 h 1967177"/>
              <a:gd name="connsiteX104" fmla="*/ 1956150 w 2088927"/>
              <a:gd name="connsiteY104" fmla="*/ 1411394 h 1967177"/>
              <a:gd name="connsiteX105" fmla="*/ 1949767 w 2088927"/>
              <a:gd name="connsiteY105" fmla="*/ 1408822 h 1967177"/>
              <a:gd name="connsiteX106" fmla="*/ 1949387 w 2088927"/>
              <a:gd name="connsiteY106" fmla="*/ 1395677 h 1967177"/>
              <a:gd name="connsiteX107" fmla="*/ 1979485 w 2088927"/>
              <a:gd name="connsiteY107" fmla="*/ 1361197 h 1967177"/>
              <a:gd name="connsiteX108" fmla="*/ 1992535 w 2088927"/>
              <a:gd name="connsiteY108" fmla="*/ 1359768 h 1967177"/>
              <a:gd name="connsiteX109" fmla="*/ 1993964 w 2088927"/>
              <a:gd name="connsiteY109" fmla="*/ 1372818 h 1967177"/>
              <a:gd name="connsiteX110" fmla="*/ 1962912 w 2088927"/>
              <a:gd name="connsiteY110" fmla="*/ 1408441 h 1967177"/>
              <a:gd name="connsiteX111" fmla="*/ 1956150 w 2088927"/>
              <a:gd name="connsiteY111" fmla="*/ 1411394 h 1967177"/>
              <a:gd name="connsiteX112" fmla="*/ 2014252 w 2088927"/>
              <a:gd name="connsiteY112" fmla="*/ 1338813 h 1967177"/>
              <a:gd name="connsiteX113" fmla="*/ 2009109 w 2088927"/>
              <a:gd name="connsiteY113" fmla="*/ 1337289 h 1967177"/>
              <a:gd name="connsiteX114" fmla="*/ 2006537 w 2088927"/>
              <a:gd name="connsiteY114" fmla="*/ 1324431 h 1967177"/>
              <a:gd name="connsiteX115" fmla="*/ 2029778 w 2088927"/>
              <a:gd name="connsiteY115" fmla="*/ 1285283 h 1967177"/>
              <a:gd name="connsiteX116" fmla="*/ 2042255 w 2088927"/>
              <a:gd name="connsiteY116" fmla="*/ 1281377 h 1967177"/>
              <a:gd name="connsiteX117" fmla="*/ 2046160 w 2088927"/>
              <a:gd name="connsiteY117" fmla="*/ 1293855 h 1967177"/>
              <a:gd name="connsiteX118" fmla="*/ 2021872 w 2088927"/>
              <a:gd name="connsiteY118" fmla="*/ 1334622 h 1967177"/>
              <a:gd name="connsiteX119" fmla="*/ 2014252 w 2088927"/>
              <a:gd name="connsiteY119" fmla="*/ 1338813 h 1967177"/>
              <a:gd name="connsiteX120" fmla="*/ 499586 w 2088927"/>
              <a:gd name="connsiteY120" fmla="*/ 1312429 h 1967177"/>
              <a:gd name="connsiteX121" fmla="*/ 496633 w 2088927"/>
              <a:gd name="connsiteY121" fmla="*/ 1312429 h 1967177"/>
              <a:gd name="connsiteX122" fmla="*/ 487394 w 2088927"/>
              <a:gd name="connsiteY122" fmla="*/ 1303190 h 1967177"/>
              <a:gd name="connsiteX123" fmla="*/ 496633 w 2088927"/>
              <a:gd name="connsiteY123" fmla="*/ 1293951 h 1967177"/>
              <a:gd name="connsiteX124" fmla="*/ 499681 w 2088927"/>
              <a:gd name="connsiteY124" fmla="*/ 1293951 h 1967177"/>
              <a:gd name="connsiteX125" fmla="*/ 511207 w 2088927"/>
              <a:gd name="connsiteY125" fmla="*/ 1293855 h 1967177"/>
              <a:gd name="connsiteX126" fmla="*/ 542639 w 2088927"/>
              <a:gd name="connsiteY126" fmla="*/ 1292808 h 1967177"/>
              <a:gd name="connsiteX127" fmla="*/ 552355 w 2088927"/>
              <a:gd name="connsiteY127" fmla="*/ 1301571 h 1967177"/>
              <a:gd name="connsiteX128" fmla="*/ 543592 w 2088927"/>
              <a:gd name="connsiteY128" fmla="*/ 1311286 h 1967177"/>
              <a:gd name="connsiteX129" fmla="*/ 511492 w 2088927"/>
              <a:gd name="connsiteY129" fmla="*/ 1312334 h 1967177"/>
              <a:gd name="connsiteX130" fmla="*/ 499586 w 2088927"/>
              <a:gd name="connsiteY130" fmla="*/ 1312429 h 1967177"/>
              <a:gd name="connsiteX131" fmla="*/ 450152 w 2088927"/>
              <a:gd name="connsiteY131" fmla="*/ 1310810 h 1967177"/>
              <a:gd name="connsiteX132" fmla="*/ 449485 w 2088927"/>
              <a:gd name="connsiteY132" fmla="*/ 1310810 h 1967177"/>
              <a:gd name="connsiteX133" fmla="*/ 402527 w 2088927"/>
              <a:gd name="connsiteY133" fmla="*/ 1306047 h 1967177"/>
              <a:gd name="connsiteX134" fmla="*/ 394621 w 2088927"/>
              <a:gd name="connsiteY134" fmla="*/ 1295570 h 1967177"/>
              <a:gd name="connsiteX135" fmla="*/ 405098 w 2088927"/>
              <a:gd name="connsiteY135" fmla="*/ 1287664 h 1967177"/>
              <a:gd name="connsiteX136" fmla="*/ 450723 w 2088927"/>
              <a:gd name="connsiteY136" fmla="*/ 1292331 h 1967177"/>
              <a:gd name="connsiteX137" fmla="*/ 459296 w 2088927"/>
              <a:gd name="connsiteY137" fmla="*/ 1302237 h 1967177"/>
              <a:gd name="connsiteX138" fmla="*/ 450152 w 2088927"/>
              <a:gd name="connsiteY138" fmla="*/ 1310810 h 1967177"/>
              <a:gd name="connsiteX139" fmla="*/ 589502 w 2088927"/>
              <a:gd name="connsiteY139" fmla="*/ 1307857 h 1967177"/>
              <a:gd name="connsiteX140" fmla="*/ 580263 w 2088927"/>
              <a:gd name="connsiteY140" fmla="*/ 1299475 h 1967177"/>
              <a:gd name="connsiteX141" fmla="*/ 588550 w 2088927"/>
              <a:gd name="connsiteY141" fmla="*/ 1289379 h 1967177"/>
              <a:gd name="connsiteX142" fmla="*/ 634365 w 2088927"/>
              <a:gd name="connsiteY142" fmla="*/ 1283854 h 1967177"/>
              <a:gd name="connsiteX143" fmla="*/ 644842 w 2088927"/>
              <a:gd name="connsiteY143" fmla="*/ 1291760 h 1967177"/>
              <a:gd name="connsiteX144" fmla="*/ 636937 w 2088927"/>
              <a:gd name="connsiteY144" fmla="*/ 1302237 h 1967177"/>
              <a:gd name="connsiteX145" fmla="*/ 590264 w 2088927"/>
              <a:gd name="connsiteY145" fmla="*/ 1307857 h 1967177"/>
              <a:gd name="connsiteX146" fmla="*/ 589502 w 2088927"/>
              <a:gd name="connsiteY146" fmla="*/ 1307857 h 1967177"/>
              <a:gd name="connsiteX147" fmla="*/ 358045 w 2088927"/>
              <a:gd name="connsiteY147" fmla="*/ 1297951 h 1967177"/>
              <a:gd name="connsiteX148" fmla="*/ 356045 w 2088927"/>
              <a:gd name="connsiteY148" fmla="*/ 1297760 h 1967177"/>
              <a:gd name="connsiteX149" fmla="*/ 310324 w 2088927"/>
              <a:gd name="connsiteY149" fmla="*/ 1285568 h 1967177"/>
              <a:gd name="connsiteX150" fmla="*/ 304324 w 2088927"/>
              <a:gd name="connsiteY150" fmla="*/ 1273948 h 1967177"/>
              <a:gd name="connsiteX151" fmla="*/ 315944 w 2088927"/>
              <a:gd name="connsiteY151" fmla="*/ 1267947 h 1967177"/>
              <a:gd name="connsiteX152" fmla="*/ 360045 w 2088927"/>
              <a:gd name="connsiteY152" fmla="*/ 1279758 h 1967177"/>
              <a:gd name="connsiteX153" fmla="*/ 367094 w 2088927"/>
              <a:gd name="connsiteY153" fmla="*/ 1290807 h 1967177"/>
              <a:gd name="connsiteX154" fmla="*/ 358045 w 2088927"/>
              <a:gd name="connsiteY154" fmla="*/ 1297951 h 1967177"/>
              <a:gd name="connsiteX155" fmla="*/ 681704 w 2088927"/>
              <a:gd name="connsiteY155" fmla="*/ 1294713 h 1967177"/>
              <a:gd name="connsiteX156" fmla="*/ 672560 w 2088927"/>
              <a:gd name="connsiteY156" fmla="*/ 1287188 h 1967177"/>
              <a:gd name="connsiteX157" fmla="*/ 679990 w 2088927"/>
              <a:gd name="connsiteY157" fmla="*/ 1276329 h 1967177"/>
              <a:gd name="connsiteX158" fmla="*/ 725138 w 2088927"/>
              <a:gd name="connsiteY158" fmla="*/ 1266804 h 1967177"/>
              <a:gd name="connsiteX159" fmla="*/ 736282 w 2088927"/>
              <a:gd name="connsiteY159" fmla="*/ 1273758 h 1967177"/>
              <a:gd name="connsiteX160" fmla="*/ 729329 w 2088927"/>
              <a:gd name="connsiteY160" fmla="*/ 1284902 h 1967177"/>
              <a:gd name="connsiteX161" fmla="*/ 683419 w 2088927"/>
              <a:gd name="connsiteY161" fmla="*/ 1294617 h 1967177"/>
              <a:gd name="connsiteX162" fmla="*/ 681704 w 2088927"/>
              <a:gd name="connsiteY162" fmla="*/ 1294713 h 1967177"/>
              <a:gd name="connsiteX163" fmla="*/ 772287 w 2088927"/>
              <a:gd name="connsiteY163" fmla="*/ 1273567 h 1967177"/>
              <a:gd name="connsiteX164" fmla="*/ 763333 w 2088927"/>
              <a:gd name="connsiteY164" fmla="*/ 1266804 h 1967177"/>
              <a:gd name="connsiteX165" fmla="*/ 769715 w 2088927"/>
              <a:gd name="connsiteY165" fmla="*/ 1255374 h 1967177"/>
              <a:gd name="connsiteX166" fmla="*/ 813816 w 2088927"/>
              <a:gd name="connsiteY166" fmla="*/ 1241849 h 1967177"/>
              <a:gd name="connsiteX167" fmla="*/ 825532 w 2088927"/>
              <a:gd name="connsiteY167" fmla="*/ 1247659 h 1967177"/>
              <a:gd name="connsiteX168" fmla="*/ 819626 w 2088927"/>
              <a:gd name="connsiteY168" fmla="*/ 1259375 h 1967177"/>
              <a:gd name="connsiteX169" fmla="*/ 774763 w 2088927"/>
              <a:gd name="connsiteY169" fmla="*/ 1273186 h 1967177"/>
              <a:gd name="connsiteX170" fmla="*/ 772287 w 2088927"/>
              <a:gd name="connsiteY170" fmla="*/ 1273567 h 1967177"/>
              <a:gd name="connsiteX171" fmla="*/ 269557 w 2088927"/>
              <a:gd name="connsiteY171" fmla="*/ 1269567 h 1967177"/>
              <a:gd name="connsiteX172" fmla="*/ 265843 w 2088927"/>
              <a:gd name="connsiteY172" fmla="*/ 1268805 h 1967177"/>
              <a:gd name="connsiteX173" fmla="*/ 223456 w 2088927"/>
              <a:gd name="connsiteY173" fmla="*/ 1246992 h 1967177"/>
              <a:gd name="connsiteX174" fmla="*/ 220313 w 2088927"/>
              <a:gd name="connsiteY174" fmla="*/ 1234324 h 1967177"/>
              <a:gd name="connsiteX175" fmla="*/ 233077 w 2088927"/>
              <a:gd name="connsiteY175" fmla="*/ 1231181 h 1967177"/>
              <a:gd name="connsiteX176" fmla="*/ 273367 w 2088927"/>
              <a:gd name="connsiteY176" fmla="*/ 1251945 h 1967177"/>
              <a:gd name="connsiteX177" fmla="*/ 278130 w 2088927"/>
              <a:gd name="connsiteY177" fmla="*/ 1264137 h 1967177"/>
              <a:gd name="connsiteX178" fmla="*/ 269557 w 2088927"/>
              <a:gd name="connsiteY178" fmla="*/ 1269567 h 1967177"/>
              <a:gd name="connsiteX179" fmla="*/ 2057210 w 2088927"/>
              <a:gd name="connsiteY179" fmla="*/ 1256517 h 1967177"/>
              <a:gd name="connsiteX180" fmla="*/ 2053876 w 2088927"/>
              <a:gd name="connsiteY180" fmla="*/ 1255946 h 1967177"/>
              <a:gd name="connsiteX181" fmla="*/ 2048542 w 2088927"/>
              <a:gd name="connsiteY181" fmla="*/ 1243944 h 1967177"/>
              <a:gd name="connsiteX182" fmla="*/ 2061401 w 2088927"/>
              <a:gd name="connsiteY182" fmla="*/ 1203368 h 1967177"/>
              <a:gd name="connsiteX183" fmla="*/ 2062068 w 2088927"/>
              <a:gd name="connsiteY183" fmla="*/ 1200796 h 1967177"/>
              <a:gd name="connsiteX184" fmla="*/ 2073212 w 2088927"/>
              <a:gd name="connsiteY184" fmla="*/ 1193938 h 1967177"/>
              <a:gd name="connsiteX185" fmla="*/ 2080069 w 2088927"/>
              <a:gd name="connsiteY185" fmla="*/ 1205082 h 1967177"/>
              <a:gd name="connsiteX186" fmla="*/ 2079402 w 2088927"/>
              <a:gd name="connsiteY186" fmla="*/ 1207845 h 1967177"/>
              <a:gd name="connsiteX187" fmla="*/ 2065877 w 2088927"/>
              <a:gd name="connsiteY187" fmla="*/ 1250612 h 1967177"/>
              <a:gd name="connsiteX188" fmla="*/ 2057210 w 2088927"/>
              <a:gd name="connsiteY188" fmla="*/ 1256517 h 1967177"/>
              <a:gd name="connsiteX189" fmla="*/ 860584 w 2088927"/>
              <a:gd name="connsiteY189" fmla="*/ 1244039 h 1967177"/>
              <a:gd name="connsiteX190" fmla="*/ 851916 w 2088927"/>
              <a:gd name="connsiteY190" fmla="*/ 1238134 h 1967177"/>
              <a:gd name="connsiteX191" fmla="*/ 857155 w 2088927"/>
              <a:gd name="connsiteY191" fmla="*/ 1226133 h 1967177"/>
              <a:gd name="connsiteX192" fmla="*/ 899541 w 2088927"/>
              <a:gd name="connsiteY192" fmla="*/ 1208321 h 1967177"/>
              <a:gd name="connsiteX193" fmla="*/ 911828 w 2088927"/>
              <a:gd name="connsiteY193" fmla="*/ 1212988 h 1967177"/>
              <a:gd name="connsiteX194" fmla="*/ 907161 w 2088927"/>
              <a:gd name="connsiteY194" fmla="*/ 1225275 h 1967177"/>
              <a:gd name="connsiteX195" fmla="*/ 863822 w 2088927"/>
              <a:gd name="connsiteY195" fmla="*/ 1243468 h 1967177"/>
              <a:gd name="connsiteX196" fmla="*/ 860584 w 2088927"/>
              <a:gd name="connsiteY196" fmla="*/ 1244039 h 1967177"/>
              <a:gd name="connsiteX197" fmla="*/ 190310 w 2088927"/>
              <a:gd name="connsiteY197" fmla="*/ 1221560 h 1967177"/>
              <a:gd name="connsiteX198" fmla="*/ 184404 w 2088927"/>
              <a:gd name="connsiteY198" fmla="*/ 1219465 h 1967177"/>
              <a:gd name="connsiteX199" fmla="*/ 149923 w 2088927"/>
              <a:gd name="connsiteY199" fmla="*/ 1186127 h 1967177"/>
              <a:gd name="connsiteX200" fmla="*/ 150781 w 2088927"/>
              <a:gd name="connsiteY200" fmla="*/ 1173078 h 1967177"/>
              <a:gd name="connsiteX201" fmla="*/ 163830 w 2088927"/>
              <a:gd name="connsiteY201" fmla="*/ 1173935 h 1967177"/>
              <a:gd name="connsiteX202" fmla="*/ 196120 w 2088927"/>
              <a:gd name="connsiteY202" fmla="*/ 1205177 h 1967177"/>
              <a:gd name="connsiteX203" fmla="*/ 197358 w 2088927"/>
              <a:gd name="connsiteY203" fmla="*/ 1218227 h 1967177"/>
              <a:gd name="connsiteX204" fmla="*/ 190310 w 2088927"/>
              <a:gd name="connsiteY204" fmla="*/ 1221560 h 1967177"/>
              <a:gd name="connsiteX205" fmla="*/ 945261 w 2088927"/>
              <a:gd name="connsiteY205" fmla="*/ 1205749 h 1967177"/>
              <a:gd name="connsiteX206" fmla="*/ 937070 w 2088927"/>
              <a:gd name="connsiteY206" fmla="*/ 1200796 h 1967177"/>
              <a:gd name="connsiteX207" fmla="*/ 940975 w 2088927"/>
              <a:gd name="connsiteY207" fmla="*/ 1188318 h 1967177"/>
              <a:gd name="connsiteX208" fmla="*/ 981075 w 2088927"/>
              <a:gd name="connsiteY208" fmla="*/ 1165839 h 1967177"/>
              <a:gd name="connsiteX209" fmla="*/ 993743 w 2088927"/>
              <a:gd name="connsiteY209" fmla="*/ 1168983 h 1967177"/>
              <a:gd name="connsiteX210" fmla="*/ 990600 w 2088927"/>
              <a:gd name="connsiteY210" fmla="*/ 1181651 h 1967177"/>
              <a:gd name="connsiteX211" fmla="*/ 949547 w 2088927"/>
              <a:gd name="connsiteY211" fmla="*/ 1204606 h 1967177"/>
              <a:gd name="connsiteX212" fmla="*/ 945261 w 2088927"/>
              <a:gd name="connsiteY212" fmla="*/ 1205749 h 1967177"/>
              <a:gd name="connsiteX213" fmla="*/ 2078546 w 2088927"/>
              <a:gd name="connsiteY213" fmla="*/ 1166316 h 1967177"/>
              <a:gd name="connsiteX214" fmla="*/ 2077688 w 2088927"/>
              <a:gd name="connsiteY214" fmla="*/ 1166316 h 1967177"/>
              <a:gd name="connsiteX215" fmla="*/ 2069306 w 2088927"/>
              <a:gd name="connsiteY215" fmla="*/ 1156314 h 1967177"/>
              <a:gd name="connsiteX216" fmla="*/ 2070450 w 2088927"/>
              <a:gd name="connsiteY216" fmla="*/ 1129739 h 1967177"/>
              <a:gd name="connsiteX217" fmla="*/ 2069877 w 2088927"/>
              <a:gd name="connsiteY217" fmla="*/ 1111261 h 1967177"/>
              <a:gd name="connsiteX218" fmla="*/ 2078546 w 2088927"/>
              <a:gd name="connsiteY218" fmla="*/ 1101450 h 1967177"/>
              <a:gd name="connsiteX219" fmla="*/ 2088356 w 2088927"/>
              <a:gd name="connsiteY219" fmla="*/ 1110118 h 1967177"/>
              <a:gd name="connsiteX220" fmla="*/ 2088927 w 2088927"/>
              <a:gd name="connsiteY220" fmla="*/ 1129739 h 1967177"/>
              <a:gd name="connsiteX221" fmla="*/ 2087690 w 2088927"/>
              <a:gd name="connsiteY221" fmla="*/ 1157934 h 1967177"/>
              <a:gd name="connsiteX222" fmla="*/ 2078546 w 2088927"/>
              <a:gd name="connsiteY222" fmla="*/ 1166316 h 1967177"/>
              <a:gd name="connsiteX223" fmla="*/ 1024985 w 2088927"/>
              <a:gd name="connsiteY223" fmla="*/ 1157743 h 1967177"/>
              <a:gd name="connsiteX224" fmla="*/ 1017365 w 2088927"/>
              <a:gd name="connsiteY224" fmla="*/ 1153743 h 1967177"/>
              <a:gd name="connsiteX225" fmla="*/ 1019651 w 2088927"/>
              <a:gd name="connsiteY225" fmla="*/ 1140884 h 1967177"/>
              <a:gd name="connsiteX226" fmla="*/ 1056418 w 2088927"/>
              <a:gd name="connsiteY226" fmla="*/ 1113452 h 1967177"/>
              <a:gd name="connsiteX227" fmla="*/ 1069467 w 2088927"/>
              <a:gd name="connsiteY227" fmla="*/ 1114881 h 1967177"/>
              <a:gd name="connsiteX228" fmla="*/ 1068038 w 2088927"/>
              <a:gd name="connsiteY228" fmla="*/ 1127930 h 1967177"/>
              <a:gd name="connsiteX229" fmla="*/ 1030224 w 2088927"/>
              <a:gd name="connsiteY229" fmla="*/ 1156219 h 1967177"/>
              <a:gd name="connsiteX230" fmla="*/ 1024985 w 2088927"/>
              <a:gd name="connsiteY230" fmla="*/ 1157743 h 1967177"/>
              <a:gd name="connsiteX231" fmla="*/ 129254 w 2088927"/>
              <a:gd name="connsiteY231" fmla="*/ 1151933 h 1967177"/>
              <a:gd name="connsiteX232" fmla="*/ 121444 w 2088927"/>
              <a:gd name="connsiteY232" fmla="*/ 1147647 h 1967177"/>
              <a:gd name="connsiteX233" fmla="*/ 97631 w 2088927"/>
              <a:gd name="connsiteY233" fmla="*/ 1106784 h 1967177"/>
              <a:gd name="connsiteX234" fmla="*/ 101537 w 2088927"/>
              <a:gd name="connsiteY234" fmla="*/ 1094306 h 1967177"/>
              <a:gd name="connsiteX235" fmla="*/ 114014 w 2088927"/>
              <a:gd name="connsiteY235" fmla="*/ 1098212 h 1967177"/>
              <a:gd name="connsiteX236" fmla="*/ 136970 w 2088927"/>
              <a:gd name="connsiteY236" fmla="*/ 1137645 h 1967177"/>
              <a:gd name="connsiteX237" fmla="*/ 134207 w 2088927"/>
              <a:gd name="connsiteY237" fmla="*/ 1150409 h 1967177"/>
              <a:gd name="connsiteX238" fmla="*/ 129254 w 2088927"/>
              <a:gd name="connsiteY238" fmla="*/ 1151933 h 1967177"/>
              <a:gd name="connsiteX239" fmla="*/ 1097280 w 2088927"/>
              <a:gd name="connsiteY239" fmla="*/ 1099355 h 1967177"/>
              <a:gd name="connsiteX240" fmla="*/ 1090518 w 2088927"/>
              <a:gd name="connsiteY240" fmla="*/ 1096402 h 1967177"/>
              <a:gd name="connsiteX241" fmla="*/ 1090898 w 2088927"/>
              <a:gd name="connsiteY241" fmla="*/ 1083258 h 1967177"/>
              <a:gd name="connsiteX242" fmla="*/ 1122902 w 2088927"/>
              <a:gd name="connsiteY242" fmla="*/ 1050587 h 1967177"/>
              <a:gd name="connsiteX243" fmla="*/ 1135951 w 2088927"/>
              <a:gd name="connsiteY243" fmla="*/ 1049920 h 1967177"/>
              <a:gd name="connsiteX244" fmla="*/ 1136618 w 2088927"/>
              <a:gd name="connsiteY244" fmla="*/ 1062969 h 1967177"/>
              <a:gd name="connsiteX245" fmla="*/ 1103567 w 2088927"/>
              <a:gd name="connsiteY245" fmla="*/ 1096688 h 1967177"/>
              <a:gd name="connsiteX246" fmla="*/ 1097280 w 2088927"/>
              <a:gd name="connsiteY246" fmla="*/ 1099355 h 1967177"/>
              <a:gd name="connsiteX247" fmla="*/ 2072640 w 2088927"/>
              <a:gd name="connsiteY247" fmla="*/ 1073828 h 1967177"/>
              <a:gd name="connsiteX248" fmla="*/ 2063591 w 2088927"/>
              <a:gd name="connsiteY248" fmla="*/ 1066589 h 1967177"/>
              <a:gd name="connsiteX249" fmla="*/ 2050161 w 2088927"/>
              <a:gd name="connsiteY249" fmla="*/ 1023821 h 1967177"/>
              <a:gd name="connsiteX250" fmla="*/ 2055209 w 2088927"/>
              <a:gd name="connsiteY250" fmla="*/ 1011725 h 1967177"/>
              <a:gd name="connsiteX251" fmla="*/ 2067306 w 2088927"/>
              <a:gd name="connsiteY251" fmla="*/ 1016773 h 1967177"/>
              <a:gd name="connsiteX252" fmla="*/ 2081784 w 2088927"/>
              <a:gd name="connsiteY252" fmla="*/ 1062588 h 1967177"/>
              <a:gd name="connsiteX253" fmla="*/ 2074735 w 2088927"/>
              <a:gd name="connsiteY253" fmla="*/ 1073637 h 1967177"/>
              <a:gd name="connsiteX254" fmla="*/ 2072640 w 2088927"/>
              <a:gd name="connsiteY254" fmla="*/ 1073828 h 1967177"/>
              <a:gd name="connsiteX255" fmla="*/ 85725 w 2088927"/>
              <a:gd name="connsiteY255" fmla="*/ 1069827 h 1967177"/>
              <a:gd name="connsiteX256" fmla="*/ 77248 w 2088927"/>
              <a:gd name="connsiteY256" fmla="*/ 1064303 h 1967177"/>
              <a:gd name="connsiteX257" fmla="*/ 59817 w 2088927"/>
              <a:gd name="connsiteY257" fmla="*/ 1020583 h 1967177"/>
              <a:gd name="connsiteX258" fmla="*/ 65341 w 2088927"/>
              <a:gd name="connsiteY258" fmla="*/ 1008677 h 1967177"/>
              <a:gd name="connsiteX259" fmla="*/ 77248 w 2088927"/>
              <a:gd name="connsiteY259" fmla="*/ 1014201 h 1967177"/>
              <a:gd name="connsiteX260" fmla="*/ 94297 w 2088927"/>
              <a:gd name="connsiteY260" fmla="*/ 1056873 h 1967177"/>
              <a:gd name="connsiteX261" fmla="*/ 89535 w 2088927"/>
              <a:gd name="connsiteY261" fmla="*/ 1069065 h 1967177"/>
              <a:gd name="connsiteX262" fmla="*/ 85725 w 2088927"/>
              <a:gd name="connsiteY262" fmla="*/ 1069827 h 1967177"/>
              <a:gd name="connsiteX263" fmla="*/ 1159288 w 2088927"/>
              <a:gd name="connsiteY263" fmla="*/ 1030394 h 1967177"/>
              <a:gd name="connsiteX264" fmla="*/ 1153763 w 2088927"/>
              <a:gd name="connsiteY264" fmla="*/ 1028489 h 1967177"/>
              <a:gd name="connsiteX265" fmla="*/ 1151953 w 2088927"/>
              <a:gd name="connsiteY265" fmla="*/ 1015535 h 1967177"/>
              <a:gd name="connsiteX266" fmla="*/ 1177671 w 2088927"/>
              <a:gd name="connsiteY266" fmla="*/ 977911 h 1967177"/>
              <a:gd name="connsiteX267" fmla="*/ 1190435 w 2088927"/>
              <a:gd name="connsiteY267" fmla="*/ 974863 h 1967177"/>
              <a:gd name="connsiteX268" fmla="*/ 1193483 w 2088927"/>
              <a:gd name="connsiteY268" fmla="*/ 987626 h 1967177"/>
              <a:gd name="connsiteX269" fmla="*/ 1166812 w 2088927"/>
              <a:gd name="connsiteY269" fmla="*/ 1026679 h 1967177"/>
              <a:gd name="connsiteX270" fmla="*/ 1159288 w 2088927"/>
              <a:gd name="connsiteY270" fmla="*/ 1030394 h 1967177"/>
              <a:gd name="connsiteX271" fmla="*/ 2036921 w 2088927"/>
              <a:gd name="connsiteY271" fmla="*/ 988484 h 1967177"/>
              <a:gd name="connsiteX272" fmla="*/ 2029206 w 2088927"/>
              <a:gd name="connsiteY272" fmla="*/ 984293 h 1967177"/>
              <a:gd name="connsiteX273" fmla="*/ 2009013 w 2088927"/>
              <a:gd name="connsiteY273" fmla="*/ 958289 h 1967177"/>
              <a:gd name="connsiteX274" fmla="*/ 2000917 w 2088927"/>
              <a:gd name="connsiteY274" fmla="*/ 950003 h 1967177"/>
              <a:gd name="connsiteX275" fmla="*/ 2000726 w 2088927"/>
              <a:gd name="connsiteY275" fmla="*/ 936858 h 1967177"/>
              <a:gd name="connsiteX276" fmla="*/ 2013871 w 2088927"/>
              <a:gd name="connsiteY276" fmla="*/ 936668 h 1967177"/>
              <a:gd name="connsiteX277" fmla="*/ 2022729 w 2088927"/>
              <a:gd name="connsiteY277" fmla="*/ 945812 h 1967177"/>
              <a:gd name="connsiteX278" fmla="*/ 2044637 w 2088927"/>
              <a:gd name="connsiteY278" fmla="*/ 974006 h 1967177"/>
              <a:gd name="connsiteX279" fmla="*/ 2042065 w 2088927"/>
              <a:gd name="connsiteY279" fmla="*/ 986864 h 1967177"/>
              <a:gd name="connsiteX280" fmla="*/ 2036921 w 2088927"/>
              <a:gd name="connsiteY280" fmla="*/ 988484 h 1967177"/>
              <a:gd name="connsiteX281" fmla="*/ 53721 w 2088927"/>
              <a:gd name="connsiteY281" fmla="*/ 982483 h 1967177"/>
              <a:gd name="connsiteX282" fmla="*/ 44863 w 2088927"/>
              <a:gd name="connsiteY282" fmla="*/ 975911 h 1967177"/>
              <a:gd name="connsiteX283" fmla="*/ 32290 w 2088927"/>
              <a:gd name="connsiteY283" fmla="*/ 930667 h 1967177"/>
              <a:gd name="connsiteX284" fmla="*/ 38957 w 2088927"/>
              <a:gd name="connsiteY284" fmla="*/ 919427 h 1967177"/>
              <a:gd name="connsiteX285" fmla="*/ 50197 w 2088927"/>
              <a:gd name="connsiteY285" fmla="*/ 926095 h 1967177"/>
              <a:gd name="connsiteX286" fmla="*/ 62579 w 2088927"/>
              <a:gd name="connsiteY286" fmla="*/ 970481 h 1967177"/>
              <a:gd name="connsiteX287" fmla="*/ 56388 w 2088927"/>
              <a:gd name="connsiteY287" fmla="*/ 982007 h 1967177"/>
              <a:gd name="connsiteX288" fmla="*/ 53721 w 2088927"/>
              <a:gd name="connsiteY288" fmla="*/ 982483 h 1967177"/>
              <a:gd name="connsiteX289" fmla="*/ 1668590 w 2088927"/>
              <a:gd name="connsiteY289" fmla="*/ 968386 h 1967177"/>
              <a:gd name="connsiteX290" fmla="*/ 1659350 w 2088927"/>
              <a:gd name="connsiteY290" fmla="*/ 959433 h 1967177"/>
              <a:gd name="connsiteX291" fmla="*/ 1668304 w 2088927"/>
              <a:gd name="connsiteY291" fmla="*/ 949812 h 1967177"/>
              <a:gd name="connsiteX292" fmla="*/ 1709643 w 2088927"/>
              <a:gd name="connsiteY292" fmla="*/ 939906 h 1967177"/>
              <a:gd name="connsiteX293" fmla="*/ 1721930 w 2088927"/>
              <a:gd name="connsiteY293" fmla="*/ 944383 h 1967177"/>
              <a:gd name="connsiteX294" fmla="*/ 1717452 w 2088927"/>
              <a:gd name="connsiteY294" fmla="*/ 956670 h 1967177"/>
              <a:gd name="connsiteX295" fmla="*/ 1668875 w 2088927"/>
              <a:gd name="connsiteY295" fmla="*/ 968291 h 1967177"/>
              <a:gd name="connsiteX296" fmla="*/ 1668590 w 2088927"/>
              <a:gd name="connsiteY296" fmla="*/ 968386 h 1967177"/>
              <a:gd name="connsiteX297" fmla="*/ 1622775 w 2088927"/>
              <a:gd name="connsiteY297" fmla="*/ 961718 h 1967177"/>
              <a:gd name="connsiteX298" fmla="*/ 1620012 w 2088927"/>
              <a:gd name="connsiteY298" fmla="*/ 961338 h 1967177"/>
              <a:gd name="connsiteX299" fmla="*/ 1575911 w 2088927"/>
              <a:gd name="connsiteY299" fmla="*/ 940478 h 1967177"/>
              <a:gd name="connsiteX300" fmla="*/ 1573149 w 2088927"/>
              <a:gd name="connsiteY300" fmla="*/ 927714 h 1967177"/>
              <a:gd name="connsiteX301" fmla="*/ 1585912 w 2088927"/>
              <a:gd name="connsiteY301" fmla="*/ 924952 h 1967177"/>
              <a:gd name="connsiteX302" fmla="*/ 1625632 w 2088927"/>
              <a:gd name="connsiteY302" fmla="*/ 943812 h 1967177"/>
              <a:gd name="connsiteX303" fmla="*/ 1631727 w 2088927"/>
              <a:gd name="connsiteY303" fmla="*/ 955432 h 1967177"/>
              <a:gd name="connsiteX304" fmla="*/ 1622775 w 2088927"/>
              <a:gd name="connsiteY304" fmla="*/ 961718 h 1967177"/>
              <a:gd name="connsiteX305" fmla="*/ 1208151 w 2088927"/>
              <a:gd name="connsiteY305" fmla="*/ 951431 h 1967177"/>
              <a:gd name="connsiteX306" fmla="*/ 1204055 w 2088927"/>
              <a:gd name="connsiteY306" fmla="*/ 950479 h 1967177"/>
              <a:gd name="connsiteX307" fmla="*/ 1199864 w 2088927"/>
              <a:gd name="connsiteY307" fmla="*/ 938096 h 1967177"/>
              <a:gd name="connsiteX308" fmla="*/ 1218152 w 2088927"/>
              <a:gd name="connsiteY308" fmla="*/ 896377 h 1967177"/>
              <a:gd name="connsiteX309" fmla="*/ 1230154 w 2088927"/>
              <a:gd name="connsiteY309" fmla="*/ 891043 h 1967177"/>
              <a:gd name="connsiteX310" fmla="*/ 1235488 w 2088927"/>
              <a:gd name="connsiteY310" fmla="*/ 903045 h 1967177"/>
              <a:gd name="connsiteX311" fmla="*/ 1216533 w 2088927"/>
              <a:gd name="connsiteY311" fmla="*/ 946383 h 1967177"/>
              <a:gd name="connsiteX312" fmla="*/ 1208151 w 2088927"/>
              <a:gd name="connsiteY312" fmla="*/ 951431 h 1967177"/>
              <a:gd name="connsiteX313" fmla="*/ 1752410 w 2088927"/>
              <a:gd name="connsiteY313" fmla="*/ 932191 h 1967177"/>
              <a:gd name="connsiteX314" fmla="*/ 1744980 w 2088927"/>
              <a:gd name="connsiteY314" fmla="*/ 928476 h 1967177"/>
              <a:gd name="connsiteX315" fmla="*/ 1746885 w 2088927"/>
              <a:gd name="connsiteY315" fmla="*/ 915522 h 1967177"/>
              <a:gd name="connsiteX316" fmla="*/ 1765935 w 2088927"/>
              <a:gd name="connsiteY316" fmla="*/ 902187 h 1967177"/>
              <a:gd name="connsiteX317" fmla="*/ 1788319 w 2088927"/>
              <a:gd name="connsiteY317" fmla="*/ 890376 h 1967177"/>
              <a:gd name="connsiteX318" fmla="*/ 1800511 w 2088927"/>
              <a:gd name="connsiteY318" fmla="*/ 895139 h 1967177"/>
              <a:gd name="connsiteX319" fmla="*/ 1795748 w 2088927"/>
              <a:gd name="connsiteY319" fmla="*/ 907331 h 1967177"/>
              <a:gd name="connsiteX320" fmla="*/ 1775841 w 2088927"/>
              <a:gd name="connsiteY320" fmla="*/ 917808 h 1967177"/>
              <a:gd name="connsiteX321" fmla="*/ 1757934 w 2088927"/>
              <a:gd name="connsiteY321" fmla="*/ 930286 h 1967177"/>
              <a:gd name="connsiteX322" fmla="*/ 1752410 w 2088927"/>
              <a:gd name="connsiteY322" fmla="*/ 932191 h 1967177"/>
              <a:gd name="connsiteX323" fmla="*/ 1970532 w 2088927"/>
              <a:gd name="connsiteY323" fmla="*/ 924476 h 1967177"/>
              <a:gd name="connsiteX324" fmla="*/ 1965769 w 2088927"/>
              <a:gd name="connsiteY324" fmla="*/ 923142 h 1967177"/>
              <a:gd name="connsiteX325" fmla="*/ 1925479 w 2088927"/>
              <a:gd name="connsiteY325" fmla="*/ 904473 h 1967177"/>
              <a:gd name="connsiteX326" fmla="*/ 1919669 w 2088927"/>
              <a:gd name="connsiteY326" fmla="*/ 892758 h 1967177"/>
              <a:gd name="connsiteX327" fmla="*/ 1931384 w 2088927"/>
              <a:gd name="connsiteY327" fmla="*/ 886947 h 1967177"/>
              <a:gd name="connsiteX328" fmla="*/ 1975294 w 2088927"/>
              <a:gd name="connsiteY328" fmla="*/ 907235 h 1967177"/>
              <a:gd name="connsiteX329" fmla="*/ 1978438 w 2088927"/>
              <a:gd name="connsiteY329" fmla="*/ 919904 h 1967177"/>
              <a:gd name="connsiteX330" fmla="*/ 1970532 w 2088927"/>
              <a:gd name="connsiteY330" fmla="*/ 924476 h 1967177"/>
              <a:gd name="connsiteX331" fmla="*/ 1544955 w 2088927"/>
              <a:gd name="connsiteY331" fmla="*/ 912474 h 1967177"/>
              <a:gd name="connsiteX332" fmla="*/ 1538287 w 2088927"/>
              <a:gd name="connsiteY332" fmla="*/ 909617 h 1967177"/>
              <a:gd name="connsiteX333" fmla="*/ 1508760 w 2088927"/>
              <a:gd name="connsiteY333" fmla="*/ 871041 h 1967177"/>
              <a:gd name="connsiteX334" fmla="*/ 1511999 w 2088927"/>
              <a:gd name="connsiteY334" fmla="*/ 858372 h 1967177"/>
              <a:gd name="connsiteX335" fmla="*/ 1524667 w 2088927"/>
              <a:gd name="connsiteY335" fmla="*/ 861611 h 1967177"/>
              <a:gd name="connsiteX336" fmla="*/ 1551527 w 2088927"/>
              <a:gd name="connsiteY336" fmla="*/ 896758 h 1967177"/>
              <a:gd name="connsiteX337" fmla="*/ 1551337 w 2088927"/>
              <a:gd name="connsiteY337" fmla="*/ 909807 h 1967177"/>
              <a:gd name="connsiteX338" fmla="*/ 1544955 w 2088927"/>
              <a:gd name="connsiteY338" fmla="*/ 912474 h 1967177"/>
              <a:gd name="connsiteX339" fmla="*/ 1836610 w 2088927"/>
              <a:gd name="connsiteY339" fmla="*/ 895615 h 1967177"/>
              <a:gd name="connsiteX340" fmla="*/ 1827467 w 2088927"/>
              <a:gd name="connsiteY340" fmla="*/ 887614 h 1967177"/>
              <a:gd name="connsiteX341" fmla="*/ 1835372 w 2088927"/>
              <a:gd name="connsiteY341" fmla="*/ 877137 h 1967177"/>
              <a:gd name="connsiteX342" fmla="*/ 1884045 w 2088927"/>
              <a:gd name="connsiteY342" fmla="*/ 876470 h 1967177"/>
              <a:gd name="connsiteX343" fmla="*/ 1892332 w 2088927"/>
              <a:gd name="connsiteY343" fmla="*/ 886662 h 1967177"/>
              <a:gd name="connsiteX344" fmla="*/ 1882140 w 2088927"/>
              <a:gd name="connsiteY344" fmla="*/ 894948 h 1967177"/>
              <a:gd name="connsiteX345" fmla="*/ 1837944 w 2088927"/>
              <a:gd name="connsiteY345" fmla="*/ 895520 h 1967177"/>
              <a:gd name="connsiteX346" fmla="*/ 1836610 w 2088927"/>
              <a:gd name="connsiteY346" fmla="*/ 895615 h 1967177"/>
              <a:gd name="connsiteX347" fmla="*/ 30861 w 2088927"/>
              <a:gd name="connsiteY347" fmla="*/ 892281 h 1967177"/>
              <a:gd name="connsiteX348" fmla="*/ 21812 w 2088927"/>
              <a:gd name="connsiteY348" fmla="*/ 884852 h 1967177"/>
              <a:gd name="connsiteX349" fmla="*/ 13240 w 2088927"/>
              <a:gd name="connsiteY349" fmla="*/ 838655 h 1967177"/>
              <a:gd name="connsiteX350" fmla="*/ 20860 w 2088927"/>
              <a:gd name="connsiteY350" fmla="*/ 827988 h 1967177"/>
              <a:gd name="connsiteX351" fmla="*/ 31528 w 2088927"/>
              <a:gd name="connsiteY351" fmla="*/ 835608 h 1967177"/>
              <a:gd name="connsiteX352" fmla="*/ 39910 w 2088927"/>
              <a:gd name="connsiteY352" fmla="*/ 880946 h 1967177"/>
              <a:gd name="connsiteX353" fmla="*/ 32671 w 2088927"/>
              <a:gd name="connsiteY353" fmla="*/ 891900 h 1967177"/>
              <a:gd name="connsiteX354" fmla="*/ 30861 w 2088927"/>
              <a:gd name="connsiteY354" fmla="*/ 892281 h 1967177"/>
              <a:gd name="connsiteX355" fmla="*/ 1241298 w 2088927"/>
              <a:gd name="connsiteY355" fmla="*/ 864849 h 1967177"/>
              <a:gd name="connsiteX356" fmla="*/ 1238821 w 2088927"/>
              <a:gd name="connsiteY356" fmla="*/ 864468 h 1967177"/>
              <a:gd name="connsiteX357" fmla="*/ 1232440 w 2088927"/>
              <a:gd name="connsiteY357" fmla="*/ 853038 h 1967177"/>
              <a:gd name="connsiteX358" fmla="*/ 1242727 w 2088927"/>
              <a:gd name="connsiteY358" fmla="*/ 808652 h 1967177"/>
              <a:gd name="connsiteX359" fmla="*/ 1253490 w 2088927"/>
              <a:gd name="connsiteY359" fmla="*/ 801222 h 1967177"/>
              <a:gd name="connsiteX360" fmla="*/ 1260919 w 2088927"/>
              <a:gd name="connsiteY360" fmla="*/ 812081 h 1967177"/>
              <a:gd name="connsiteX361" fmla="*/ 1250251 w 2088927"/>
              <a:gd name="connsiteY361" fmla="*/ 858087 h 1967177"/>
              <a:gd name="connsiteX362" fmla="*/ 1241298 w 2088927"/>
              <a:gd name="connsiteY362" fmla="*/ 864849 h 1967177"/>
              <a:gd name="connsiteX363" fmla="*/ 1497901 w 2088927"/>
              <a:gd name="connsiteY363" fmla="*/ 833131 h 1967177"/>
              <a:gd name="connsiteX364" fmla="*/ 1489139 w 2088927"/>
              <a:gd name="connsiteY364" fmla="*/ 826845 h 1967177"/>
              <a:gd name="connsiteX365" fmla="*/ 1477328 w 2088927"/>
              <a:gd name="connsiteY365" fmla="*/ 780553 h 1967177"/>
              <a:gd name="connsiteX366" fmla="*/ 1484757 w 2088927"/>
              <a:gd name="connsiteY366" fmla="*/ 769790 h 1967177"/>
              <a:gd name="connsiteX367" fmla="*/ 1495520 w 2088927"/>
              <a:gd name="connsiteY367" fmla="*/ 777219 h 1967177"/>
              <a:gd name="connsiteX368" fmla="*/ 1506665 w 2088927"/>
              <a:gd name="connsiteY368" fmla="*/ 820939 h 1967177"/>
              <a:gd name="connsiteX369" fmla="*/ 1500854 w 2088927"/>
              <a:gd name="connsiteY369" fmla="*/ 832655 h 1967177"/>
              <a:gd name="connsiteX370" fmla="*/ 1497901 w 2088927"/>
              <a:gd name="connsiteY370" fmla="*/ 833131 h 1967177"/>
              <a:gd name="connsiteX371" fmla="*/ 15907 w 2088927"/>
              <a:gd name="connsiteY371" fmla="*/ 800460 h 1967177"/>
              <a:gd name="connsiteX372" fmla="*/ 6763 w 2088927"/>
              <a:gd name="connsiteY372" fmla="*/ 792269 h 1967177"/>
              <a:gd name="connsiteX373" fmla="*/ 2286 w 2088927"/>
              <a:gd name="connsiteY373" fmla="*/ 745501 h 1967177"/>
              <a:gd name="connsiteX374" fmla="*/ 10858 w 2088927"/>
              <a:gd name="connsiteY374" fmla="*/ 735595 h 1967177"/>
              <a:gd name="connsiteX375" fmla="*/ 20764 w 2088927"/>
              <a:gd name="connsiteY375" fmla="*/ 744167 h 1967177"/>
              <a:gd name="connsiteX376" fmla="*/ 25146 w 2088927"/>
              <a:gd name="connsiteY376" fmla="*/ 790078 h 1967177"/>
              <a:gd name="connsiteX377" fmla="*/ 17050 w 2088927"/>
              <a:gd name="connsiteY377" fmla="*/ 800365 h 1967177"/>
              <a:gd name="connsiteX378" fmla="*/ 15907 w 2088927"/>
              <a:gd name="connsiteY378" fmla="*/ 800460 h 1967177"/>
              <a:gd name="connsiteX379" fmla="*/ 1258348 w 2088927"/>
              <a:gd name="connsiteY379" fmla="*/ 773695 h 1967177"/>
              <a:gd name="connsiteX380" fmla="*/ 1257395 w 2088927"/>
              <a:gd name="connsiteY380" fmla="*/ 773695 h 1967177"/>
              <a:gd name="connsiteX381" fmla="*/ 1249108 w 2088927"/>
              <a:gd name="connsiteY381" fmla="*/ 763599 h 1967177"/>
              <a:gd name="connsiteX382" fmla="*/ 1251871 w 2088927"/>
              <a:gd name="connsiteY382" fmla="*/ 717974 h 1967177"/>
              <a:gd name="connsiteX383" fmla="*/ 1261301 w 2088927"/>
              <a:gd name="connsiteY383" fmla="*/ 708925 h 1967177"/>
              <a:gd name="connsiteX384" fmla="*/ 1270350 w 2088927"/>
              <a:gd name="connsiteY384" fmla="*/ 718355 h 1967177"/>
              <a:gd name="connsiteX385" fmla="*/ 1267492 w 2088927"/>
              <a:gd name="connsiteY385" fmla="*/ 765408 h 1967177"/>
              <a:gd name="connsiteX386" fmla="*/ 1258348 w 2088927"/>
              <a:gd name="connsiteY386" fmla="*/ 773695 h 1967177"/>
              <a:gd name="connsiteX387" fmla="*/ 1480661 w 2088927"/>
              <a:gd name="connsiteY387" fmla="*/ 741977 h 1967177"/>
              <a:gd name="connsiteX388" fmla="*/ 1471422 w 2088927"/>
              <a:gd name="connsiteY388" fmla="*/ 733404 h 1967177"/>
              <a:gd name="connsiteX389" fmla="*/ 1469612 w 2088927"/>
              <a:gd name="connsiteY389" fmla="*/ 686351 h 1967177"/>
              <a:gd name="connsiteX390" fmla="*/ 1478756 w 2088927"/>
              <a:gd name="connsiteY390" fmla="*/ 677016 h 1967177"/>
              <a:gd name="connsiteX391" fmla="*/ 1478851 w 2088927"/>
              <a:gd name="connsiteY391" fmla="*/ 677016 h 1967177"/>
              <a:gd name="connsiteX392" fmla="*/ 1488091 w 2088927"/>
              <a:gd name="connsiteY392" fmla="*/ 686160 h 1967177"/>
              <a:gd name="connsiteX393" fmla="*/ 1489901 w 2088927"/>
              <a:gd name="connsiteY393" fmla="*/ 732071 h 1967177"/>
              <a:gd name="connsiteX394" fmla="*/ 1481328 w 2088927"/>
              <a:gd name="connsiteY394" fmla="*/ 741977 h 1967177"/>
              <a:gd name="connsiteX395" fmla="*/ 1480661 w 2088927"/>
              <a:gd name="connsiteY395" fmla="*/ 741977 h 1967177"/>
              <a:gd name="connsiteX396" fmla="*/ 968026 w 2088927"/>
              <a:gd name="connsiteY396" fmla="*/ 714354 h 1967177"/>
              <a:gd name="connsiteX397" fmla="*/ 944023 w 2088927"/>
              <a:gd name="connsiteY397" fmla="*/ 711497 h 1967177"/>
              <a:gd name="connsiteX398" fmla="*/ 937070 w 2088927"/>
              <a:gd name="connsiteY398" fmla="*/ 700352 h 1967177"/>
              <a:gd name="connsiteX399" fmla="*/ 948214 w 2088927"/>
              <a:gd name="connsiteY399" fmla="*/ 693399 h 1967177"/>
              <a:gd name="connsiteX400" fmla="*/ 989457 w 2088927"/>
              <a:gd name="connsiteY400" fmla="*/ 692828 h 1967177"/>
              <a:gd name="connsiteX401" fmla="*/ 994505 w 2088927"/>
              <a:gd name="connsiteY401" fmla="*/ 710639 h 1967177"/>
              <a:gd name="connsiteX402" fmla="*/ 994315 w 2088927"/>
              <a:gd name="connsiteY402" fmla="*/ 710735 h 1967177"/>
              <a:gd name="connsiteX403" fmla="*/ 968026 w 2088927"/>
              <a:gd name="connsiteY403" fmla="*/ 714354 h 1967177"/>
              <a:gd name="connsiteX404" fmla="*/ 9335 w 2088927"/>
              <a:gd name="connsiteY404" fmla="*/ 707687 h 1967177"/>
              <a:gd name="connsiteX405" fmla="*/ 95 w 2088927"/>
              <a:gd name="connsiteY405" fmla="*/ 698543 h 1967177"/>
              <a:gd name="connsiteX406" fmla="*/ 0 w 2088927"/>
              <a:gd name="connsiteY406" fmla="*/ 688542 h 1967177"/>
              <a:gd name="connsiteX407" fmla="*/ 1238 w 2088927"/>
              <a:gd name="connsiteY407" fmla="*/ 651204 h 1967177"/>
              <a:gd name="connsiteX408" fmla="*/ 11144 w 2088927"/>
              <a:gd name="connsiteY408" fmla="*/ 642631 h 1967177"/>
              <a:gd name="connsiteX409" fmla="*/ 19717 w 2088927"/>
              <a:gd name="connsiteY409" fmla="*/ 652537 h 1967177"/>
              <a:gd name="connsiteX410" fmla="*/ 18479 w 2088927"/>
              <a:gd name="connsiteY410" fmla="*/ 688542 h 1967177"/>
              <a:gd name="connsiteX411" fmla="*/ 18574 w 2088927"/>
              <a:gd name="connsiteY411" fmla="*/ 698257 h 1967177"/>
              <a:gd name="connsiteX412" fmla="*/ 9430 w 2088927"/>
              <a:gd name="connsiteY412" fmla="*/ 707687 h 1967177"/>
              <a:gd name="connsiteX413" fmla="*/ 9335 w 2088927"/>
              <a:gd name="connsiteY413" fmla="*/ 707687 h 1967177"/>
              <a:gd name="connsiteX414" fmla="*/ 903732 w 2088927"/>
              <a:gd name="connsiteY414" fmla="*/ 693113 h 1967177"/>
              <a:gd name="connsiteX415" fmla="*/ 898779 w 2088927"/>
              <a:gd name="connsiteY415" fmla="*/ 691685 h 1967177"/>
              <a:gd name="connsiteX416" fmla="*/ 860965 w 2088927"/>
              <a:gd name="connsiteY416" fmla="*/ 661967 h 1967177"/>
              <a:gd name="connsiteX417" fmla="*/ 860488 w 2088927"/>
              <a:gd name="connsiteY417" fmla="*/ 648917 h 1967177"/>
              <a:gd name="connsiteX418" fmla="*/ 873538 w 2088927"/>
              <a:gd name="connsiteY418" fmla="*/ 648441 h 1967177"/>
              <a:gd name="connsiteX419" fmla="*/ 908685 w 2088927"/>
              <a:gd name="connsiteY419" fmla="*/ 676159 h 1967177"/>
              <a:gd name="connsiteX420" fmla="*/ 911542 w 2088927"/>
              <a:gd name="connsiteY420" fmla="*/ 688922 h 1967177"/>
              <a:gd name="connsiteX421" fmla="*/ 903732 w 2088927"/>
              <a:gd name="connsiteY421" fmla="*/ 693113 h 1967177"/>
              <a:gd name="connsiteX422" fmla="*/ 1032034 w 2088927"/>
              <a:gd name="connsiteY422" fmla="*/ 688160 h 1967177"/>
              <a:gd name="connsiteX423" fmla="*/ 1025176 w 2088927"/>
              <a:gd name="connsiteY423" fmla="*/ 685113 h 1967177"/>
              <a:gd name="connsiteX424" fmla="*/ 1025747 w 2088927"/>
              <a:gd name="connsiteY424" fmla="*/ 672063 h 1967177"/>
              <a:gd name="connsiteX425" fmla="*/ 1043273 w 2088927"/>
              <a:gd name="connsiteY425" fmla="*/ 651966 h 1967177"/>
              <a:gd name="connsiteX426" fmla="*/ 1052036 w 2088927"/>
              <a:gd name="connsiteY426" fmla="*/ 637773 h 1967177"/>
              <a:gd name="connsiteX427" fmla="*/ 1064609 w 2088927"/>
              <a:gd name="connsiteY427" fmla="*/ 634059 h 1967177"/>
              <a:gd name="connsiteX428" fmla="*/ 1068324 w 2088927"/>
              <a:gd name="connsiteY428" fmla="*/ 646631 h 1967177"/>
              <a:gd name="connsiteX429" fmla="*/ 1058418 w 2088927"/>
              <a:gd name="connsiteY429" fmla="*/ 662634 h 1967177"/>
              <a:gd name="connsiteX430" fmla="*/ 1038225 w 2088927"/>
              <a:gd name="connsiteY430" fmla="*/ 685779 h 1967177"/>
              <a:gd name="connsiteX431" fmla="*/ 1032034 w 2088927"/>
              <a:gd name="connsiteY431" fmla="*/ 688160 h 1967177"/>
              <a:gd name="connsiteX432" fmla="*/ 1260539 w 2088927"/>
              <a:gd name="connsiteY432" fmla="*/ 680826 h 1967177"/>
              <a:gd name="connsiteX433" fmla="*/ 1251300 w 2088927"/>
              <a:gd name="connsiteY433" fmla="*/ 672063 h 1967177"/>
              <a:gd name="connsiteX434" fmla="*/ 1247489 w 2088927"/>
              <a:gd name="connsiteY434" fmla="*/ 626343 h 1967177"/>
              <a:gd name="connsiteX435" fmla="*/ 1255585 w 2088927"/>
              <a:gd name="connsiteY435" fmla="*/ 616056 h 1967177"/>
              <a:gd name="connsiteX436" fmla="*/ 1265873 w 2088927"/>
              <a:gd name="connsiteY436" fmla="*/ 624152 h 1967177"/>
              <a:gd name="connsiteX437" fmla="*/ 1269777 w 2088927"/>
              <a:gd name="connsiteY437" fmla="*/ 671111 h 1967177"/>
              <a:gd name="connsiteX438" fmla="*/ 1261015 w 2088927"/>
              <a:gd name="connsiteY438" fmla="*/ 680826 h 1967177"/>
              <a:gd name="connsiteX439" fmla="*/ 1260539 w 2088927"/>
              <a:gd name="connsiteY439" fmla="*/ 680826 h 1967177"/>
              <a:gd name="connsiteX440" fmla="*/ 1479233 w 2088927"/>
              <a:gd name="connsiteY440" fmla="*/ 649013 h 1967177"/>
              <a:gd name="connsiteX441" fmla="*/ 1479042 w 2088927"/>
              <a:gd name="connsiteY441" fmla="*/ 649013 h 1967177"/>
              <a:gd name="connsiteX442" fmla="*/ 1469993 w 2088927"/>
              <a:gd name="connsiteY442" fmla="*/ 639583 h 1967177"/>
              <a:gd name="connsiteX443" fmla="*/ 1470375 w 2088927"/>
              <a:gd name="connsiteY443" fmla="*/ 623391 h 1967177"/>
              <a:gd name="connsiteX444" fmla="*/ 1470851 w 2088927"/>
              <a:gd name="connsiteY444" fmla="*/ 599578 h 1967177"/>
              <a:gd name="connsiteX445" fmla="*/ 1470946 w 2088927"/>
              <a:gd name="connsiteY445" fmla="*/ 593101 h 1967177"/>
              <a:gd name="connsiteX446" fmla="*/ 1480185 w 2088927"/>
              <a:gd name="connsiteY446" fmla="*/ 583957 h 1967177"/>
              <a:gd name="connsiteX447" fmla="*/ 1480280 w 2088927"/>
              <a:gd name="connsiteY447" fmla="*/ 583957 h 1967177"/>
              <a:gd name="connsiteX448" fmla="*/ 1489425 w 2088927"/>
              <a:gd name="connsiteY448" fmla="*/ 593387 h 1967177"/>
              <a:gd name="connsiteX449" fmla="*/ 1489329 w 2088927"/>
              <a:gd name="connsiteY449" fmla="*/ 599864 h 1967177"/>
              <a:gd name="connsiteX450" fmla="*/ 1488852 w 2088927"/>
              <a:gd name="connsiteY450" fmla="*/ 623771 h 1967177"/>
              <a:gd name="connsiteX451" fmla="*/ 1488472 w 2088927"/>
              <a:gd name="connsiteY451" fmla="*/ 639964 h 1967177"/>
              <a:gd name="connsiteX452" fmla="*/ 1479233 w 2088927"/>
              <a:gd name="connsiteY452" fmla="*/ 649013 h 1967177"/>
              <a:gd name="connsiteX453" fmla="*/ 834771 w 2088927"/>
              <a:gd name="connsiteY453" fmla="*/ 631010 h 1967177"/>
              <a:gd name="connsiteX454" fmla="*/ 827913 w 2088927"/>
              <a:gd name="connsiteY454" fmla="*/ 627963 h 1967177"/>
              <a:gd name="connsiteX455" fmla="*/ 821912 w 2088927"/>
              <a:gd name="connsiteY455" fmla="*/ 621200 h 1967177"/>
              <a:gd name="connsiteX456" fmla="*/ 797052 w 2088927"/>
              <a:gd name="connsiteY456" fmla="*/ 593196 h 1967177"/>
              <a:gd name="connsiteX457" fmla="*/ 797719 w 2088927"/>
              <a:gd name="connsiteY457" fmla="*/ 580147 h 1967177"/>
              <a:gd name="connsiteX458" fmla="*/ 810768 w 2088927"/>
              <a:gd name="connsiteY458" fmla="*/ 580814 h 1967177"/>
              <a:gd name="connsiteX459" fmla="*/ 835723 w 2088927"/>
              <a:gd name="connsiteY459" fmla="*/ 609008 h 1967177"/>
              <a:gd name="connsiteX460" fmla="*/ 841629 w 2088927"/>
              <a:gd name="connsiteY460" fmla="*/ 615675 h 1967177"/>
              <a:gd name="connsiteX461" fmla="*/ 840962 w 2088927"/>
              <a:gd name="connsiteY461" fmla="*/ 628725 h 1967177"/>
              <a:gd name="connsiteX462" fmla="*/ 834771 w 2088927"/>
              <a:gd name="connsiteY462" fmla="*/ 631010 h 1967177"/>
              <a:gd name="connsiteX463" fmla="*/ 16859 w 2088927"/>
              <a:gd name="connsiteY463" fmla="*/ 615104 h 1967177"/>
              <a:gd name="connsiteX464" fmla="*/ 15049 w 2088927"/>
              <a:gd name="connsiteY464" fmla="*/ 614913 h 1967177"/>
              <a:gd name="connsiteX465" fmla="*/ 7715 w 2088927"/>
              <a:gd name="connsiteY465" fmla="*/ 604055 h 1967177"/>
              <a:gd name="connsiteX466" fmla="*/ 19145 w 2088927"/>
              <a:gd name="connsiteY466" fmla="*/ 557954 h 1967177"/>
              <a:gd name="connsiteX467" fmla="*/ 30671 w 2088927"/>
              <a:gd name="connsiteY467" fmla="*/ 551763 h 1967177"/>
              <a:gd name="connsiteX468" fmla="*/ 36862 w 2088927"/>
              <a:gd name="connsiteY468" fmla="*/ 563288 h 1967177"/>
              <a:gd name="connsiteX469" fmla="*/ 25908 w 2088927"/>
              <a:gd name="connsiteY469" fmla="*/ 607484 h 1967177"/>
              <a:gd name="connsiteX470" fmla="*/ 16859 w 2088927"/>
              <a:gd name="connsiteY470" fmla="*/ 615104 h 1967177"/>
              <a:gd name="connsiteX471" fmla="*/ 1077087 w 2088927"/>
              <a:gd name="connsiteY471" fmla="*/ 608341 h 1967177"/>
              <a:gd name="connsiteX472" fmla="*/ 1074706 w 2088927"/>
              <a:gd name="connsiteY472" fmla="*/ 608055 h 1967177"/>
              <a:gd name="connsiteX473" fmla="*/ 1068133 w 2088927"/>
              <a:gd name="connsiteY473" fmla="*/ 596721 h 1967177"/>
              <a:gd name="connsiteX474" fmla="*/ 1076611 w 2088927"/>
              <a:gd name="connsiteY474" fmla="*/ 552239 h 1967177"/>
              <a:gd name="connsiteX475" fmla="*/ 1086993 w 2088927"/>
              <a:gd name="connsiteY475" fmla="*/ 544238 h 1967177"/>
              <a:gd name="connsiteX476" fmla="*/ 1094994 w 2088927"/>
              <a:gd name="connsiteY476" fmla="*/ 554620 h 1967177"/>
              <a:gd name="connsiteX477" fmla="*/ 1086040 w 2088927"/>
              <a:gd name="connsiteY477" fmla="*/ 601483 h 1967177"/>
              <a:gd name="connsiteX478" fmla="*/ 1077087 w 2088927"/>
              <a:gd name="connsiteY478" fmla="*/ 608341 h 1967177"/>
              <a:gd name="connsiteX479" fmla="*/ 1249966 w 2088927"/>
              <a:gd name="connsiteY479" fmla="*/ 588434 h 1967177"/>
              <a:gd name="connsiteX480" fmla="*/ 1240822 w 2088927"/>
              <a:gd name="connsiteY480" fmla="*/ 580814 h 1967177"/>
              <a:gd name="connsiteX481" fmla="*/ 1231583 w 2088927"/>
              <a:gd name="connsiteY481" fmla="*/ 535760 h 1967177"/>
              <a:gd name="connsiteX482" fmla="*/ 1238536 w 2088927"/>
              <a:gd name="connsiteY482" fmla="*/ 524616 h 1967177"/>
              <a:gd name="connsiteX483" fmla="*/ 1249680 w 2088927"/>
              <a:gd name="connsiteY483" fmla="*/ 531570 h 1967177"/>
              <a:gd name="connsiteX484" fmla="*/ 1259110 w 2088927"/>
              <a:gd name="connsiteY484" fmla="*/ 577575 h 1967177"/>
              <a:gd name="connsiteX485" fmla="*/ 1251585 w 2088927"/>
              <a:gd name="connsiteY485" fmla="*/ 588338 h 1967177"/>
              <a:gd name="connsiteX486" fmla="*/ 1249966 w 2088927"/>
              <a:gd name="connsiteY486" fmla="*/ 588434 h 1967177"/>
              <a:gd name="connsiteX487" fmla="*/ 772478 w 2088927"/>
              <a:gd name="connsiteY487" fmla="*/ 561954 h 1967177"/>
              <a:gd name="connsiteX488" fmla="*/ 765715 w 2088927"/>
              <a:gd name="connsiteY488" fmla="*/ 559001 h 1967177"/>
              <a:gd name="connsiteX489" fmla="*/ 733520 w 2088927"/>
              <a:gd name="connsiteY489" fmla="*/ 525759 h 1967177"/>
              <a:gd name="connsiteX490" fmla="*/ 733520 w 2088927"/>
              <a:gd name="connsiteY490" fmla="*/ 512615 h 1967177"/>
              <a:gd name="connsiteX491" fmla="*/ 746665 w 2088927"/>
              <a:gd name="connsiteY491" fmla="*/ 512615 h 1967177"/>
              <a:gd name="connsiteX492" fmla="*/ 779240 w 2088927"/>
              <a:gd name="connsiteY492" fmla="*/ 546238 h 1967177"/>
              <a:gd name="connsiteX493" fmla="*/ 778859 w 2088927"/>
              <a:gd name="connsiteY493" fmla="*/ 559287 h 1967177"/>
              <a:gd name="connsiteX494" fmla="*/ 772478 w 2088927"/>
              <a:gd name="connsiteY494" fmla="*/ 561954 h 1967177"/>
              <a:gd name="connsiteX495" fmla="*/ 1479709 w 2088927"/>
              <a:gd name="connsiteY495" fmla="*/ 555954 h 1967177"/>
              <a:gd name="connsiteX496" fmla="*/ 1470469 w 2088927"/>
              <a:gd name="connsiteY496" fmla="*/ 547000 h 1967177"/>
              <a:gd name="connsiteX497" fmla="*/ 1467040 w 2088927"/>
              <a:gd name="connsiteY497" fmla="*/ 501375 h 1967177"/>
              <a:gd name="connsiteX498" fmla="*/ 1475137 w 2088927"/>
              <a:gd name="connsiteY498" fmla="*/ 491088 h 1967177"/>
              <a:gd name="connsiteX499" fmla="*/ 1485424 w 2088927"/>
              <a:gd name="connsiteY499" fmla="*/ 499184 h 1967177"/>
              <a:gd name="connsiteX500" fmla="*/ 1488948 w 2088927"/>
              <a:gd name="connsiteY500" fmla="*/ 546333 h 1967177"/>
              <a:gd name="connsiteX501" fmla="*/ 1479994 w 2088927"/>
              <a:gd name="connsiteY501" fmla="*/ 555954 h 1967177"/>
              <a:gd name="connsiteX502" fmla="*/ 1479709 w 2088927"/>
              <a:gd name="connsiteY502" fmla="*/ 555954 h 1967177"/>
              <a:gd name="connsiteX503" fmla="*/ 44101 w 2088927"/>
              <a:gd name="connsiteY503" fmla="*/ 526331 h 1967177"/>
              <a:gd name="connsiteX504" fmla="*/ 40386 w 2088927"/>
              <a:gd name="connsiteY504" fmla="*/ 525569 h 1967177"/>
              <a:gd name="connsiteX505" fmla="*/ 35528 w 2088927"/>
              <a:gd name="connsiteY505" fmla="*/ 513377 h 1967177"/>
              <a:gd name="connsiteX506" fmla="*/ 56960 w 2088927"/>
              <a:gd name="connsiteY506" fmla="*/ 470895 h 1967177"/>
              <a:gd name="connsiteX507" fmla="*/ 69628 w 2088927"/>
              <a:gd name="connsiteY507" fmla="*/ 467562 h 1967177"/>
              <a:gd name="connsiteX508" fmla="*/ 72962 w 2088927"/>
              <a:gd name="connsiteY508" fmla="*/ 480230 h 1967177"/>
              <a:gd name="connsiteX509" fmla="*/ 52483 w 2088927"/>
              <a:gd name="connsiteY509" fmla="*/ 520711 h 1967177"/>
              <a:gd name="connsiteX510" fmla="*/ 44101 w 2088927"/>
              <a:gd name="connsiteY510" fmla="*/ 526331 h 1967177"/>
              <a:gd name="connsiteX511" fmla="*/ 1090708 w 2088927"/>
              <a:gd name="connsiteY511" fmla="*/ 516329 h 1967177"/>
              <a:gd name="connsiteX512" fmla="*/ 1089851 w 2088927"/>
              <a:gd name="connsiteY512" fmla="*/ 516329 h 1967177"/>
              <a:gd name="connsiteX513" fmla="*/ 1081469 w 2088927"/>
              <a:gd name="connsiteY513" fmla="*/ 506233 h 1967177"/>
              <a:gd name="connsiteX514" fmla="*/ 1086421 w 2088927"/>
              <a:gd name="connsiteY514" fmla="*/ 459560 h 1967177"/>
              <a:gd name="connsiteX515" fmla="*/ 1096804 w 2088927"/>
              <a:gd name="connsiteY515" fmla="*/ 451655 h 1967177"/>
              <a:gd name="connsiteX516" fmla="*/ 1104710 w 2088927"/>
              <a:gd name="connsiteY516" fmla="*/ 462132 h 1967177"/>
              <a:gd name="connsiteX517" fmla="*/ 1099852 w 2088927"/>
              <a:gd name="connsiteY517" fmla="*/ 507947 h 1967177"/>
              <a:gd name="connsiteX518" fmla="*/ 1090708 w 2088927"/>
              <a:gd name="connsiteY518" fmla="*/ 516329 h 1967177"/>
              <a:gd name="connsiteX519" fmla="*/ 1230916 w 2088927"/>
              <a:gd name="connsiteY519" fmla="*/ 497470 h 1967177"/>
              <a:gd name="connsiteX520" fmla="*/ 1221867 w 2088927"/>
              <a:gd name="connsiteY520" fmla="*/ 489945 h 1967177"/>
              <a:gd name="connsiteX521" fmla="*/ 1213961 w 2088927"/>
              <a:gd name="connsiteY521" fmla="*/ 443654 h 1967177"/>
              <a:gd name="connsiteX522" fmla="*/ 1221772 w 2088927"/>
              <a:gd name="connsiteY522" fmla="*/ 433176 h 1967177"/>
              <a:gd name="connsiteX523" fmla="*/ 1232250 w 2088927"/>
              <a:gd name="connsiteY523" fmla="*/ 440987 h 1967177"/>
              <a:gd name="connsiteX524" fmla="*/ 1239965 w 2088927"/>
              <a:gd name="connsiteY524" fmla="*/ 486421 h 1967177"/>
              <a:gd name="connsiteX525" fmla="*/ 1232630 w 2088927"/>
              <a:gd name="connsiteY525" fmla="*/ 497279 h 1967177"/>
              <a:gd name="connsiteX526" fmla="*/ 1230916 w 2088927"/>
              <a:gd name="connsiteY526" fmla="*/ 497470 h 1967177"/>
              <a:gd name="connsiteX527" fmla="*/ 706660 w 2088927"/>
              <a:gd name="connsiteY527" fmla="*/ 496327 h 1967177"/>
              <a:gd name="connsiteX528" fmla="*/ 700373 w 2088927"/>
              <a:gd name="connsiteY528" fmla="*/ 493850 h 1967177"/>
              <a:gd name="connsiteX529" fmla="*/ 665797 w 2088927"/>
              <a:gd name="connsiteY529" fmla="*/ 463371 h 1967177"/>
              <a:gd name="connsiteX530" fmla="*/ 664655 w 2088927"/>
              <a:gd name="connsiteY530" fmla="*/ 450321 h 1967177"/>
              <a:gd name="connsiteX531" fmla="*/ 677704 w 2088927"/>
              <a:gd name="connsiteY531" fmla="*/ 449178 h 1967177"/>
              <a:gd name="connsiteX532" fmla="*/ 712946 w 2088927"/>
              <a:gd name="connsiteY532" fmla="*/ 480230 h 1967177"/>
              <a:gd name="connsiteX533" fmla="*/ 713422 w 2088927"/>
              <a:gd name="connsiteY533" fmla="*/ 493279 h 1967177"/>
              <a:gd name="connsiteX534" fmla="*/ 706660 w 2088927"/>
              <a:gd name="connsiteY534" fmla="*/ 496327 h 1967177"/>
              <a:gd name="connsiteX535" fmla="*/ 1468279 w 2088927"/>
              <a:gd name="connsiteY535" fmla="*/ 463751 h 1967177"/>
              <a:gd name="connsiteX536" fmla="*/ 1459230 w 2088927"/>
              <a:gd name="connsiteY536" fmla="*/ 456608 h 1967177"/>
              <a:gd name="connsiteX537" fmla="*/ 1445514 w 2088927"/>
              <a:gd name="connsiteY537" fmla="*/ 413745 h 1967177"/>
              <a:gd name="connsiteX538" fmla="*/ 1450562 w 2088927"/>
              <a:gd name="connsiteY538" fmla="*/ 401649 h 1967177"/>
              <a:gd name="connsiteX539" fmla="*/ 1462659 w 2088927"/>
              <a:gd name="connsiteY539" fmla="*/ 406697 h 1967177"/>
              <a:gd name="connsiteX540" fmla="*/ 1477328 w 2088927"/>
              <a:gd name="connsiteY540" fmla="*/ 452321 h 1967177"/>
              <a:gd name="connsiteX541" fmla="*/ 1470469 w 2088927"/>
              <a:gd name="connsiteY541" fmla="*/ 463466 h 1967177"/>
              <a:gd name="connsiteX542" fmla="*/ 1468279 w 2088927"/>
              <a:gd name="connsiteY542" fmla="*/ 463751 h 1967177"/>
              <a:gd name="connsiteX543" fmla="*/ 91059 w 2088927"/>
              <a:gd name="connsiteY543" fmla="*/ 446321 h 1967177"/>
              <a:gd name="connsiteX544" fmla="*/ 85344 w 2088927"/>
              <a:gd name="connsiteY544" fmla="*/ 444321 h 1967177"/>
              <a:gd name="connsiteX545" fmla="*/ 83725 w 2088927"/>
              <a:gd name="connsiteY545" fmla="*/ 431271 h 1967177"/>
              <a:gd name="connsiteX546" fmla="*/ 115824 w 2088927"/>
              <a:gd name="connsiteY546" fmla="*/ 395838 h 1967177"/>
              <a:gd name="connsiteX547" fmla="*/ 128969 w 2088927"/>
              <a:gd name="connsiteY547" fmla="*/ 396219 h 1967177"/>
              <a:gd name="connsiteX548" fmla="*/ 128588 w 2088927"/>
              <a:gd name="connsiteY548" fmla="*/ 409364 h 1967177"/>
              <a:gd name="connsiteX549" fmla="*/ 98298 w 2088927"/>
              <a:gd name="connsiteY549" fmla="*/ 442796 h 1967177"/>
              <a:gd name="connsiteX550" fmla="*/ 91059 w 2088927"/>
              <a:gd name="connsiteY550" fmla="*/ 446321 h 1967177"/>
              <a:gd name="connsiteX551" fmla="*/ 635222 w 2088927"/>
              <a:gd name="connsiteY551" fmla="*/ 436700 h 1967177"/>
              <a:gd name="connsiteX552" fmla="*/ 629698 w 2088927"/>
              <a:gd name="connsiteY552" fmla="*/ 434891 h 1967177"/>
              <a:gd name="connsiteX553" fmla="*/ 591979 w 2088927"/>
              <a:gd name="connsiteY553" fmla="*/ 408792 h 1967177"/>
              <a:gd name="connsiteX554" fmla="*/ 589216 w 2088927"/>
              <a:gd name="connsiteY554" fmla="*/ 396029 h 1967177"/>
              <a:gd name="connsiteX555" fmla="*/ 601980 w 2088927"/>
              <a:gd name="connsiteY555" fmla="*/ 393267 h 1967177"/>
              <a:gd name="connsiteX556" fmla="*/ 640747 w 2088927"/>
              <a:gd name="connsiteY556" fmla="*/ 420127 h 1967177"/>
              <a:gd name="connsiteX557" fmla="*/ 642652 w 2088927"/>
              <a:gd name="connsiteY557" fmla="*/ 433081 h 1967177"/>
              <a:gd name="connsiteX558" fmla="*/ 635222 w 2088927"/>
              <a:gd name="connsiteY558" fmla="*/ 436700 h 1967177"/>
              <a:gd name="connsiteX559" fmla="*/ 1104519 w 2088927"/>
              <a:gd name="connsiteY559" fmla="*/ 424509 h 1967177"/>
              <a:gd name="connsiteX560" fmla="*/ 1102042 w 2088927"/>
              <a:gd name="connsiteY560" fmla="*/ 424127 h 1967177"/>
              <a:gd name="connsiteX561" fmla="*/ 1095565 w 2088927"/>
              <a:gd name="connsiteY561" fmla="*/ 412697 h 1967177"/>
              <a:gd name="connsiteX562" fmla="*/ 1113377 w 2088927"/>
              <a:gd name="connsiteY562" fmla="*/ 367549 h 1967177"/>
              <a:gd name="connsiteX563" fmla="*/ 1125950 w 2088927"/>
              <a:gd name="connsiteY563" fmla="*/ 363834 h 1967177"/>
              <a:gd name="connsiteX564" fmla="*/ 1129665 w 2088927"/>
              <a:gd name="connsiteY564" fmla="*/ 376407 h 1967177"/>
              <a:gd name="connsiteX565" fmla="*/ 1113473 w 2088927"/>
              <a:gd name="connsiteY565" fmla="*/ 417555 h 1967177"/>
              <a:gd name="connsiteX566" fmla="*/ 1104519 w 2088927"/>
              <a:gd name="connsiteY566" fmla="*/ 424509 h 1967177"/>
              <a:gd name="connsiteX567" fmla="*/ 1217485 w 2088927"/>
              <a:gd name="connsiteY567" fmla="*/ 405363 h 1967177"/>
              <a:gd name="connsiteX568" fmla="*/ 1208246 w 2088927"/>
              <a:gd name="connsiteY568" fmla="*/ 396981 h 1967177"/>
              <a:gd name="connsiteX569" fmla="*/ 1205103 w 2088927"/>
              <a:gd name="connsiteY569" fmla="*/ 350023 h 1967177"/>
              <a:gd name="connsiteX570" fmla="*/ 1214056 w 2088927"/>
              <a:gd name="connsiteY570" fmla="*/ 340403 h 1967177"/>
              <a:gd name="connsiteX571" fmla="*/ 1223677 w 2088927"/>
              <a:gd name="connsiteY571" fmla="*/ 349356 h 1967177"/>
              <a:gd name="connsiteX572" fmla="*/ 1226725 w 2088927"/>
              <a:gd name="connsiteY572" fmla="*/ 395171 h 1967177"/>
              <a:gd name="connsiteX573" fmla="*/ 1218343 w 2088927"/>
              <a:gd name="connsiteY573" fmla="*/ 405268 h 1967177"/>
              <a:gd name="connsiteX574" fmla="*/ 1217485 w 2088927"/>
              <a:gd name="connsiteY574" fmla="*/ 405363 h 1967177"/>
              <a:gd name="connsiteX575" fmla="*/ 556927 w 2088927"/>
              <a:gd name="connsiteY575" fmla="*/ 386599 h 1967177"/>
              <a:gd name="connsiteX576" fmla="*/ 552545 w 2088927"/>
              <a:gd name="connsiteY576" fmla="*/ 385456 h 1967177"/>
              <a:gd name="connsiteX577" fmla="*/ 527209 w 2088927"/>
              <a:gd name="connsiteY577" fmla="*/ 372597 h 1967177"/>
              <a:gd name="connsiteX578" fmla="*/ 511397 w 2088927"/>
              <a:gd name="connsiteY578" fmla="*/ 365549 h 1967177"/>
              <a:gd name="connsiteX579" fmla="*/ 506539 w 2088927"/>
              <a:gd name="connsiteY579" fmla="*/ 353357 h 1967177"/>
              <a:gd name="connsiteX580" fmla="*/ 518731 w 2088927"/>
              <a:gd name="connsiteY580" fmla="*/ 348499 h 1967177"/>
              <a:gd name="connsiteX581" fmla="*/ 535114 w 2088927"/>
              <a:gd name="connsiteY581" fmla="*/ 355929 h 1967177"/>
              <a:gd name="connsiteX582" fmla="*/ 561308 w 2088927"/>
              <a:gd name="connsiteY582" fmla="*/ 369168 h 1967177"/>
              <a:gd name="connsiteX583" fmla="*/ 565118 w 2088927"/>
              <a:gd name="connsiteY583" fmla="*/ 381741 h 1967177"/>
              <a:gd name="connsiteX584" fmla="*/ 556927 w 2088927"/>
              <a:gd name="connsiteY584" fmla="*/ 386599 h 1967177"/>
              <a:gd name="connsiteX585" fmla="*/ 158401 w 2088927"/>
              <a:gd name="connsiteY585" fmla="*/ 382694 h 1967177"/>
              <a:gd name="connsiteX586" fmla="*/ 150781 w 2088927"/>
              <a:gd name="connsiteY586" fmla="*/ 378693 h 1967177"/>
              <a:gd name="connsiteX587" fmla="*/ 153257 w 2088927"/>
              <a:gd name="connsiteY587" fmla="*/ 365834 h 1967177"/>
              <a:gd name="connsiteX588" fmla="*/ 194977 w 2088927"/>
              <a:gd name="connsiteY588" fmla="*/ 342117 h 1967177"/>
              <a:gd name="connsiteX589" fmla="*/ 207264 w 2088927"/>
              <a:gd name="connsiteY589" fmla="*/ 346594 h 1967177"/>
              <a:gd name="connsiteX590" fmla="*/ 202787 w 2088927"/>
              <a:gd name="connsiteY590" fmla="*/ 358881 h 1967177"/>
              <a:gd name="connsiteX591" fmla="*/ 163735 w 2088927"/>
              <a:gd name="connsiteY591" fmla="*/ 381075 h 1967177"/>
              <a:gd name="connsiteX592" fmla="*/ 158401 w 2088927"/>
              <a:gd name="connsiteY592" fmla="*/ 382694 h 1967177"/>
              <a:gd name="connsiteX593" fmla="*/ 1432179 w 2088927"/>
              <a:gd name="connsiteY593" fmla="*/ 378598 h 1967177"/>
              <a:gd name="connsiteX594" fmla="*/ 1424464 w 2088927"/>
              <a:gd name="connsiteY594" fmla="*/ 374502 h 1967177"/>
              <a:gd name="connsiteX595" fmla="*/ 1414939 w 2088927"/>
              <a:gd name="connsiteY595" fmla="*/ 361643 h 1967177"/>
              <a:gd name="connsiteX596" fmla="*/ 1395603 w 2088927"/>
              <a:gd name="connsiteY596" fmla="*/ 341070 h 1967177"/>
              <a:gd name="connsiteX597" fmla="*/ 1394936 w 2088927"/>
              <a:gd name="connsiteY597" fmla="*/ 328020 h 1967177"/>
              <a:gd name="connsiteX598" fmla="*/ 1407985 w 2088927"/>
              <a:gd name="connsiteY598" fmla="*/ 327354 h 1967177"/>
              <a:gd name="connsiteX599" fmla="*/ 1429321 w 2088927"/>
              <a:gd name="connsiteY599" fmla="*/ 350023 h 1967177"/>
              <a:gd name="connsiteX600" fmla="*/ 1439704 w 2088927"/>
              <a:gd name="connsiteY600" fmla="*/ 364120 h 1967177"/>
              <a:gd name="connsiteX601" fmla="*/ 1437227 w 2088927"/>
              <a:gd name="connsiteY601" fmla="*/ 376979 h 1967177"/>
              <a:gd name="connsiteX602" fmla="*/ 1432179 w 2088927"/>
              <a:gd name="connsiteY602" fmla="*/ 378598 h 1967177"/>
              <a:gd name="connsiteX603" fmla="*/ 471488 w 2088927"/>
              <a:gd name="connsiteY603" fmla="*/ 350213 h 1967177"/>
              <a:gd name="connsiteX604" fmla="*/ 468725 w 2088927"/>
              <a:gd name="connsiteY604" fmla="*/ 349833 h 1967177"/>
              <a:gd name="connsiteX605" fmla="*/ 424624 w 2088927"/>
              <a:gd name="connsiteY605" fmla="*/ 338402 h 1967177"/>
              <a:gd name="connsiteX606" fmla="*/ 417386 w 2088927"/>
              <a:gd name="connsiteY606" fmla="*/ 327449 h 1967177"/>
              <a:gd name="connsiteX607" fmla="*/ 428339 w 2088927"/>
              <a:gd name="connsiteY607" fmla="*/ 320210 h 1967177"/>
              <a:gd name="connsiteX608" fmla="*/ 474250 w 2088927"/>
              <a:gd name="connsiteY608" fmla="*/ 332116 h 1967177"/>
              <a:gd name="connsiteX609" fmla="*/ 480346 w 2088927"/>
              <a:gd name="connsiteY609" fmla="*/ 343737 h 1967177"/>
              <a:gd name="connsiteX610" fmla="*/ 471488 w 2088927"/>
              <a:gd name="connsiteY610" fmla="*/ 350213 h 1967177"/>
              <a:gd name="connsiteX611" fmla="*/ 1149382 w 2088927"/>
              <a:gd name="connsiteY611" fmla="*/ 344308 h 1967177"/>
              <a:gd name="connsiteX612" fmla="*/ 1142810 w 2088927"/>
              <a:gd name="connsiteY612" fmla="*/ 341546 h 1967177"/>
              <a:gd name="connsiteX613" fmla="*/ 1142810 w 2088927"/>
              <a:gd name="connsiteY613" fmla="*/ 328401 h 1967177"/>
              <a:gd name="connsiteX614" fmla="*/ 1181671 w 2088927"/>
              <a:gd name="connsiteY614" fmla="*/ 298874 h 1967177"/>
              <a:gd name="connsiteX615" fmla="*/ 1194340 w 2088927"/>
              <a:gd name="connsiteY615" fmla="*/ 302303 h 1967177"/>
              <a:gd name="connsiteX616" fmla="*/ 1190911 w 2088927"/>
              <a:gd name="connsiteY616" fmla="*/ 314971 h 1967177"/>
              <a:gd name="connsiteX617" fmla="*/ 1155954 w 2088927"/>
              <a:gd name="connsiteY617" fmla="*/ 341546 h 1967177"/>
              <a:gd name="connsiteX618" fmla="*/ 1149382 w 2088927"/>
              <a:gd name="connsiteY618" fmla="*/ 344308 h 1967177"/>
              <a:gd name="connsiteX619" fmla="*/ 242316 w 2088927"/>
              <a:gd name="connsiteY619" fmla="*/ 343451 h 1967177"/>
              <a:gd name="connsiteX620" fmla="*/ 233458 w 2088927"/>
              <a:gd name="connsiteY620" fmla="*/ 336783 h 1967177"/>
              <a:gd name="connsiteX621" fmla="*/ 239744 w 2088927"/>
              <a:gd name="connsiteY621" fmla="*/ 325258 h 1967177"/>
              <a:gd name="connsiteX622" fmla="*/ 286417 w 2088927"/>
              <a:gd name="connsiteY622" fmla="*/ 315162 h 1967177"/>
              <a:gd name="connsiteX623" fmla="*/ 296894 w 2088927"/>
              <a:gd name="connsiteY623" fmla="*/ 322972 h 1967177"/>
              <a:gd name="connsiteX624" fmla="*/ 289084 w 2088927"/>
              <a:gd name="connsiteY624" fmla="*/ 333450 h 1967177"/>
              <a:gd name="connsiteX625" fmla="*/ 244888 w 2088927"/>
              <a:gd name="connsiteY625" fmla="*/ 342975 h 1967177"/>
              <a:gd name="connsiteX626" fmla="*/ 242316 w 2088927"/>
              <a:gd name="connsiteY626" fmla="*/ 343451 h 1967177"/>
              <a:gd name="connsiteX627" fmla="*/ 380524 w 2088927"/>
              <a:gd name="connsiteY627" fmla="*/ 331640 h 1967177"/>
              <a:gd name="connsiteX628" fmla="*/ 379666 w 2088927"/>
              <a:gd name="connsiteY628" fmla="*/ 331640 h 1967177"/>
              <a:gd name="connsiteX629" fmla="*/ 334232 w 2088927"/>
              <a:gd name="connsiteY629" fmla="*/ 329830 h 1967177"/>
              <a:gd name="connsiteX630" fmla="*/ 334042 w 2088927"/>
              <a:gd name="connsiteY630" fmla="*/ 329830 h 1967177"/>
              <a:gd name="connsiteX631" fmla="*/ 324803 w 2088927"/>
              <a:gd name="connsiteY631" fmla="*/ 320781 h 1967177"/>
              <a:gd name="connsiteX632" fmla="*/ 333946 w 2088927"/>
              <a:gd name="connsiteY632" fmla="*/ 311351 h 1967177"/>
              <a:gd name="connsiteX633" fmla="*/ 381476 w 2088927"/>
              <a:gd name="connsiteY633" fmla="*/ 313256 h 1967177"/>
              <a:gd name="connsiteX634" fmla="*/ 389858 w 2088927"/>
              <a:gd name="connsiteY634" fmla="*/ 323353 h 1967177"/>
              <a:gd name="connsiteX635" fmla="*/ 380524 w 2088927"/>
              <a:gd name="connsiteY635" fmla="*/ 331640 h 1967177"/>
              <a:gd name="connsiteX636" fmla="*/ 1364075 w 2088927"/>
              <a:gd name="connsiteY636" fmla="*/ 316495 h 1967177"/>
              <a:gd name="connsiteX637" fmla="*/ 1359599 w 2088927"/>
              <a:gd name="connsiteY637" fmla="*/ 315352 h 1967177"/>
              <a:gd name="connsiteX638" fmla="*/ 1318641 w 2088927"/>
              <a:gd name="connsiteY638" fmla="*/ 298683 h 1967177"/>
              <a:gd name="connsiteX639" fmla="*/ 1312164 w 2088927"/>
              <a:gd name="connsiteY639" fmla="*/ 287349 h 1967177"/>
              <a:gd name="connsiteX640" fmla="*/ 1323499 w 2088927"/>
              <a:gd name="connsiteY640" fmla="*/ 280871 h 1967177"/>
              <a:gd name="connsiteX641" fmla="*/ 1368552 w 2088927"/>
              <a:gd name="connsiteY641" fmla="*/ 299159 h 1967177"/>
              <a:gd name="connsiteX642" fmla="*/ 1372171 w 2088927"/>
              <a:gd name="connsiteY642" fmla="*/ 311733 h 1967177"/>
              <a:gd name="connsiteX643" fmla="*/ 1364075 w 2088927"/>
              <a:gd name="connsiteY643" fmla="*/ 316495 h 1967177"/>
              <a:gd name="connsiteX644" fmla="*/ 1214247 w 2088927"/>
              <a:gd name="connsiteY644" fmla="*/ 312495 h 1967177"/>
              <a:gd name="connsiteX645" fmla="*/ 1213961 w 2088927"/>
              <a:gd name="connsiteY645" fmla="*/ 312495 h 1967177"/>
              <a:gd name="connsiteX646" fmla="*/ 1205008 w 2088927"/>
              <a:gd name="connsiteY646" fmla="*/ 302970 h 1967177"/>
              <a:gd name="connsiteX647" fmla="*/ 1208342 w 2088927"/>
              <a:gd name="connsiteY647" fmla="*/ 255821 h 1967177"/>
              <a:gd name="connsiteX648" fmla="*/ 1218534 w 2088927"/>
              <a:gd name="connsiteY648" fmla="*/ 247629 h 1967177"/>
              <a:gd name="connsiteX649" fmla="*/ 1226725 w 2088927"/>
              <a:gd name="connsiteY649" fmla="*/ 257821 h 1967177"/>
              <a:gd name="connsiteX650" fmla="*/ 1224629 w 2088927"/>
              <a:gd name="connsiteY650" fmla="*/ 281157 h 1967177"/>
              <a:gd name="connsiteX651" fmla="*/ 1226820 w 2088927"/>
              <a:gd name="connsiteY651" fmla="*/ 280300 h 1967177"/>
              <a:gd name="connsiteX652" fmla="*/ 1268540 w 2088927"/>
              <a:gd name="connsiteY652" fmla="*/ 274109 h 1967177"/>
              <a:gd name="connsiteX653" fmla="*/ 1273683 w 2088927"/>
              <a:gd name="connsiteY653" fmla="*/ 274013 h 1967177"/>
              <a:gd name="connsiteX654" fmla="*/ 1275398 w 2088927"/>
              <a:gd name="connsiteY654" fmla="*/ 274013 h 1967177"/>
              <a:gd name="connsiteX655" fmla="*/ 1284542 w 2088927"/>
              <a:gd name="connsiteY655" fmla="*/ 283443 h 1967177"/>
              <a:gd name="connsiteX656" fmla="*/ 1275302 w 2088927"/>
              <a:gd name="connsiteY656" fmla="*/ 292587 h 1967177"/>
              <a:gd name="connsiteX657" fmla="*/ 1275112 w 2088927"/>
              <a:gd name="connsiteY657" fmla="*/ 292587 h 1967177"/>
              <a:gd name="connsiteX658" fmla="*/ 1273778 w 2088927"/>
              <a:gd name="connsiteY658" fmla="*/ 292587 h 1967177"/>
              <a:gd name="connsiteX659" fmla="*/ 1269111 w 2088927"/>
              <a:gd name="connsiteY659" fmla="*/ 292683 h 1967177"/>
              <a:gd name="connsiteX660" fmla="*/ 1231677 w 2088927"/>
              <a:gd name="connsiteY660" fmla="*/ 298207 h 1967177"/>
              <a:gd name="connsiteX661" fmla="*/ 1223868 w 2088927"/>
              <a:gd name="connsiteY661" fmla="*/ 296778 h 1967177"/>
              <a:gd name="connsiteX662" fmla="*/ 1223581 w 2088927"/>
              <a:gd name="connsiteY662" fmla="*/ 303446 h 1967177"/>
              <a:gd name="connsiteX663" fmla="*/ 1214247 w 2088927"/>
              <a:gd name="connsiteY663" fmla="*/ 312495 h 1967177"/>
              <a:gd name="connsiteX664" fmla="*/ 1824895 w 2088927"/>
              <a:gd name="connsiteY664" fmla="*/ 255154 h 1967177"/>
              <a:gd name="connsiteX665" fmla="*/ 1777556 w 2088927"/>
              <a:gd name="connsiteY665" fmla="*/ 242867 h 1967177"/>
              <a:gd name="connsiteX666" fmla="*/ 1773746 w 2088927"/>
              <a:gd name="connsiteY666" fmla="*/ 230294 h 1967177"/>
              <a:gd name="connsiteX667" fmla="*/ 1786319 w 2088927"/>
              <a:gd name="connsiteY667" fmla="*/ 226484 h 1967177"/>
              <a:gd name="connsiteX668" fmla="*/ 1824895 w 2088927"/>
              <a:gd name="connsiteY668" fmla="*/ 236580 h 1967177"/>
              <a:gd name="connsiteX669" fmla="*/ 1826228 w 2088927"/>
              <a:gd name="connsiteY669" fmla="*/ 236580 h 1967177"/>
              <a:gd name="connsiteX670" fmla="*/ 1835658 w 2088927"/>
              <a:gd name="connsiteY670" fmla="*/ 245724 h 1967177"/>
              <a:gd name="connsiteX671" fmla="*/ 1826514 w 2088927"/>
              <a:gd name="connsiteY671" fmla="*/ 255154 h 1967177"/>
              <a:gd name="connsiteX672" fmla="*/ 1824895 w 2088927"/>
              <a:gd name="connsiteY672" fmla="*/ 255154 h 1967177"/>
              <a:gd name="connsiteX673" fmla="*/ 1871568 w 2088927"/>
              <a:gd name="connsiteY673" fmla="*/ 244867 h 1967177"/>
              <a:gd name="connsiteX674" fmla="*/ 1862995 w 2088927"/>
              <a:gd name="connsiteY674" fmla="*/ 239057 h 1967177"/>
              <a:gd name="connsiteX675" fmla="*/ 1868043 w 2088927"/>
              <a:gd name="connsiteY675" fmla="*/ 226960 h 1967177"/>
              <a:gd name="connsiteX676" fmla="*/ 1907667 w 2088927"/>
              <a:gd name="connsiteY676" fmla="*/ 206005 h 1967177"/>
              <a:gd name="connsiteX677" fmla="*/ 1920431 w 2088927"/>
              <a:gd name="connsiteY677" fmla="*/ 208862 h 1967177"/>
              <a:gd name="connsiteX678" fmla="*/ 1917573 w 2088927"/>
              <a:gd name="connsiteY678" fmla="*/ 221626 h 1967177"/>
              <a:gd name="connsiteX679" fmla="*/ 1875092 w 2088927"/>
              <a:gd name="connsiteY679" fmla="*/ 244105 h 1967177"/>
              <a:gd name="connsiteX680" fmla="*/ 1871568 w 2088927"/>
              <a:gd name="connsiteY680" fmla="*/ 244867 h 1967177"/>
              <a:gd name="connsiteX681" fmla="*/ 1224820 w 2088927"/>
              <a:gd name="connsiteY681" fmla="*/ 220197 h 1967177"/>
              <a:gd name="connsiteX682" fmla="*/ 1222915 w 2088927"/>
              <a:gd name="connsiteY682" fmla="*/ 220007 h 1967177"/>
              <a:gd name="connsiteX683" fmla="*/ 1215771 w 2088927"/>
              <a:gd name="connsiteY683" fmla="*/ 209053 h 1967177"/>
              <a:gd name="connsiteX684" fmla="*/ 1228153 w 2088927"/>
              <a:gd name="connsiteY684" fmla="*/ 163142 h 1967177"/>
              <a:gd name="connsiteX685" fmla="*/ 1239869 w 2088927"/>
              <a:gd name="connsiteY685" fmla="*/ 157332 h 1967177"/>
              <a:gd name="connsiteX686" fmla="*/ 1245680 w 2088927"/>
              <a:gd name="connsiteY686" fmla="*/ 169048 h 1967177"/>
              <a:gd name="connsiteX687" fmla="*/ 1233869 w 2088927"/>
              <a:gd name="connsiteY687" fmla="*/ 212863 h 1967177"/>
              <a:gd name="connsiteX688" fmla="*/ 1224820 w 2088927"/>
              <a:gd name="connsiteY688" fmla="*/ 220197 h 1967177"/>
              <a:gd name="connsiteX689" fmla="*/ 1745266 w 2088927"/>
              <a:gd name="connsiteY689" fmla="*/ 215816 h 1967177"/>
              <a:gd name="connsiteX690" fmla="*/ 1738884 w 2088927"/>
              <a:gd name="connsiteY690" fmla="*/ 213244 h 1967177"/>
              <a:gd name="connsiteX691" fmla="*/ 1706499 w 2088927"/>
              <a:gd name="connsiteY691" fmla="*/ 179049 h 1967177"/>
              <a:gd name="connsiteX692" fmla="*/ 1707166 w 2088927"/>
              <a:gd name="connsiteY692" fmla="*/ 166000 h 1967177"/>
              <a:gd name="connsiteX693" fmla="*/ 1720215 w 2088927"/>
              <a:gd name="connsiteY693" fmla="*/ 166667 h 1967177"/>
              <a:gd name="connsiteX694" fmla="*/ 1751743 w 2088927"/>
              <a:gd name="connsiteY694" fmla="*/ 200004 h 1967177"/>
              <a:gd name="connsiteX695" fmla="*/ 1752028 w 2088927"/>
              <a:gd name="connsiteY695" fmla="*/ 213053 h 1967177"/>
              <a:gd name="connsiteX696" fmla="*/ 1745266 w 2088927"/>
              <a:gd name="connsiteY696" fmla="*/ 215816 h 1967177"/>
              <a:gd name="connsiteX697" fmla="*/ 1681829 w 2088927"/>
              <a:gd name="connsiteY697" fmla="*/ 147807 h 1967177"/>
              <a:gd name="connsiteX698" fmla="*/ 1675162 w 2088927"/>
              <a:gd name="connsiteY698" fmla="*/ 144950 h 1967177"/>
              <a:gd name="connsiteX699" fmla="*/ 1642491 w 2088927"/>
              <a:gd name="connsiteY699" fmla="*/ 112946 h 1967177"/>
              <a:gd name="connsiteX700" fmla="*/ 1641825 w 2088927"/>
              <a:gd name="connsiteY700" fmla="*/ 99896 h 1967177"/>
              <a:gd name="connsiteX701" fmla="*/ 1654874 w 2088927"/>
              <a:gd name="connsiteY701" fmla="*/ 99230 h 1967177"/>
              <a:gd name="connsiteX702" fmla="*/ 1688592 w 2088927"/>
              <a:gd name="connsiteY702" fmla="*/ 132281 h 1967177"/>
              <a:gd name="connsiteX703" fmla="*/ 1688306 w 2088927"/>
              <a:gd name="connsiteY703" fmla="*/ 145426 h 1967177"/>
              <a:gd name="connsiteX704" fmla="*/ 1681829 w 2088927"/>
              <a:gd name="connsiteY704" fmla="*/ 147807 h 1967177"/>
              <a:gd name="connsiteX705" fmla="*/ 1254824 w 2088927"/>
              <a:gd name="connsiteY705" fmla="*/ 132472 h 1967177"/>
              <a:gd name="connsiteX706" fmla="*/ 1250633 w 2088927"/>
              <a:gd name="connsiteY706" fmla="*/ 131424 h 1967177"/>
              <a:gd name="connsiteX707" fmla="*/ 1246632 w 2088927"/>
              <a:gd name="connsiteY707" fmla="*/ 118946 h 1967177"/>
              <a:gd name="connsiteX708" fmla="*/ 1272254 w 2088927"/>
              <a:gd name="connsiteY708" fmla="*/ 78179 h 1967177"/>
              <a:gd name="connsiteX709" fmla="*/ 1285209 w 2088927"/>
              <a:gd name="connsiteY709" fmla="*/ 76465 h 1967177"/>
              <a:gd name="connsiteX710" fmla="*/ 1286923 w 2088927"/>
              <a:gd name="connsiteY710" fmla="*/ 89419 h 1967177"/>
              <a:gd name="connsiteX711" fmla="*/ 1263110 w 2088927"/>
              <a:gd name="connsiteY711" fmla="*/ 127233 h 1967177"/>
              <a:gd name="connsiteX712" fmla="*/ 1254824 w 2088927"/>
              <a:gd name="connsiteY712" fmla="*/ 132472 h 1967177"/>
              <a:gd name="connsiteX713" fmla="*/ 1612487 w 2088927"/>
              <a:gd name="connsiteY713" fmla="*/ 85990 h 1967177"/>
              <a:gd name="connsiteX714" fmla="*/ 1607058 w 2088927"/>
              <a:gd name="connsiteY714" fmla="*/ 84275 h 1967177"/>
              <a:gd name="connsiteX715" fmla="*/ 1568767 w 2088927"/>
              <a:gd name="connsiteY715" fmla="*/ 59891 h 1967177"/>
              <a:gd name="connsiteX716" fmla="*/ 1565148 w 2088927"/>
              <a:gd name="connsiteY716" fmla="*/ 47319 h 1967177"/>
              <a:gd name="connsiteX717" fmla="*/ 1577721 w 2088927"/>
              <a:gd name="connsiteY717" fmla="*/ 43699 h 1967177"/>
              <a:gd name="connsiteX718" fmla="*/ 1617821 w 2088927"/>
              <a:gd name="connsiteY718" fmla="*/ 69226 h 1967177"/>
              <a:gd name="connsiteX719" fmla="*/ 1619917 w 2088927"/>
              <a:gd name="connsiteY719" fmla="*/ 82180 h 1967177"/>
              <a:gd name="connsiteX720" fmla="*/ 1612487 w 2088927"/>
              <a:gd name="connsiteY720" fmla="*/ 85990 h 1967177"/>
              <a:gd name="connsiteX721" fmla="*/ 1311688 w 2088927"/>
              <a:gd name="connsiteY721" fmla="*/ 59796 h 1967177"/>
              <a:gd name="connsiteX722" fmla="*/ 1304544 w 2088927"/>
              <a:gd name="connsiteY722" fmla="*/ 56367 h 1967177"/>
              <a:gd name="connsiteX723" fmla="*/ 1305782 w 2088927"/>
              <a:gd name="connsiteY723" fmla="*/ 43318 h 1967177"/>
              <a:gd name="connsiteX724" fmla="*/ 1347026 w 2088927"/>
              <a:gd name="connsiteY724" fmla="*/ 17410 h 1967177"/>
              <a:gd name="connsiteX725" fmla="*/ 1359313 w 2088927"/>
              <a:gd name="connsiteY725" fmla="*/ 21982 h 1967177"/>
              <a:gd name="connsiteX726" fmla="*/ 1354741 w 2088927"/>
              <a:gd name="connsiteY726" fmla="*/ 34269 h 1967177"/>
              <a:gd name="connsiteX727" fmla="*/ 1317498 w 2088927"/>
              <a:gd name="connsiteY727" fmla="*/ 57701 h 1967177"/>
              <a:gd name="connsiteX728" fmla="*/ 1311688 w 2088927"/>
              <a:gd name="connsiteY728" fmla="*/ 59796 h 1967177"/>
              <a:gd name="connsiteX729" fmla="*/ 1531430 w 2088927"/>
              <a:gd name="connsiteY729" fmla="*/ 40937 h 1967177"/>
              <a:gd name="connsiteX730" fmla="*/ 1527905 w 2088927"/>
              <a:gd name="connsiteY730" fmla="*/ 40270 h 1967177"/>
              <a:gd name="connsiteX731" fmla="*/ 1513046 w 2088927"/>
              <a:gd name="connsiteY731" fmla="*/ 34555 h 1967177"/>
              <a:gd name="connsiteX732" fmla="*/ 1485043 w 2088927"/>
              <a:gd name="connsiteY732" fmla="*/ 25887 h 1967177"/>
              <a:gd name="connsiteX733" fmla="*/ 1478375 w 2088927"/>
              <a:gd name="connsiteY733" fmla="*/ 14648 h 1967177"/>
              <a:gd name="connsiteX734" fmla="*/ 1489615 w 2088927"/>
              <a:gd name="connsiteY734" fmla="*/ 7980 h 1967177"/>
              <a:gd name="connsiteX735" fmla="*/ 1519428 w 2088927"/>
              <a:gd name="connsiteY735" fmla="*/ 17219 h 1967177"/>
              <a:gd name="connsiteX736" fmla="*/ 1534954 w 2088927"/>
              <a:gd name="connsiteY736" fmla="*/ 23220 h 1967177"/>
              <a:gd name="connsiteX737" fmla="*/ 1540002 w 2088927"/>
              <a:gd name="connsiteY737" fmla="*/ 35317 h 1967177"/>
              <a:gd name="connsiteX738" fmla="*/ 1531430 w 2088927"/>
              <a:gd name="connsiteY738" fmla="*/ 40937 h 1967177"/>
              <a:gd name="connsiteX739" fmla="*/ 1395222 w 2088927"/>
              <a:gd name="connsiteY739" fmla="*/ 21410 h 1967177"/>
              <a:gd name="connsiteX740" fmla="*/ 1386078 w 2088927"/>
              <a:gd name="connsiteY740" fmla="*/ 13695 h 1967177"/>
              <a:gd name="connsiteX741" fmla="*/ 1393602 w 2088927"/>
              <a:gd name="connsiteY741" fmla="*/ 3027 h 1967177"/>
              <a:gd name="connsiteX742" fmla="*/ 1442085 w 2088927"/>
              <a:gd name="connsiteY742" fmla="*/ 360 h 1967177"/>
              <a:gd name="connsiteX743" fmla="*/ 1450752 w 2088927"/>
              <a:gd name="connsiteY743" fmla="*/ 10171 h 1967177"/>
              <a:gd name="connsiteX744" fmla="*/ 1440942 w 2088927"/>
              <a:gd name="connsiteY744" fmla="*/ 18839 h 1967177"/>
              <a:gd name="connsiteX745" fmla="*/ 1396746 w 2088927"/>
              <a:gd name="connsiteY745" fmla="*/ 21220 h 1967177"/>
              <a:gd name="connsiteX746" fmla="*/ 1395222 w 2088927"/>
              <a:gd name="connsiteY746" fmla="*/ 21410 h 19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</a:cxnLst>
            <a:rect l="l" t="t" r="r" b="b"/>
            <a:pathLst>
              <a:path w="2088927" h="1967177">
                <a:moveTo>
                  <a:pt x="1040035" y="1967177"/>
                </a:moveTo>
                <a:cubicBezTo>
                  <a:pt x="1035272" y="1967177"/>
                  <a:pt x="1031176" y="1963558"/>
                  <a:pt x="1030796" y="1958700"/>
                </a:cubicBezTo>
                <a:cubicBezTo>
                  <a:pt x="1029462" y="1942698"/>
                  <a:pt x="1028795" y="1926887"/>
                  <a:pt x="1028795" y="1911552"/>
                </a:cubicBezTo>
                <a:cubicBezTo>
                  <a:pt x="1028795" y="1906408"/>
                  <a:pt x="1032986" y="1902217"/>
                  <a:pt x="1038035" y="1902217"/>
                </a:cubicBezTo>
                <a:cubicBezTo>
                  <a:pt x="1043178" y="1902217"/>
                  <a:pt x="1047274" y="1906313"/>
                  <a:pt x="1047274" y="1911456"/>
                </a:cubicBezTo>
                <a:cubicBezTo>
                  <a:pt x="1047274" y="1926315"/>
                  <a:pt x="1047940" y="1941651"/>
                  <a:pt x="1049274" y="1957081"/>
                </a:cubicBezTo>
                <a:cubicBezTo>
                  <a:pt x="1049750" y="1962225"/>
                  <a:pt x="1045940" y="1966701"/>
                  <a:pt x="1040797" y="1967082"/>
                </a:cubicBezTo>
                <a:cubicBezTo>
                  <a:pt x="1040511" y="1967177"/>
                  <a:pt x="1040225" y="1967177"/>
                  <a:pt x="1040035" y="1967177"/>
                </a:cubicBezTo>
                <a:close/>
                <a:moveTo>
                  <a:pt x="1040225" y="1874309"/>
                </a:moveTo>
                <a:cubicBezTo>
                  <a:pt x="1039940" y="1874309"/>
                  <a:pt x="1039654" y="1874309"/>
                  <a:pt x="1039273" y="1874309"/>
                </a:cubicBezTo>
                <a:cubicBezTo>
                  <a:pt x="1034224" y="1873833"/>
                  <a:pt x="1030415" y="1869260"/>
                  <a:pt x="1030986" y="1864212"/>
                </a:cubicBezTo>
                <a:cubicBezTo>
                  <a:pt x="1032605" y="1848020"/>
                  <a:pt x="1035082" y="1832208"/>
                  <a:pt x="1038320" y="1817254"/>
                </a:cubicBezTo>
                <a:cubicBezTo>
                  <a:pt x="1039368" y="1812206"/>
                  <a:pt x="1044321" y="1809062"/>
                  <a:pt x="1049369" y="1810206"/>
                </a:cubicBezTo>
                <a:cubicBezTo>
                  <a:pt x="1054322" y="1811253"/>
                  <a:pt x="1057561" y="1816206"/>
                  <a:pt x="1056418" y="1821254"/>
                </a:cubicBezTo>
                <a:cubicBezTo>
                  <a:pt x="1053274" y="1835542"/>
                  <a:pt x="1050989" y="1850687"/>
                  <a:pt x="1049369" y="1866117"/>
                </a:cubicBezTo>
                <a:cubicBezTo>
                  <a:pt x="1048988" y="1870785"/>
                  <a:pt x="1044988" y="1874309"/>
                  <a:pt x="1040225" y="1874309"/>
                </a:cubicBezTo>
                <a:close/>
                <a:moveTo>
                  <a:pt x="1060323" y="1783726"/>
                </a:moveTo>
                <a:cubicBezTo>
                  <a:pt x="1059275" y="1783726"/>
                  <a:pt x="1058132" y="1783535"/>
                  <a:pt x="1057085" y="1783154"/>
                </a:cubicBezTo>
                <a:cubicBezTo>
                  <a:pt x="1052322" y="1781345"/>
                  <a:pt x="1049846" y="1776011"/>
                  <a:pt x="1051560" y="1771248"/>
                </a:cubicBezTo>
                <a:cubicBezTo>
                  <a:pt x="1057275" y="1755723"/>
                  <a:pt x="1064133" y="1741149"/>
                  <a:pt x="1071848" y="1727719"/>
                </a:cubicBezTo>
                <a:cubicBezTo>
                  <a:pt x="1074420" y="1723337"/>
                  <a:pt x="1080040" y="1721718"/>
                  <a:pt x="1084517" y="1724290"/>
                </a:cubicBezTo>
                <a:cubicBezTo>
                  <a:pt x="1088993" y="1726862"/>
                  <a:pt x="1090518" y="1732482"/>
                  <a:pt x="1087946" y="1736958"/>
                </a:cubicBezTo>
                <a:cubicBezTo>
                  <a:pt x="1080706" y="1749436"/>
                  <a:pt x="1074325" y="1763152"/>
                  <a:pt x="1068991" y="1777630"/>
                </a:cubicBezTo>
                <a:cubicBezTo>
                  <a:pt x="1067657" y="1781440"/>
                  <a:pt x="1064133" y="1783726"/>
                  <a:pt x="1060323" y="1783726"/>
                </a:cubicBezTo>
                <a:close/>
                <a:moveTo>
                  <a:pt x="1107091" y="1704002"/>
                </a:moveTo>
                <a:cubicBezTo>
                  <a:pt x="1104900" y="1704002"/>
                  <a:pt x="1102709" y="1703240"/>
                  <a:pt x="1100899" y="1701620"/>
                </a:cubicBezTo>
                <a:cubicBezTo>
                  <a:pt x="1097090" y="1698192"/>
                  <a:pt x="1096804" y="1692381"/>
                  <a:pt x="1100137" y="1688571"/>
                </a:cubicBezTo>
                <a:cubicBezTo>
                  <a:pt x="1111282" y="1676189"/>
                  <a:pt x="1123569" y="1665330"/>
                  <a:pt x="1136714" y="1656472"/>
                </a:cubicBezTo>
                <a:cubicBezTo>
                  <a:pt x="1141000" y="1653615"/>
                  <a:pt x="1146715" y="1654758"/>
                  <a:pt x="1149572" y="1658949"/>
                </a:cubicBezTo>
                <a:cubicBezTo>
                  <a:pt x="1152430" y="1663235"/>
                  <a:pt x="1151287" y="1668950"/>
                  <a:pt x="1147096" y="1671807"/>
                </a:cubicBezTo>
                <a:cubicBezTo>
                  <a:pt x="1135190" y="1679808"/>
                  <a:pt x="1124045" y="1689619"/>
                  <a:pt x="1113949" y="1700859"/>
                </a:cubicBezTo>
                <a:cubicBezTo>
                  <a:pt x="1112139" y="1702954"/>
                  <a:pt x="1109568" y="1704002"/>
                  <a:pt x="1107091" y="1704002"/>
                </a:cubicBezTo>
                <a:close/>
                <a:moveTo>
                  <a:pt x="1183291" y="1652376"/>
                </a:moveTo>
                <a:cubicBezTo>
                  <a:pt x="1179481" y="1652376"/>
                  <a:pt x="1175956" y="1650090"/>
                  <a:pt x="1174623" y="1646280"/>
                </a:cubicBezTo>
                <a:cubicBezTo>
                  <a:pt x="1172813" y="1641518"/>
                  <a:pt x="1175290" y="1636184"/>
                  <a:pt x="1180148" y="1634374"/>
                </a:cubicBezTo>
                <a:cubicBezTo>
                  <a:pt x="1194530" y="1629040"/>
                  <a:pt x="1209770" y="1625135"/>
                  <a:pt x="1226725" y="1622277"/>
                </a:cubicBezTo>
                <a:cubicBezTo>
                  <a:pt x="1231773" y="1621515"/>
                  <a:pt x="1236535" y="1624849"/>
                  <a:pt x="1237393" y="1629897"/>
                </a:cubicBezTo>
                <a:cubicBezTo>
                  <a:pt x="1238250" y="1634945"/>
                  <a:pt x="1234821" y="1639708"/>
                  <a:pt x="1229773" y="1640565"/>
                </a:cubicBezTo>
                <a:cubicBezTo>
                  <a:pt x="1213961" y="1643232"/>
                  <a:pt x="1199769" y="1646852"/>
                  <a:pt x="1186529" y="1651805"/>
                </a:cubicBezTo>
                <a:cubicBezTo>
                  <a:pt x="1185481" y="1652186"/>
                  <a:pt x="1184339" y="1652376"/>
                  <a:pt x="1183291" y="1652376"/>
                </a:cubicBezTo>
                <a:close/>
                <a:moveTo>
                  <a:pt x="1413986" y="1639041"/>
                </a:moveTo>
                <a:cubicBezTo>
                  <a:pt x="1413986" y="1639041"/>
                  <a:pt x="1413891" y="1639041"/>
                  <a:pt x="1413891" y="1639041"/>
                </a:cubicBezTo>
                <a:cubicBezTo>
                  <a:pt x="1398270" y="1638851"/>
                  <a:pt x="1382268" y="1638184"/>
                  <a:pt x="1367123" y="1637517"/>
                </a:cubicBezTo>
                <a:cubicBezTo>
                  <a:pt x="1361980" y="1637327"/>
                  <a:pt x="1358074" y="1632945"/>
                  <a:pt x="1358265" y="1627897"/>
                </a:cubicBezTo>
                <a:cubicBezTo>
                  <a:pt x="1358456" y="1622753"/>
                  <a:pt x="1363123" y="1618848"/>
                  <a:pt x="1367885" y="1619039"/>
                </a:cubicBezTo>
                <a:cubicBezTo>
                  <a:pt x="1382840" y="1619706"/>
                  <a:pt x="1398746" y="1620277"/>
                  <a:pt x="1414081" y="1620468"/>
                </a:cubicBezTo>
                <a:cubicBezTo>
                  <a:pt x="1419225" y="1620563"/>
                  <a:pt x="1423321" y="1624754"/>
                  <a:pt x="1423226" y="1629897"/>
                </a:cubicBezTo>
                <a:cubicBezTo>
                  <a:pt x="1423226" y="1635041"/>
                  <a:pt x="1419035" y="1639041"/>
                  <a:pt x="1413986" y="1639041"/>
                </a:cubicBezTo>
                <a:close/>
                <a:moveTo>
                  <a:pt x="1460468" y="1638184"/>
                </a:moveTo>
                <a:cubicBezTo>
                  <a:pt x="1455610" y="1638184"/>
                  <a:pt x="1451515" y="1634374"/>
                  <a:pt x="1451229" y="1629421"/>
                </a:cubicBezTo>
                <a:cubicBezTo>
                  <a:pt x="1450943" y="1624277"/>
                  <a:pt x="1454849" y="1619991"/>
                  <a:pt x="1459992" y="1619706"/>
                </a:cubicBezTo>
                <a:cubicBezTo>
                  <a:pt x="1475137" y="1618943"/>
                  <a:pt x="1490472" y="1617610"/>
                  <a:pt x="1505712" y="1615800"/>
                </a:cubicBezTo>
                <a:cubicBezTo>
                  <a:pt x="1510760" y="1615134"/>
                  <a:pt x="1515428" y="1618848"/>
                  <a:pt x="1515999" y="1623897"/>
                </a:cubicBezTo>
                <a:cubicBezTo>
                  <a:pt x="1516571" y="1628945"/>
                  <a:pt x="1512951" y="1633612"/>
                  <a:pt x="1507902" y="1634184"/>
                </a:cubicBezTo>
                <a:cubicBezTo>
                  <a:pt x="1492282" y="1635993"/>
                  <a:pt x="1476470" y="1637327"/>
                  <a:pt x="1460944" y="1638184"/>
                </a:cubicBezTo>
                <a:cubicBezTo>
                  <a:pt x="1460754" y="1638184"/>
                  <a:pt x="1460659" y="1638184"/>
                  <a:pt x="1460468" y="1638184"/>
                </a:cubicBezTo>
                <a:close/>
                <a:moveTo>
                  <a:pt x="1274445" y="1636089"/>
                </a:moveTo>
                <a:cubicBezTo>
                  <a:pt x="1269492" y="1636089"/>
                  <a:pt x="1265396" y="1632183"/>
                  <a:pt x="1265206" y="1627230"/>
                </a:cubicBezTo>
                <a:cubicBezTo>
                  <a:pt x="1265015" y="1622087"/>
                  <a:pt x="1268921" y="1617801"/>
                  <a:pt x="1274064" y="1617610"/>
                </a:cubicBezTo>
                <a:cubicBezTo>
                  <a:pt x="1289590" y="1616943"/>
                  <a:pt x="1305401" y="1616943"/>
                  <a:pt x="1321213" y="1617324"/>
                </a:cubicBezTo>
                <a:cubicBezTo>
                  <a:pt x="1326356" y="1617419"/>
                  <a:pt x="1330357" y="1621706"/>
                  <a:pt x="1330262" y="1626849"/>
                </a:cubicBezTo>
                <a:cubicBezTo>
                  <a:pt x="1330166" y="1631993"/>
                  <a:pt x="1325880" y="1635898"/>
                  <a:pt x="1320832" y="1635898"/>
                </a:cubicBezTo>
                <a:cubicBezTo>
                  <a:pt x="1305401" y="1635517"/>
                  <a:pt x="1290066" y="1635517"/>
                  <a:pt x="1274921" y="1636089"/>
                </a:cubicBezTo>
                <a:cubicBezTo>
                  <a:pt x="1274731" y="1636089"/>
                  <a:pt x="1274635" y="1636089"/>
                  <a:pt x="1274445" y="1636089"/>
                </a:cubicBezTo>
                <a:close/>
                <a:moveTo>
                  <a:pt x="1552765" y="1627326"/>
                </a:moveTo>
                <a:cubicBezTo>
                  <a:pt x="1548384" y="1627326"/>
                  <a:pt x="1544479" y="1624182"/>
                  <a:pt x="1543621" y="1619706"/>
                </a:cubicBezTo>
                <a:cubicBezTo>
                  <a:pt x="1542669" y="1614657"/>
                  <a:pt x="1546002" y="1609800"/>
                  <a:pt x="1551051" y="1608942"/>
                </a:cubicBezTo>
                <a:cubicBezTo>
                  <a:pt x="1566101" y="1606180"/>
                  <a:pt x="1581150" y="1602942"/>
                  <a:pt x="1595914" y="1599322"/>
                </a:cubicBezTo>
                <a:cubicBezTo>
                  <a:pt x="1600867" y="1598084"/>
                  <a:pt x="1605915" y="1601132"/>
                  <a:pt x="1607153" y="1606085"/>
                </a:cubicBezTo>
                <a:cubicBezTo>
                  <a:pt x="1608392" y="1611038"/>
                  <a:pt x="1605344" y="1616086"/>
                  <a:pt x="1600390" y="1617324"/>
                </a:cubicBezTo>
                <a:cubicBezTo>
                  <a:pt x="1585246" y="1621039"/>
                  <a:pt x="1569720" y="1624373"/>
                  <a:pt x="1554385" y="1627230"/>
                </a:cubicBezTo>
                <a:cubicBezTo>
                  <a:pt x="1553908" y="1627326"/>
                  <a:pt x="1553337" y="1627326"/>
                  <a:pt x="1552765" y="1627326"/>
                </a:cubicBezTo>
                <a:close/>
                <a:moveTo>
                  <a:pt x="1643062" y="1605037"/>
                </a:moveTo>
                <a:cubicBezTo>
                  <a:pt x="1639157" y="1605037"/>
                  <a:pt x="1635442" y="1602465"/>
                  <a:pt x="1634204" y="1598560"/>
                </a:cubicBezTo>
                <a:cubicBezTo>
                  <a:pt x="1632680" y="1593702"/>
                  <a:pt x="1635347" y="1588464"/>
                  <a:pt x="1640300" y="1586940"/>
                </a:cubicBezTo>
                <a:cubicBezTo>
                  <a:pt x="1654874" y="1582368"/>
                  <a:pt x="1669447" y="1577319"/>
                  <a:pt x="1683639" y="1571795"/>
                </a:cubicBezTo>
                <a:cubicBezTo>
                  <a:pt x="1688401" y="1569985"/>
                  <a:pt x="1693735" y="1572366"/>
                  <a:pt x="1695640" y="1577129"/>
                </a:cubicBezTo>
                <a:cubicBezTo>
                  <a:pt x="1697450" y="1581891"/>
                  <a:pt x="1695069" y="1587225"/>
                  <a:pt x="1690306" y="1589130"/>
                </a:cubicBezTo>
                <a:cubicBezTo>
                  <a:pt x="1675734" y="1594750"/>
                  <a:pt x="1660779" y="1599989"/>
                  <a:pt x="1645825" y="1604656"/>
                </a:cubicBezTo>
                <a:cubicBezTo>
                  <a:pt x="1644872" y="1604942"/>
                  <a:pt x="1644015" y="1605037"/>
                  <a:pt x="1643062" y="1605037"/>
                </a:cubicBezTo>
                <a:close/>
                <a:moveTo>
                  <a:pt x="1729835" y="1571795"/>
                </a:moveTo>
                <a:cubicBezTo>
                  <a:pt x="1726311" y="1571795"/>
                  <a:pt x="1722977" y="1569794"/>
                  <a:pt x="1721358" y="1566366"/>
                </a:cubicBezTo>
                <a:cubicBezTo>
                  <a:pt x="1719262" y="1561698"/>
                  <a:pt x="1721263" y="1556174"/>
                  <a:pt x="1725930" y="1554078"/>
                </a:cubicBezTo>
                <a:cubicBezTo>
                  <a:pt x="1739741" y="1547792"/>
                  <a:pt x="1753648" y="1540934"/>
                  <a:pt x="1767173" y="1533790"/>
                </a:cubicBezTo>
                <a:cubicBezTo>
                  <a:pt x="1771745" y="1531409"/>
                  <a:pt x="1777270" y="1533123"/>
                  <a:pt x="1779746" y="1537600"/>
                </a:cubicBezTo>
                <a:cubicBezTo>
                  <a:pt x="1782128" y="1542077"/>
                  <a:pt x="1780413" y="1547697"/>
                  <a:pt x="1775936" y="1550173"/>
                </a:cubicBezTo>
                <a:cubicBezTo>
                  <a:pt x="1762125" y="1557507"/>
                  <a:pt x="1747933" y="1564556"/>
                  <a:pt x="1733740" y="1571033"/>
                </a:cubicBezTo>
                <a:cubicBezTo>
                  <a:pt x="1732502" y="1571509"/>
                  <a:pt x="1731169" y="1571795"/>
                  <a:pt x="1729835" y="1571795"/>
                </a:cubicBezTo>
                <a:close/>
                <a:moveTo>
                  <a:pt x="1811941" y="1528075"/>
                </a:moveTo>
                <a:cubicBezTo>
                  <a:pt x="1808798" y="1528075"/>
                  <a:pt x="1805749" y="1526551"/>
                  <a:pt x="1804035" y="1523693"/>
                </a:cubicBezTo>
                <a:cubicBezTo>
                  <a:pt x="1801368" y="1519312"/>
                  <a:pt x="1802701" y="1513597"/>
                  <a:pt x="1807083" y="1510930"/>
                </a:cubicBezTo>
                <a:cubicBezTo>
                  <a:pt x="1820132" y="1502929"/>
                  <a:pt x="1832991" y="1494357"/>
                  <a:pt x="1845374" y="1485593"/>
                </a:cubicBezTo>
                <a:cubicBezTo>
                  <a:pt x="1849565" y="1482641"/>
                  <a:pt x="1855375" y="1483593"/>
                  <a:pt x="1858328" y="1487784"/>
                </a:cubicBezTo>
                <a:cubicBezTo>
                  <a:pt x="1861280" y="1491975"/>
                  <a:pt x="1860327" y="1497785"/>
                  <a:pt x="1856137" y="1500738"/>
                </a:cubicBezTo>
                <a:cubicBezTo>
                  <a:pt x="1843469" y="1509692"/>
                  <a:pt x="1830229" y="1518455"/>
                  <a:pt x="1816799" y="1526646"/>
                </a:cubicBezTo>
                <a:cubicBezTo>
                  <a:pt x="1815274" y="1527599"/>
                  <a:pt x="1813560" y="1528075"/>
                  <a:pt x="1811941" y="1528075"/>
                </a:cubicBezTo>
                <a:close/>
                <a:moveTo>
                  <a:pt x="1887855" y="1474354"/>
                </a:moveTo>
                <a:cubicBezTo>
                  <a:pt x="1885188" y="1474354"/>
                  <a:pt x="1882426" y="1473211"/>
                  <a:pt x="1880616" y="1470925"/>
                </a:cubicBezTo>
                <a:cubicBezTo>
                  <a:pt x="1877378" y="1466925"/>
                  <a:pt x="1878044" y="1461114"/>
                  <a:pt x="1882045" y="1457876"/>
                </a:cubicBezTo>
                <a:cubicBezTo>
                  <a:pt x="1893951" y="1448256"/>
                  <a:pt x="1905667" y="1438159"/>
                  <a:pt x="1916811" y="1427872"/>
                </a:cubicBezTo>
                <a:cubicBezTo>
                  <a:pt x="1920621" y="1424443"/>
                  <a:pt x="1926431" y="1424634"/>
                  <a:pt x="1929860" y="1428443"/>
                </a:cubicBezTo>
                <a:cubicBezTo>
                  <a:pt x="1933289" y="1432158"/>
                  <a:pt x="1933099" y="1438064"/>
                  <a:pt x="1929289" y="1441493"/>
                </a:cubicBezTo>
                <a:cubicBezTo>
                  <a:pt x="1917859" y="1451970"/>
                  <a:pt x="1905857" y="1462352"/>
                  <a:pt x="1893665" y="1472259"/>
                </a:cubicBezTo>
                <a:cubicBezTo>
                  <a:pt x="1891951" y="1473687"/>
                  <a:pt x="1889855" y="1474354"/>
                  <a:pt x="1887855" y="1474354"/>
                </a:cubicBezTo>
                <a:close/>
                <a:moveTo>
                  <a:pt x="1956150" y="1411394"/>
                </a:moveTo>
                <a:cubicBezTo>
                  <a:pt x="1953863" y="1411394"/>
                  <a:pt x="1951577" y="1410537"/>
                  <a:pt x="1949767" y="1408822"/>
                </a:cubicBezTo>
                <a:cubicBezTo>
                  <a:pt x="1946052" y="1405298"/>
                  <a:pt x="1945862" y="1399488"/>
                  <a:pt x="1949387" y="1395677"/>
                </a:cubicBezTo>
                <a:cubicBezTo>
                  <a:pt x="1960055" y="1384343"/>
                  <a:pt x="1970151" y="1372722"/>
                  <a:pt x="1979485" y="1361197"/>
                </a:cubicBezTo>
                <a:cubicBezTo>
                  <a:pt x="1982724" y="1357197"/>
                  <a:pt x="1988534" y="1356530"/>
                  <a:pt x="1992535" y="1359768"/>
                </a:cubicBezTo>
                <a:cubicBezTo>
                  <a:pt x="1996535" y="1363007"/>
                  <a:pt x="1997202" y="1368817"/>
                  <a:pt x="1993964" y="1372818"/>
                </a:cubicBezTo>
                <a:cubicBezTo>
                  <a:pt x="1984343" y="1384819"/>
                  <a:pt x="1973866" y="1396725"/>
                  <a:pt x="1962912" y="1408441"/>
                </a:cubicBezTo>
                <a:cubicBezTo>
                  <a:pt x="1961102" y="1410346"/>
                  <a:pt x="1958626" y="1411394"/>
                  <a:pt x="1956150" y="1411394"/>
                </a:cubicBezTo>
                <a:close/>
                <a:moveTo>
                  <a:pt x="2014252" y="1338813"/>
                </a:moveTo>
                <a:cubicBezTo>
                  <a:pt x="2012442" y="1338813"/>
                  <a:pt x="2010728" y="1338337"/>
                  <a:pt x="2009109" y="1337289"/>
                </a:cubicBezTo>
                <a:cubicBezTo>
                  <a:pt x="2004822" y="1334432"/>
                  <a:pt x="2003679" y="1328717"/>
                  <a:pt x="2006537" y="1324431"/>
                </a:cubicBezTo>
                <a:cubicBezTo>
                  <a:pt x="2015109" y="1311572"/>
                  <a:pt x="2022919" y="1298427"/>
                  <a:pt x="2029778" y="1285283"/>
                </a:cubicBezTo>
                <a:cubicBezTo>
                  <a:pt x="2032159" y="1280806"/>
                  <a:pt x="2037778" y="1278996"/>
                  <a:pt x="2042255" y="1281377"/>
                </a:cubicBezTo>
                <a:cubicBezTo>
                  <a:pt x="2046827" y="1283759"/>
                  <a:pt x="2048542" y="1289379"/>
                  <a:pt x="2046160" y="1293855"/>
                </a:cubicBezTo>
                <a:cubicBezTo>
                  <a:pt x="2039017" y="1307571"/>
                  <a:pt x="2030825" y="1321287"/>
                  <a:pt x="2021872" y="1334622"/>
                </a:cubicBezTo>
                <a:cubicBezTo>
                  <a:pt x="2020157" y="1337385"/>
                  <a:pt x="2017205" y="1338813"/>
                  <a:pt x="2014252" y="1338813"/>
                </a:cubicBezTo>
                <a:close/>
                <a:moveTo>
                  <a:pt x="499586" y="1312429"/>
                </a:moveTo>
                <a:lnTo>
                  <a:pt x="496633" y="1312429"/>
                </a:lnTo>
                <a:cubicBezTo>
                  <a:pt x="491490" y="1312429"/>
                  <a:pt x="487394" y="1308238"/>
                  <a:pt x="487394" y="1303190"/>
                </a:cubicBezTo>
                <a:cubicBezTo>
                  <a:pt x="487394" y="1298142"/>
                  <a:pt x="491585" y="1293951"/>
                  <a:pt x="496633" y="1293951"/>
                </a:cubicBezTo>
                <a:lnTo>
                  <a:pt x="499681" y="1293951"/>
                </a:lnTo>
                <a:cubicBezTo>
                  <a:pt x="503491" y="1293951"/>
                  <a:pt x="507397" y="1293951"/>
                  <a:pt x="511207" y="1293855"/>
                </a:cubicBezTo>
                <a:cubicBezTo>
                  <a:pt x="521494" y="1293665"/>
                  <a:pt x="532066" y="1293379"/>
                  <a:pt x="542639" y="1292808"/>
                </a:cubicBezTo>
                <a:cubicBezTo>
                  <a:pt x="547783" y="1292617"/>
                  <a:pt x="552069" y="1296522"/>
                  <a:pt x="552355" y="1301571"/>
                </a:cubicBezTo>
                <a:cubicBezTo>
                  <a:pt x="552640" y="1306714"/>
                  <a:pt x="548640" y="1311000"/>
                  <a:pt x="543592" y="1311286"/>
                </a:cubicBezTo>
                <a:cubicBezTo>
                  <a:pt x="532733" y="1311858"/>
                  <a:pt x="522065" y="1312143"/>
                  <a:pt x="511492" y="1312334"/>
                </a:cubicBezTo>
                <a:cubicBezTo>
                  <a:pt x="507587" y="1312429"/>
                  <a:pt x="503587" y="1312429"/>
                  <a:pt x="499586" y="1312429"/>
                </a:cubicBezTo>
                <a:close/>
                <a:moveTo>
                  <a:pt x="450152" y="1310810"/>
                </a:moveTo>
                <a:cubicBezTo>
                  <a:pt x="449961" y="1310810"/>
                  <a:pt x="449771" y="1310810"/>
                  <a:pt x="449485" y="1310810"/>
                </a:cubicBezTo>
                <a:cubicBezTo>
                  <a:pt x="433578" y="1309762"/>
                  <a:pt x="417766" y="1308143"/>
                  <a:pt x="402527" y="1306047"/>
                </a:cubicBezTo>
                <a:cubicBezTo>
                  <a:pt x="397478" y="1305381"/>
                  <a:pt x="393954" y="1300713"/>
                  <a:pt x="394621" y="1295570"/>
                </a:cubicBezTo>
                <a:cubicBezTo>
                  <a:pt x="395288" y="1290522"/>
                  <a:pt x="400050" y="1286902"/>
                  <a:pt x="405098" y="1287664"/>
                </a:cubicBezTo>
                <a:cubicBezTo>
                  <a:pt x="419862" y="1289664"/>
                  <a:pt x="435197" y="1291284"/>
                  <a:pt x="450723" y="1292331"/>
                </a:cubicBezTo>
                <a:cubicBezTo>
                  <a:pt x="455866" y="1292712"/>
                  <a:pt x="459677" y="1297094"/>
                  <a:pt x="459296" y="1302237"/>
                </a:cubicBezTo>
                <a:cubicBezTo>
                  <a:pt x="459010" y="1307095"/>
                  <a:pt x="454914" y="1310810"/>
                  <a:pt x="450152" y="1310810"/>
                </a:cubicBezTo>
                <a:close/>
                <a:moveTo>
                  <a:pt x="589502" y="1307857"/>
                </a:moveTo>
                <a:cubicBezTo>
                  <a:pt x="584835" y="1307857"/>
                  <a:pt x="580739" y="1304238"/>
                  <a:pt x="580263" y="1299475"/>
                </a:cubicBezTo>
                <a:cubicBezTo>
                  <a:pt x="579787" y="1294427"/>
                  <a:pt x="583502" y="1289855"/>
                  <a:pt x="588550" y="1289379"/>
                </a:cubicBezTo>
                <a:cubicBezTo>
                  <a:pt x="603695" y="1287950"/>
                  <a:pt x="619125" y="1286045"/>
                  <a:pt x="634365" y="1283854"/>
                </a:cubicBezTo>
                <a:cubicBezTo>
                  <a:pt x="639318" y="1283092"/>
                  <a:pt x="644080" y="1286616"/>
                  <a:pt x="644842" y="1291760"/>
                </a:cubicBezTo>
                <a:cubicBezTo>
                  <a:pt x="645605" y="1296808"/>
                  <a:pt x="642080" y="1301571"/>
                  <a:pt x="636937" y="1302237"/>
                </a:cubicBezTo>
                <a:cubicBezTo>
                  <a:pt x="621411" y="1304428"/>
                  <a:pt x="605695" y="1306333"/>
                  <a:pt x="590264" y="1307857"/>
                </a:cubicBezTo>
                <a:cubicBezTo>
                  <a:pt x="590169" y="1307857"/>
                  <a:pt x="589883" y="1307857"/>
                  <a:pt x="589502" y="1307857"/>
                </a:cubicBezTo>
                <a:close/>
                <a:moveTo>
                  <a:pt x="358045" y="1297951"/>
                </a:moveTo>
                <a:cubicBezTo>
                  <a:pt x="357378" y="1297951"/>
                  <a:pt x="356711" y="1297856"/>
                  <a:pt x="356045" y="1297760"/>
                </a:cubicBezTo>
                <a:cubicBezTo>
                  <a:pt x="340233" y="1294331"/>
                  <a:pt x="324898" y="1290141"/>
                  <a:pt x="310324" y="1285568"/>
                </a:cubicBezTo>
                <a:cubicBezTo>
                  <a:pt x="305467" y="1284045"/>
                  <a:pt x="302705" y="1278806"/>
                  <a:pt x="304324" y="1273948"/>
                </a:cubicBezTo>
                <a:cubicBezTo>
                  <a:pt x="305848" y="1269090"/>
                  <a:pt x="311087" y="1266328"/>
                  <a:pt x="315944" y="1267947"/>
                </a:cubicBezTo>
                <a:cubicBezTo>
                  <a:pt x="329946" y="1272424"/>
                  <a:pt x="344805" y="1276329"/>
                  <a:pt x="360045" y="1279758"/>
                </a:cubicBezTo>
                <a:cubicBezTo>
                  <a:pt x="364998" y="1280806"/>
                  <a:pt x="368237" y="1285759"/>
                  <a:pt x="367094" y="1290807"/>
                </a:cubicBezTo>
                <a:cubicBezTo>
                  <a:pt x="366141" y="1294998"/>
                  <a:pt x="362331" y="1297951"/>
                  <a:pt x="358045" y="1297951"/>
                </a:cubicBezTo>
                <a:close/>
                <a:moveTo>
                  <a:pt x="681704" y="1294713"/>
                </a:moveTo>
                <a:cubicBezTo>
                  <a:pt x="677323" y="1294713"/>
                  <a:pt x="673417" y="1291569"/>
                  <a:pt x="672560" y="1287188"/>
                </a:cubicBezTo>
                <a:cubicBezTo>
                  <a:pt x="671608" y="1282139"/>
                  <a:pt x="674941" y="1277282"/>
                  <a:pt x="679990" y="1276329"/>
                </a:cubicBezTo>
                <a:cubicBezTo>
                  <a:pt x="695135" y="1273472"/>
                  <a:pt x="710279" y="1270233"/>
                  <a:pt x="725138" y="1266804"/>
                </a:cubicBezTo>
                <a:cubicBezTo>
                  <a:pt x="730091" y="1265661"/>
                  <a:pt x="735139" y="1268709"/>
                  <a:pt x="736282" y="1273758"/>
                </a:cubicBezTo>
                <a:cubicBezTo>
                  <a:pt x="737425" y="1278710"/>
                  <a:pt x="734378" y="1283759"/>
                  <a:pt x="729329" y="1284902"/>
                </a:cubicBezTo>
                <a:cubicBezTo>
                  <a:pt x="714280" y="1288426"/>
                  <a:pt x="698754" y="1291664"/>
                  <a:pt x="683419" y="1294617"/>
                </a:cubicBezTo>
                <a:cubicBezTo>
                  <a:pt x="682847" y="1294713"/>
                  <a:pt x="682276" y="1294713"/>
                  <a:pt x="681704" y="1294713"/>
                </a:cubicBezTo>
                <a:close/>
                <a:moveTo>
                  <a:pt x="772287" y="1273567"/>
                </a:moveTo>
                <a:cubicBezTo>
                  <a:pt x="768287" y="1273567"/>
                  <a:pt x="764572" y="1270900"/>
                  <a:pt x="763333" y="1266804"/>
                </a:cubicBezTo>
                <a:cubicBezTo>
                  <a:pt x="761905" y="1261851"/>
                  <a:pt x="764762" y="1256803"/>
                  <a:pt x="769715" y="1255374"/>
                </a:cubicBezTo>
                <a:cubicBezTo>
                  <a:pt x="784479" y="1251183"/>
                  <a:pt x="799338" y="1246611"/>
                  <a:pt x="813816" y="1241849"/>
                </a:cubicBezTo>
                <a:cubicBezTo>
                  <a:pt x="818674" y="1240230"/>
                  <a:pt x="823913" y="1242897"/>
                  <a:pt x="825532" y="1247659"/>
                </a:cubicBezTo>
                <a:cubicBezTo>
                  <a:pt x="827151" y="1252517"/>
                  <a:pt x="824484" y="1257756"/>
                  <a:pt x="819626" y="1259375"/>
                </a:cubicBezTo>
                <a:cubicBezTo>
                  <a:pt x="804863" y="1264328"/>
                  <a:pt x="789813" y="1268900"/>
                  <a:pt x="774763" y="1273186"/>
                </a:cubicBezTo>
                <a:cubicBezTo>
                  <a:pt x="774002" y="1273377"/>
                  <a:pt x="773144" y="1273567"/>
                  <a:pt x="772287" y="1273567"/>
                </a:cubicBezTo>
                <a:close/>
                <a:moveTo>
                  <a:pt x="269557" y="1269567"/>
                </a:moveTo>
                <a:cubicBezTo>
                  <a:pt x="268319" y="1269567"/>
                  <a:pt x="267081" y="1269281"/>
                  <a:pt x="265843" y="1268805"/>
                </a:cubicBezTo>
                <a:cubicBezTo>
                  <a:pt x="250984" y="1262232"/>
                  <a:pt x="236696" y="1254898"/>
                  <a:pt x="223456" y="1246992"/>
                </a:cubicBezTo>
                <a:cubicBezTo>
                  <a:pt x="219075" y="1244325"/>
                  <a:pt x="217646" y="1238706"/>
                  <a:pt x="220313" y="1234324"/>
                </a:cubicBezTo>
                <a:cubicBezTo>
                  <a:pt x="222980" y="1229943"/>
                  <a:pt x="228600" y="1228514"/>
                  <a:pt x="233077" y="1231181"/>
                </a:cubicBezTo>
                <a:cubicBezTo>
                  <a:pt x="245650" y="1238706"/>
                  <a:pt x="259175" y="1245659"/>
                  <a:pt x="273367" y="1251945"/>
                </a:cubicBezTo>
                <a:cubicBezTo>
                  <a:pt x="278035" y="1254041"/>
                  <a:pt x="280130" y="1259470"/>
                  <a:pt x="278130" y="1264137"/>
                </a:cubicBezTo>
                <a:cubicBezTo>
                  <a:pt x="276511" y="1267566"/>
                  <a:pt x="273177" y="1269567"/>
                  <a:pt x="269557" y="1269567"/>
                </a:cubicBezTo>
                <a:close/>
                <a:moveTo>
                  <a:pt x="2057210" y="1256517"/>
                </a:moveTo>
                <a:cubicBezTo>
                  <a:pt x="2056067" y="1256517"/>
                  <a:pt x="2055019" y="1256327"/>
                  <a:pt x="2053876" y="1255946"/>
                </a:cubicBezTo>
                <a:cubicBezTo>
                  <a:pt x="2049113" y="1254136"/>
                  <a:pt x="2046732" y="1248707"/>
                  <a:pt x="2048542" y="1243944"/>
                </a:cubicBezTo>
                <a:cubicBezTo>
                  <a:pt x="2053685" y="1230514"/>
                  <a:pt x="2058067" y="1216893"/>
                  <a:pt x="2061401" y="1203368"/>
                </a:cubicBezTo>
                <a:lnTo>
                  <a:pt x="2062068" y="1200796"/>
                </a:lnTo>
                <a:cubicBezTo>
                  <a:pt x="2063210" y="1195843"/>
                  <a:pt x="2068258" y="1192700"/>
                  <a:pt x="2073212" y="1193938"/>
                </a:cubicBezTo>
                <a:cubicBezTo>
                  <a:pt x="2078165" y="1195081"/>
                  <a:pt x="2081308" y="1200129"/>
                  <a:pt x="2080069" y="1205082"/>
                </a:cubicBezTo>
                <a:lnTo>
                  <a:pt x="2079402" y="1207845"/>
                </a:lnTo>
                <a:cubicBezTo>
                  <a:pt x="2075878" y="1222132"/>
                  <a:pt x="2071306" y="1236515"/>
                  <a:pt x="2065877" y="1250612"/>
                </a:cubicBezTo>
                <a:cubicBezTo>
                  <a:pt x="2064449" y="1254231"/>
                  <a:pt x="2060925" y="1256517"/>
                  <a:pt x="2057210" y="1256517"/>
                </a:cubicBezTo>
                <a:close/>
                <a:moveTo>
                  <a:pt x="860584" y="1244039"/>
                </a:moveTo>
                <a:cubicBezTo>
                  <a:pt x="856869" y="1244039"/>
                  <a:pt x="853345" y="1241849"/>
                  <a:pt x="851916" y="1238134"/>
                </a:cubicBezTo>
                <a:cubicBezTo>
                  <a:pt x="850011" y="1233372"/>
                  <a:pt x="852392" y="1228038"/>
                  <a:pt x="857155" y="1226133"/>
                </a:cubicBezTo>
                <a:cubicBezTo>
                  <a:pt x="871538" y="1220513"/>
                  <a:pt x="885825" y="1214512"/>
                  <a:pt x="899541" y="1208321"/>
                </a:cubicBezTo>
                <a:cubicBezTo>
                  <a:pt x="904208" y="1206225"/>
                  <a:pt x="909733" y="1208321"/>
                  <a:pt x="911828" y="1212988"/>
                </a:cubicBezTo>
                <a:cubicBezTo>
                  <a:pt x="913924" y="1217655"/>
                  <a:pt x="911828" y="1223180"/>
                  <a:pt x="907161" y="1225275"/>
                </a:cubicBezTo>
                <a:cubicBezTo>
                  <a:pt x="893064" y="1231657"/>
                  <a:pt x="878491" y="1237753"/>
                  <a:pt x="863822" y="1243468"/>
                </a:cubicBezTo>
                <a:cubicBezTo>
                  <a:pt x="862774" y="1243849"/>
                  <a:pt x="861631" y="1244039"/>
                  <a:pt x="860584" y="1244039"/>
                </a:cubicBezTo>
                <a:close/>
                <a:moveTo>
                  <a:pt x="190310" y="1221560"/>
                </a:moveTo>
                <a:cubicBezTo>
                  <a:pt x="188214" y="1221560"/>
                  <a:pt x="186119" y="1220894"/>
                  <a:pt x="184404" y="1219465"/>
                </a:cubicBezTo>
                <a:cubicBezTo>
                  <a:pt x="171926" y="1209178"/>
                  <a:pt x="160306" y="1197939"/>
                  <a:pt x="149923" y="1186127"/>
                </a:cubicBezTo>
                <a:cubicBezTo>
                  <a:pt x="146590" y="1182318"/>
                  <a:pt x="146971" y="1176412"/>
                  <a:pt x="150781" y="1173078"/>
                </a:cubicBezTo>
                <a:cubicBezTo>
                  <a:pt x="154591" y="1169649"/>
                  <a:pt x="160496" y="1170030"/>
                  <a:pt x="163830" y="1173935"/>
                </a:cubicBezTo>
                <a:cubicBezTo>
                  <a:pt x="173546" y="1184985"/>
                  <a:pt x="184404" y="1195557"/>
                  <a:pt x="196120" y="1205177"/>
                </a:cubicBezTo>
                <a:cubicBezTo>
                  <a:pt x="200120" y="1208416"/>
                  <a:pt x="200692" y="1214226"/>
                  <a:pt x="197358" y="1218227"/>
                </a:cubicBezTo>
                <a:cubicBezTo>
                  <a:pt x="195644" y="1220418"/>
                  <a:pt x="192977" y="1221560"/>
                  <a:pt x="190310" y="1221560"/>
                </a:cubicBezTo>
                <a:close/>
                <a:moveTo>
                  <a:pt x="945261" y="1205749"/>
                </a:moveTo>
                <a:cubicBezTo>
                  <a:pt x="941927" y="1205749"/>
                  <a:pt x="938689" y="1203939"/>
                  <a:pt x="937070" y="1200796"/>
                </a:cubicBezTo>
                <a:cubicBezTo>
                  <a:pt x="934688" y="1196224"/>
                  <a:pt x="936498" y="1190700"/>
                  <a:pt x="940975" y="1188318"/>
                </a:cubicBezTo>
                <a:cubicBezTo>
                  <a:pt x="954691" y="1181175"/>
                  <a:pt x="968121" y="1173650"/>
                  <a:pt x="981075" y="1165839"/>
                </a:cubicBezTo>
                <a:cubicBezTo>
                  <a:pt x="985456" y="1163172"/>
                  <a:pt x="991172" y="1164601"/>
                  <a:pt x="993743" y="1168983"/>
                </a:cubicBezTo>
                <a:cubicBezTo>
                  <a:pt x="996410" y="1173364"/>
                  <a:pt x="994981" y="1179079"/>
                  <a:pt x="990600" y="1181651"/>
                </a:cubicBezTo>
                <a:cubicBezTo>
                  <a:pt x="977360" y="1189556"/>
                  <a:pt x="963549" y="1197367"/>
                  <a:pt x="949547" y="1204606"/>
                </a:cubicBezTo>
                <a:cubicBezTo>
                  <a:pt x="948214" y="1205368"/>
                  <a:pt x="946690" y="1205749"/>
                  <a:pt x="945261" y="1205749"/>
                </a:cubicBezTo>
                <a:close/>
                <a:moveTo>
                  <a:pt x="2078546" y="1166316"/>
                </a:moveTo>
                <a:cubicBezTo>
                  <a:pt x="2078260" y="1166316"/>
                  <a:pt x="2077974" y="1166316"/>
                  <a:pt x="2077688" y="1166316"/>
                </a:cubicBezTo>
                <a:cubicBezTo>
                  <a:pt x="2072545" y="1165839"/>
                  <a:pt x="2068830" y="1161363"/>
                  <a:pt x="2069306" y="1156314"/>
                </a:cubicBezTo>
                <a:cubicBezTo>
                  <a:pt x="2070068" y="1147551"/>
                  <a:pt x="2070450" y="1138598"/>
                  <a:pt x="2070450" y="1129739"/>
                </a:cubicBezTo>
                <a:cubicBezTo>
                  <a:pt x="2070450" y="1123548"/>
                  <a:pt x="2070259" y="1117452"/>
                  <a:pt x="2069877" y="1111261"/>
                </a:cubicBezTo>
                <a:cubicBezTo>
                  <a:pt x="2069592" y="1106118"/>
                  <a:pt x="2073402" y="1101736"/>
                  <a:pt x="2078546" y="1101450"/>
                </a:cubicBezTo>
                <a:cubicBezTo>
                  <a:pt x="2083594" y="1101260"/>
                  <a:pt x="2088071" y="1104975"/>
                  <a:pt x="2088356" y="1110118"/>
                </a:cubicBezTo>
                <a:cubicBezTo>
                  <a:pt x="2088737" y="1116690"/>
                  <a:pt x="2088927" y="1123167"/>
                  <a:pt x="2088927" y="1129739"/>
                </a:cubicBezTo>
                <a:cubicBezTo>
                  <a:pt x="2088927" y="1139074"/>
                  <a:pt x="2088547" y="1148599"/>
                  <a:pt x="2087690" y="1157934"/>
                </a:cubicBezTo>
                <a:cubicBezTo>
                  <a:pt x="2087308" y="1162696"/>
                  <a:pt x="2083308" y="1166316"/>
                  <a:pt x="2078546" y="1166316"/>
                </a:cubicBezTo>
                <a:close/>
                <a:moveTo>
                  <a:pt x="1024985" y="1157743"/>
                </a:moveTo>
                <a:cubicBezTo>
                  <a:pt x="1022033" y="1157743"/>
                  <a:pt x="1019175" y="1156314"/>
                  <a:pt x="1017365" y="1153743"/>
                </a:cubicBezTo>
                <a:cubicBezTo>
                  <a:pt x="1014413" y="1149552"/>
                  <a:pt x="1015460" y="1143741"/>
                  <a:pt x="1019651" y="1140884"/>
                </a:cubicBezTo>
                <a:cubicBezTo>
                  <a:pt x="1032319" y="1132121"/>
                  <a:pt x="1044702" y="1122881"/>
                  <a:pt x="1056418" y="1113452"/>
                </a:cubicBezTo>
                <a:cubicBezTo>
                  <a:pt x="1060418" y="1110213"/>
                  <a:pt x="1066228" y="1110880"/>
                  <a:pt x="1069467" y="1114881"/>
                </a:cubicBezTo>
                <a:cubicBezTo>
                  <a:pt x="1072706" y="1118881"/>
                  <a:pt x="1072039" y="1124691"/>
                  <a:pt x="1068038" y="1127930"/>
                </a:cubicBezTo>
                <a:cubicBezTo>
                  <a:pt x="1056037" y="1137645"/>
                  <a:pt x="1043273" y="1147170"/>
                  <a:pt x="1030224" y="1156219"/>
                </a:cubicBezTo>
                <a:cubicBezTo>
                  <a:pt x="1028700" y="1157172"/>
                  <a:pt x="1026795" y="1157743"/>
                  <a:pt x="1024985" y="1157743"/>
                </a:cubicBezTo>
                <a:close/>
                <a:moveTo>
                  <a:pt x="129254" y="1151933"/>
                </a:moveTo>
                <a:cubicBezTo>
                  <a:pt x="126206" y="1151933"/>
                  <a:pt x="123254" y="1150409"/>
                  <a:pt x="121444" y="1147647"/>
                </a:cubicBezTo>
                <a:cubicBezTo>
                  <a:pt x="113252" y="1134883"/>
                  <a:pt x="105156" y="1121167"/>
                  <a:pt x="97631" y="1106784"/>
                </a:cubicBezTo>
                <a:cubicBezTo>
                  <a:pt x="95250" y="1102212"/>
                  <a:pt x="96964" y="1096688"/>
                  <a:pt x="101537" y="1094306"/>
                </a:cubicBezTo>
                <a:cubicBezTo>
                  <a:pt x="106108" y="1091925"/>
                  <a:pt x="111633" y="1093640"/>
                  <a:pt x="114014" y="1098212"/>
                </a:cubicBezTo>
                <a:cubicBezTo>
                  <a:pt x="121348" y="1112118"/>
                  <a:pt x="129064" y="1125358"/>
                  <a:pt x="136970" y="1137645"/>
                </a:cubicBezTo>
                <a:cubicBezTo>
                  <a:pt x="139732" y="1141931"/>
                  <a:pt x="138494" y="1147647"/>
                  <a:pt x="134207" y="1150409"/>
                </a:cubicBezTo>
                <a:cubicBezTo>
                  <a:pt x="132683" y="1151456"/>
                  <a:pt x="130969" y="1151933"/>
                  <a:pt x="129254" y="1151933"/>
                </a:cubicBezTo>
                <a:close/>
                <a:moveTo>
                  <a:pt x="1097280" y="1099355"/>
                </a:moveTo>
                <a:cubicBezTo>
                  <a:pt x="1094803" y="1099355"/>
                  <a:pt x="1092327" y="1098402"/>
                  <a:pt x="1090518" y="1096402"/>
                </a:cubicBezTo>
                <a:cubicBezTo>
                  <a:pt x="1086993" y="1092687"/>
                  <a:pt x="1087183" y="1086782"/>
                  <a:pt x="1090898" y="1083258"/>
                </a:cubicBezTo>
                <a:cubicBezTo>
                  <a:pt x="1102042" y="1072780"/>
                  <a:pt x="1112806" y="1061731"/>
                  <a:pt x="1122902" y="1050587"/>
                </a:cubicBezTo>
                <a:cubicBezTo>
                  <a:pt x="1126331" y="1046777"/>
                  <a:pt x="1132237" y="1046491"/>
                  <a:pt x="1135951" y="1049920"/>
                </a:cubicBezTo>
                <a:cubicBezTo>
                  <a:pt x="1139762" y="1053349"/>
                  <a:pt x="1140047" y="1059159"/>
                  <a:pt x="1136618" y="1062969"/>
                </a:cubicBezTo>
                <a:cubicBezTo>
                  <a:pt x="1126236" y="1074495"/>
                  <a:pt x="1115092" y="1085829"/>
                  <a:pt x="1103567" y="1096688"/>
                </a:cubicBezTo>
                <a:cubicBezTo>
                  <a:pt x="1101852" y="1098497"/>
                  <a:pt x="1099566" y="1099355"/>
                  <a:pt x="1097280" y="1099355"/>
                </a:cubicBezTo>
                <a:close/>
                <a:moveTo>
                  <a:pt x="2072640" y="1073828"/>
                </a:moveTo>
                <a:cubicBezTo>
                  <a:pt x="2068354" y="1073828"/>
                  <a:pt x="2064544" y="1070875"/>
                  <a:pt x="2063591" y="1066589"/>
                </a:cubicBezTo>
                <a:cubicBezTo>
                  <a:pt x="2060258" y="1051730"/>
                  <a:pt x="2055781" y="1037347"/>
                  <a:pt x="2050161" y="1023821"/>
                </a:cubicBezTo>
                <a:cubicBezTo>
                  <a:pt x="2048161" y="1019059"/>
                  <a:pt x="2050447" y="1013725"/>
                  <a:pt x="2055209" y="1011725"/>
                </a:cubicBezTo>
                <a:cubicBezTo>
                  <a:pt x="2059972" y="1009725"/>
                  <a:pt x="2065401" y="1012010"/>
                  <a:pt x="2067306" y="1016773"/>
                </a:cubicBezTo>
                <a:cubicBezTo>
                  <a:pt x="2073307" y="1031346"/>
                  <a:pt x="2078165" y="1046777"/>
                  <a:pt x="2081784" y="1062588"/>
                </a:cubicBezTo>
                <a:cubicBezTo>
                  <a:pt x="2082927" y="1067541"/>
                  <a:pt x="2079784" y="1072494"/>
                  <a:pt x="2074735" y="1073637"/>
                </a:cubicBezTo>
                <a:cubicBezTo>
                  <a:pt x="2073974" y="1073733"/>
                  <a:pt x="2073307" y="1073828"/>
                  <a:pt x="2072640" y="1073828"/>
                </a:cubicBezTo>
                <a:close/>
                <a:moveTo>
                  <a:pt x="85725" y="1069827"/>
                </a:moveTo>
                <a:cubicBezTo>
                  <a:pt x="82105" y="1069827"/>
                  <a:pt x="78772" y="1067732"/>
                  <a:pt x="77248" y="1064303"/>
                </a:cubicBezTo>
                <a:cubicBezTo>
                  <a:pt x="71152" y="1050396"/>
                  <a:pt x="65246" y="1035633"/>
                  <a:pt x="59817" y="1020583"/>
                </a:cubicBezTo>
                <a:cubicBezTo>
                  <a:pt x="58103" y="1015725"/>
                  <a:pt x="60579" y="1010487"/>
                  <a:pt x="65341" y="1008677"/>
                </a:cubicBezTo>
                <a:cubicBezTo>
                  <a:pt x="70104" y="1006962"/>
                  <a:pt x="75438" y="1009439"/>
                  <a:pt x="77248" y="1014201"/>
                </a:cubicBezTo>
                <a:cubicBezTo>
                  <a:pt x="82582" y="1028965"/>
                  <a:pt x="88297" y="1043252"/>
                  <a:pt x="94297" y="1056873"/>
                </a:cubicBezTo>
                <a:cubicBezTo>
                  <a:pt x="96298" y="1061541"/>
                  <a:pt x="94202" y="1067065"/>
                  <a:pt x="89535" y="1069065"/>
                </a:cubicBezTo>
                <a:cubicBezTo>
                  <a:pt x="88202" y="1069637"/>
                  <a:pt x="86963" y="1069827"/>
                  <a:pt x="85725" y="1069827"/>
                </a:cubicBezTo>
                <a:close/>
                <a:moveTo>
                  <a:pt x="1159288" y="1030394"/>
                </a:moveTo>
                <a:cubicBezTo>
                  <a:pt x="1157383" y="1030394"/>
                  <a:pt x="1155383" y="1029822"/>
                  <a:pt x="1153763" y="1028489"/>
                </a:cubicBezTo>
                <a:cubicBezTo>
                  <a:pt x="1149667" y="1025441"/>
                  <a:pt x="1148906" y="1019630"/>
                  <a:pt x="1151953" y="1015535"/>
                </a:cubicBezTo>
                <a:cubicBezTo>
                  <a:pt x="1161098" y="1003343"/>
                  <a:pt x="1169765" y="990675"/>
                  <a:pt x="1177671" y="977911"/>
                </a:cubicBezTo>
                <a:cubicBezTo>
                  <a:pt x="1180338" y="973530"/>
                  <a:pt x="1186053" y="972196"/>
                  <a:pt x="1190435" y="974863"/>
                </a:cubicBezTo>
                <a:cubicBezTo>
                  <a:pt x="1194816" y="977530"/>
                  <a:pt x="1196149" y="983245"/>
                  <a:pt x="1193483" y="987626"/>
                </a:cubicBezTo>
                <a:cubicBezTo>
                  <a:pt x="1185291" y="1000866"/>
                  <a:pt x="1176243" y="1014011"/>
                  <a:pt x="1166812" y="1026679"/>
                </a:cubicBezTo>
                <a:cubicBezTo>
                  <a:pt x="1164908" y="1029060"/>
                  <a:pt x="1162145" y="1030394"/>
                  <a:pt x="1159288" y="1030394"/>
                </a:cubicBezTo>
                <a:close/>
                <a:moveTo>
                  <a:pt x="2036921" y="988484"/>
                </a:moveTo>
                <a:cubicBezTo>
                  <a:pt x="2033873" y="988484"/>
                  <a:pt x="2031016" y="987055"/>
                  <a:pt x="2029206" y="984293"/>
                </a:cubicBezTo>
                <a:cubicBezTo>
                  <a:pt x="2023110" y="975054"/>
                  <a:pt x="2016347" y="966386"/>
                  <a:pt x="2009013" y="958289"/>
                </a:cubicBezTo>
                <a:cubicBezTo>
                  <a:pt x="2006441" y="955432"/>
                  <a:pt x="2003679" y="952670"/>
                  <a:pt x="2000917" y="950003"/>
                </a:cubicBezTo>
                <a:cubicBezTo>
                  <a:pt x="1997202" y="946479"/>
                  <a:pt x="1997107" y="940573"/>
                  <a:pt x="2000726" y="936858"/>
                </a:cubicBezTo>
                <a:cubicBezTo>
                  <a:pt x="2004251" y="933143"/>
                  <a:pt x="2010156" y="933048"/>
                  <a:pt x="2013871" y="936668"/>
                </a:cubicBezTo>
                <a:cubicBezTo>
                  <a:pt x="2016919" y="939621"/>
                  <a:pt x="2019871" y="942668"/>
                  <a:pt x="2022729" y="945812"/>
                </a:cubicBezTo>
                <a:cubicBezTo>
                  <a:pt x="2030635" y="954575"/>
                  <a:pt x="2038064" y="964005"/>
                  <a:pt x="2044637" y="974006"/>
                </a:cubicBezTo>
                <a:cubicBezTo>
                  <a:pt x="2047494" y="978292"/>
                  <a:pt x="2046256" y="984007"/>
                  <a:pt x="2042065" y="986864"/>
                </a:cubicBezTo>
                <a:cubicBezTo>
                  <a:pt x="2040541" y="988008"/>
                  <a:pt x="2038731" y="988484"/>
                  <a:pt x="2036921" y="988484"/>
                </a:cubicBezTo>
                <a:close/>
                <a:moveTo>
                  <a:pt x="53721" y="982483"/>
                </a:moveTo>
                <a:cubicBezTo>
                  <a:pt x="49721" y="982483"/>
                  <a:pt x="46101" y="979911"/>
                  <a:pt x="44863" y="975911"/>
                </a:cubicBezTo>
                <a:cubicBezTo>
                  <a:pt x="40386" y="961242"/>
                  <a:pt x="36195" y="946002"/>
                  <a:pt x="32290" y="930667"/>
                </a:cubicBezTo>
                <a:cubicBezTo>
                  <a:pt x="31052" y="925714"/>
                  <a:pt x="34004" y="920666"/>
                  <a:pt x="38957" y="919427"/>
                </a:cubicBezTo>
                <a:cubicBezTo>
                  <a:pt x="43910" y="918189"/>
                  <a:pt x="48958" y="921142"/>
                  <a:pt x="50197" y="926095"/>
                </a:cubicBezTo>
                <a:cubicBezTo>
                  <a:pt x="54007" y="941145"/>
                  <a:pt x="58198" y="956099"/>
                  <a:pt x="62579" y="970481"/>
                </a:cubicBezTo>
                <a:cubicBezTo>
                  <a:pt x="64103" y="975339"/>
                  <a:pt x="61341" y="980578"/>
                  <a:pt x="56388" y="982007"/>
                </a:cubicBezTo>
                <a:cubicBezTo>
                  <a:pt x="55531" y="982388"/>
                  <a:pt x="54673" y="982483"/>
                  <a:pt x="53721" y="982483"/>
                </a:cubicBezTo>
                <a:close/>
                <a:moveTo>
                  <a:pt x="1668590" y="968386"/>
                </a:moveTo>
                <a:cubicBezTo>
                  <a:pt x="1663637" y="968386"/>
                  <a:pt x="1659541" y="964481"/>
                  <a:pt x="1659350" y="959433"/>
                </a:cubicBezTo>
                <a:cubicBezTo>
                  <a:pt x="1659160" y="954289"/>
                  <a:pt x="1663160" y="950003"/>
                  <a:pt x="1668304" y="949812"/>
                </a:cubicBezTo>
                <a:cubicBezTo>
                  <a:pt x="1682877" y="949336"/>
                  <a:pt x="1696783" y="946002"/>
                  <a:pt x="1709643" y="939906"/>
                </a:cubicBezTo>
                <a:cubicBezTo>
                  <a:pt x="1714310" y="937716"/>
                  <a:pt x="1719834" y="939716"/>
                  <a:pt x="1721930" y="944383"/>
                </a:cubicBezTo>
                <a:cubicBezTo>
                  <a:pt x="1724120" y="949050"/>
                  <a:pt x="1722120" y="954575"/>
                  <a:pt x="1717452" y="956670"/>
                </a:cubicBezTo>
                <a:cubicBezTo>
                  <a:pt x="1702308" y="963814"/>
                  <a:pt x="1686020" y="967719"/>
                  <a:pt x="1668875" y="968291"/>
                </a:cubicBezTo>
                <a:cubicBezTo>
                  <a:pt x="1668780" y="968386"/>
                  <a:pt x="1668685" y="968386"/>
                  <a:pt x="1668590" y="968386"/>
                </a:cubicBezTo>
                <a:close/>
                <a:moveTo>
                  <a:pt x="1622775" y="961718"/>
                </a:moveTo>
                <a:cubicBezTo>
                  <a:pt x="1621822" y="961718"/>
                  <a:pt x="1620869" y="961623"/>
                  <a:pt x="1620012" y="961338"/>
                </a:cubicBezTo>
                <a:cubicBezTo>
                  <a:pt x="1604962" y="956575"/>
                  <a:pt x="1590103" y="949526"/>
                  <a:pt x="1575911" y="940478"/>
                </a:cubicBezTo>
                <a:cubicBezTo>
                  <a:pt x="1571625" y="937716"/>
                  <a:pt x="1570387" y="932001"/>
                  <a:pt x="1573149" y="927714"/>
                </a:cubicBezTo>
                <a:cubicBezTo>
                  <a:pt x="1575911" y="923428"/>
                  <a:pt x="1581626" y="922190"/>
                  <a:pt x="1585912" y="924952"/>
                </a:cubicBezTo>
                <a:cubicBezTo>
                  <a:pt x="1598771" y="933143"/>
                  <a:pt x="1612106" y="939525"/>
                  <a:pt x="1625632" y="943812"/>
                </a:cubicBezTo>
                <a:cubicBezTo>
                  <a:pt x="1630490" y="945335"/>
                  <a:pt x="1633252" y="950574"/>
                  <a:pt x="1631727" y="955432"/>
                </a:cubicBezTo>
                <a:cubicBezTo>
                  <a:pt x="1630394" y="959242"/>
                  <a:pt x="1626680" y="961718"/>
                  <a:pt x="1622775" y="961718"/>
                </a:cubicBezTo>
                <a:close/>
                <a:moveTo>
                  <a:pt x="1208151" y="951431"/>
                </a:moveTo>
                <a:cubicBezTo>
                  <a:pt x="1206817" y="951431"/>
                  <a:pt x="1205389" y="951146"/>
                  <a:pt x="1204055" y="950479"/>
                </a:cubicBezTo>
                <a:cubicBezTo>
                  <a:pt x="1199484" y="948193"/>
                  <a:pt x="1197578" y="942668"/>
                  <a:pt x="1199864" y="938096"/>
                </a:cubicBezTo>
                <a:cubicBezTo>
                  <a:pt x="1206532" y="924571"/>
                  <a:pt x="1212723" y="910569"/>
                  <a:pt x="1218152" y="896377"/>
                </a:cubicBezTo>
                <a:cubicBezTo>
                  <a:pt x="1219962" y="891614"/>
                  <a:pt x="1225391" y="889233"/>
                  <a:pt x="1230154" y="891043"/>
                </a:cubicBezTo>
                <a:cubicBezTo>
                  <a:pt x="1234916" y="892853"/>
                  <a:pt x="1237298" y="898187"/>
                  <a:pt x="1235488" y="903045"/>
                </a:cubicBezTo>
                <a:cubicBezTo>
                  <a:pt x="1229868" y="917713"/>
                  <a:pt x="1223486" y="932286"/>
                  <a:pt x="1216533" y="946383"/>
                </a:cubicBezTo>
                <a:cubicBezTo>
                  <a:pt x="1214819" y="949526"/>
                  <a:pt x="1211485" y="951431"/>
                  <a:pt x="1208151" y="951431"/>
                </a:cubicBezTo>
                <a:close/>
                <a:moveTo>
                  <a:pt x="1752410" y="932191"/>
                </a:moveTo>
                <a:cubicBezTo>
                  <a:pt x="1749552" y="932191"/>
                  <a:pt x="1746790" y="930858"/>
                  <a:pt x="1744980" y="928476"/>
                </a:cubicBezTo>
                <a:cubicBezTo>
                  <a:pt x="1741932" y="924380"/>
                  <a:pt x="1742789" y="918570"/>
                  <a:pt x="1746885" y="915522"/>
                </a:cubicBezTo>
                <a:cubicBezTo>
                  <a:pt x="1752505" y="911331"/>
                  <a:pt x="1759077" y="906474"/>
                  <a:pt x="1765935" y="902187"/>
                </a:cubicBezTo>
                <a:cubicBezTo>
                  <a:pt x="1773079" y="897710"/>
                  <a:pt x="1780603" y="893710"/>
                  <a:pt x="1788319" y="890376"/>
                </a:cubicBezTo>
                <a:cubicBezTo>
                  <a:pt x="1792986" y="888376"/>
                  <a:pt x="1798510" y="890471"/>
                  <a:pt x="1800511" y="895139"/>
                </a:cubicBezTo>
                <a:cubicBezTo>
                  <a:pt x="1802511" y="899806"/>
                  <a:pt x="1800415" y="905330"/>
                  <a:pt x="1795748" y="907331"/>
                </a:cubicBezTo>
                <a:cubicBezTo>
                  <a:pt x="1788890" y="910379"/>
                  <a:pt x="1782128" y="913903"/>
                  <a:pt x="1775841" y="917808"/>
                </a:cubicBezTo>
                <a:cubicBezTo>
                  <a:pt x="1769555" y="921809"/>
                  <a:pt x="1763268" y="926381"/>
                  <a:pt x="1757934" y="930286"/>
                </a:cubicBezTo>
                <a:cubicBezTo>
                  <a:pt x="1756219" y="931620"/>
                  <a:pt x="1754315" y="932191"/>
                  <a:pt x="1752410" y="932191"/>
                </a:cubicBezTo>
                <a:close/>
                <a:moveTo>
                  <a:pt x="1970532" y="924476"/>
                </a:moveTo>
                <a:cubicBezTo>
                  <a:pt x="1968913" y="924476"/>
                  <a:pt x="1967294" y="924095"/>
                  <a:pt x="1965769" y="923142"/>
                </a:cubicBezTo>
                <a:cubicBezTo>
                  <a:pt x="1953101" y="915522"/>
                  <a:pt x="1939481" y="909236"/>
                  <a:pt x="1925479" y="904473"/>
                </a:cubicBezTo>
                <a:cubicBezTo>
                  <a:pt x="1920621" y="902854"/>
                  <a:pt x="1918050" y="897615"/>
                  <a:pt x="1919669" y="892758"/>
                </a:cubicBezTo>
                <a:cubicBezTo>
                  <a:pt x="1921288" y="887900"/>
                  <a:pt x="1926526" y="885233"/>
                  <a:pt x="1931384" y="886947"/>
                </a:cubicBezTo>
                <a:cubicBezTo>
                  <a:pt x="1946719" y="892091"/>
                  <a:pt x="1961484" y="898949"/>
                  <a:pt x="1975294" y="907235"/>
                </a:cubicBezTo>
                <a:cubicBezTo>
                  <a:pt x="1979676" y="909902"/>
                  <a:pt x="1981105" y="915522"/>
                  <a:pt x="1978438" y="919904"/>
                </a:cubicBezTo>
                <a:cubicBezTo>
                  <a:pt x="1976723" y="922856"/>
                  <a:pt x="1973675" y="924476"/>
                  <a:pt x="1970532" y="924476"/>
                </a:cubicBezTo>
                <a:close/>
                <a:moveTo>
                  <a:pt x="1544955" y="912474"/>
                </a:moveTo>
                <a:cubicBezTo>
                  <a:pt x="1542574" y="912474"/>
                  <a:pt x="1540097" y="911522"/>
                  <a:pt x="1538287" y="909617"/>
                </a:cubicBezTo>
                <a:cubicBezTo>
                  <a:pt x="1526858" y="897806"/>
                  <a:pt x="1516951" y="884756"/>
                  <a:pt x="1508760" y="871041"/>
                </a:cubicBezTo>
                <a:cubicBezTo>
                  <a:pt x="1506188" y="866659"/>
                  <a:pt x="1507617" y="860944"/>
                  <a:pt x="1511999" y="858372"/>
                </a:cubicBezTo>
                <a:cubicBezTo>
                  <a:pt x="1516380" y="855801"/>
                  <a:pt x="1522095" y="857229"/>
                  <a:pt x="1524667" y="861611"/>
                </a:cubicBezTo>
                <a:cubicBezTo>
                  <a:pt x="1532001" y="874088"/>
                  <a:pt x="1541050" y="885995"/>
                  <a:pt x="1551527" y="896758"/>
                </a:cubicBezTo>
                <a:cubicBezTo>
                  <a:pt x="1555051" y="900473"/>
                  <a:pt x="1554956" y="906283"/>
                  <a:pt x="1551337" y="909807"/>
                </a:cubicBezTo>
                <a:cubicBezTo>
                  <a:pt x="1549622" y="911522"/>
                  <a:pt x="1547336" y="912474"/>
                  <a:pt x="1544955" y="912474"/>
                </a:cubicBezTo>
                <a:close/>
                <a:moveTo>
                  <a:pt x="1836610" y="895615"/>
                </a:moveTo>
                <a:cubicBezTo>
                  <a:pt x="1832039" y="895615"/>
                  <a:pt x="1828038" y="892281"/>
                  <a:pt x="1827467" y="887614"/>
                </a:cubicBezTo>
                <a:cubicBezTo>
                  <a:pt x="1826800" y="882566"/>
                  <a:pt x="1830324" y="877899"/>
                  <a:pt x="1835372" y="877137"/>
                </a:cubicBezTo>
                <a:cubicBezTo>
                  <a:pt x="1851184" y="874946"/>
                  <a:pt x="1867662" y="874755"/>
                  <a:pt x="1884045" y="876470"/>
                </a:cubicBezTo>
                <a:cubicBezTo>
                  <a:pt x="1889093" y="877041"/>
                  <a:pt x="1892808" y="881518"/>
                  <a:pt x="1892332" y="886662"/>
                </a:cubicBezTo>
                <a:cubicBezTo>
                  <a:pt x="1891760" y="891710"/>
                  <a:pt x="1887188" y="895425"/>
                  <a:pt x="1882140" y="894948"/>
                </a:cubicBezTo>
                <a:cubicBezTo>
                  <a:pt x="1867281" y="893424"/>
                  <a:pt x="1852327" y="893615"/>
                  <a:pt x="1837944" y="895520"/>
                </a:cubicBezTo>
                <a:cubicBezTo>
                  <a:pt x="1837468" y="895615"/>
                  <a:pt x="1837087" y="895615"/>
                  <a:pt x="1836610" y="895615"/>
                </a:cubicBezTo>
                <a:close/>
                <a:moveTo>
                  <a:pt x="30861" y="892281"/>
                </a:moveTo>
                <a:cubicBezTo>
                  <a:pt x="26575" y="892281"/>
                  <a:pt x="22670" y="889233"/>
                  <a:pt x="21812" y="884852"/>
                </a:cubicBezTo>
                <a:cubicBezTo>
                  <a:pt x="18669" y="869612"/>
                  <a:pt x="15812" y="854086"/>
                  <a:pt x="13240" y="838655"/>
                </a:cubicBezTo>
                <a:cubicBezTo>
                  <a:pt x="12382" y="833607"/>
                  <a:pt x="15812" y="828845"/>
                  <a:pt x="20860" y="827988"/>
                </a:cubicBezTo>
                <a:cubicBezTo>
                  <a:pt x="26003" y="827130"/>
                  <a:pt x="30671" y="830559"/>
                  <a:pt x="31528" y="835608"/>
                </a:cubicBezTo>
                <a:cubicBezTo>
                  <a:pt x="34004" y="850752"/>
                  <a:pt x="36862" y="865992"/>
                  <a:pt x="39910" y="880946"/>
                </a:cubicBezTo>
                <a:cubicBezTo>
                  <a:pt x="40957" y="885995"/>
                  <a:pt x="37719" y="890852"/>
                  <a:pt x="32671" y="891900"/>
                </a:cubicBezTo>
                <a:cubicBezTo>
                  <a:pt x="32099" y="892281"/>
                  <a:pt x="31432" y="892281"/>
                  <a:pt x="30861" y="892281"/>
                </a:cubicBezTo>
                <a:close/>
                <a:moveTo>
                  <a:pt x="1241298" y="864849"/>
                </a:moveTo>
                <a:cubicBezTo>
                  <a:pt x="1240441" y="864849"/>
                  <a:pt x="1239583" y="864754"/>
                  <a:pt x="1238821" y="864468"/>
                </a:cubicBezTo>
                <a:cubicBezTo>
                  <a:pt x="1233869" y="863135"/>
                  <a:pt x="1231011" y="857991"/>
                  <a:pt x="1232440" y="853038"/>
                </a:cubicBezTo>
                <a:cubicBezTo>
                  <a:pt x="1236535" y="838560"/>
                  <a:pt x="1239965" y="823606"/>
                  <a:pt x="1242727" y="808652"/>
                </a:cubicBezTo>
                <a:cubicBezTo>
                  <a:pt x="1243679" y="803604"/>
                  <a:pt x="1248442" y="800365"/>
                  <a:pt x="1253490" y="801222"/>
                </a:cubicBezTo>
                <a:cubicBezTo>
                  <a:pt x="1258538" y="802175"/>
                  <a:pt x="1261872" y="807033"/>
                  <a:pt x="1260919" y="812081"/>
                </a:cubicBezTo>
                <a:cubicBezTo>
                  <a:pt x="1258062" y="827606"/>
                  <a:pt x="1254442" y="843132"/>
                  <a:pt x="1250251" y="858087"/>
                </a:cubicBezTo>
                <a:cubicBezTo>
                  <a:pt x="1249108" y="862182"/>
                  <a:pt x="1245394" y="864849"/>
                  <a:pt x="1241298" y="864849"/>
                </a:cubicBezTo>
                <a:close/>
                <a:moveTo>
                  <a:pt x="1497901" y="833131"/>
                </a:moveTo>
                <a:cubicBezTo>
                  <a:pt x="1493996" y="833131"/>
                  <a:pt x="1490472" y="830655"/>
                  <a:pt x="1489139" y="826845"/>
                </a:cubicBezTo>
                <a:cubicBezTo>
                  <a:pt x="1484281" y="812462"/>
                  <a:pt x="1480280" y="796841"/>
                  <a:pt x="1477328" y="780553"/>
                </a:cubicBezTo>
                <a:cubicBezTo>
                  <a:pt x="1476375" y="775505"/>
                  <a:pt x="1479709" y="770742"/>
                  <a:pt x="1484757" y="769790"/>
                </a:cubicBezTo>
                <a:cubicBezTo>
                  <a:pt x="1489805" y="768837"/>
                  <a:pt x="1494663" y="772171"/>
                  <a:pt x="1495520" y="777219"/>
                </a:cubicBezTo>
                <a:cubicBezTo>
                  <a:pt x="1498377" y="792650"/>
                  <a:pt x="1502092" y="807413"/>
                  <a:pt x="1506665" y="820939"/>
                </a:cubicBezTo>
                <a:cubicBezTo>
                  <a:pt x="1508284" y="825797"/>
                  <a:pt x="1505712" y="831035"/>
                  <a:pt x="1500854" y="832655"/>
                </a:cubicBezTo>
                <a:cubicBezTo>
                  <a:pt x="1499902" y="832941"/>
                  <a:pt x="1498854" y="833131"/>
                  <a:pt x="1497901" y="833131"/>
                </a:cubicBezTo>
                <a:close/>
                <a:moveTo>
                  <a:pt x="15907" y="800460"/>
                </a:moveTo>
                <a:cubicBezTo>
                  <a:pt x="11239" y="800460"/>
                  <a:pt x="7239" y="797031"/>
                  <a:pt x="6763" y="792269"/>
                </a:cubicBezTo>
                <a:cubicBezTo>
                  <a:pt x="4858" y="776457"/>
                  <a:pt x="3334" y="760741"/>
                  <a:pt x="2286" y="745501"/>
                </a:cubicBezTo>
                <a:cubicBezTo>
                  <a:pt x="1905" y="740358"/>
                  <a:pt x="5715" y="735976"/>
                  <a:pt x="10858" y="735595"/>
                </a:cubicBezTo>
                <a:cubicBezTo>
                  <a:pt x="15907" y="735214"/>
                  <a:pt x="20383" y="739024"/>
                  <a:pt x="20764" y="744167"/>
                </a:cubicBezTo>
                <a:cubicBezTo>
                  <a:pt x="21812" y="759122"/>
                  <a:pt x="23336" y="774552"/>
                  <a:pt x="25146" y="790078"/>
                </a:cubicBezTo>
                <a:cubicBezTo>
                  <a:pt x="25717" y="795126"/>
                  <a:pt x="22098" y="799793"/>
                  <a:pt x="17050" y="800365"/>
                </a:cubicBezTo>
                <a:cubicBezTo>
                  <a:pt x="16573" y="800460"/>
                  <a:pt x="16192" y="800460"/>
                  <a:pt x="15907" y="800460"/>
                </a:cubicBezTo>
                <a:close/>
                <a:moveTo>
                  <a:pt x="1258348" y="773695"/>
                </a:moveTo>
                <a:cubicBezTo>
                  <a:pt x="1258062" y="773695"/>
                  <a:pt x="1257681" y="773695"/>
                  <a:pt x="1257395" y="773695"/>
                </a:cubicBezTo>
                <a:cubicBezTo>
                  <a:pt x="1252347" y="773219"/>
                  <a:pt x="1248632" y="768647"/>
                  <a:pt x="1249108" y="763599"/>
                </a:cubicBezTo>
                <a:cubicBezTo>
                  <a:pt x="1250633" y="748644"/>
                  <a:pt x="1251585" y="733309"/>
                  <a:pt x="1251871" y="717974"/>
                </a:cubicBezTo>
                <a:cubicBezTo>
                  <a:pt x="1251966" y="712830"/>
                  <a:pt x="1256252" y="709020"/>
                  <a:pt x="1261301" y="708925"/>
                </a:cubicBezTo>
                <a:cubicBezTo>
                  <a:pt x="1266444" y="709020"/>
                  <a:pt x="1270444" y="713306"/>
                  <a:pt x="1270350" y="718355"/>
                </a:cubicBezTo>
                <a:cubicBezTo>
                  <a:pt x="1269968" y="734262"/>
                  <a:pt x="1269016" y="750073"/>
                  <a:pt x="1267492" y="765408"/>
                </a:cubicBezTo>
                <a:cubicBezTo>
                  <a:pt x="1267111" y="770171"/>
                  <a:pt x="1263110" y="773695"/>
                  <a:pt x="1258348" y="773695"/>
                </a:cubicBezTo>
                <a:close/>
                <a:moveTo>
                  <a:pt x="1480661" y="741977"/>
                </a:moveTo>
                <a:cubicBezTo>
                  <a:pt x="1475899" y="741977"/>
                  <a:pt x="1471803" y="738262"/>
                  <a:pt x="1471422" y="733404"/>
                </a:cubicBezTo>
                <a:cubicBezTo>
                  <a:pt x="1470375" y="719021"/>
                  <a:pt x="1469708" y="703686"/>
                  <a:pt x="1469612" y="686351"/>
                </a:cubicBezTo>
                <a:cubicBezTo>
                  <a:pt x="1469612" y="681207"/>
                  <a:pt x="1473708" y="677016"/>
                  <a:pt x="1478756" y="677016"/>
                </a:cubicBezTo>
                <a:cubicBezTo>
                  <a:pt x="1478756" y="677016"/>
                  <a:pt x="1478851" y="677016"/>
                  <a:pt x="1478851" y="677016"/>
                </a:cubicBezTo>
                <a:cubicBezTo>
                  <a:pt x="1483900" y="677016"/>
                  <a:pt x="1488091" y="681112"/>
                  <a:pt x="1488091" y="686160"/>
                </a:cubicBezTo>
                <a:cubicBezTo>
                  <a:pt x="1488281" y="703115"/>
                  <a:pt x="1488852" y="718069"/>
                  <a:pt x="1489901" y="732071"/>
                </a:cubicBezTo>
                <a:cubicBezTo>
                  <a:pt x="1490281" y="737214"/>
                  <a:pt x="1486471" y="741596"/>
                  <a:pt x="1481328" y="741977"/>
                </a:cubicBezTo>
                <a:cubicBezTo>
                  <a:pt x="1481137" y="741977"/>
                  <a:pt x="1480852" y="741977"/>
                  <a:pt x="1480661" y="741977"/>
                </a:cubicBezTo>
                <a:close/>
                <a:moveTo>
                  <a:pt x="968026" y="714354"/>
                </a:moveTo>
                <a:cubicBezTo>
                  <a:pt x="960120" y="714354"/>
                  <a:pt x="952024" y="713402"/>
                  <a:pt x="944023" y="711497"/>
                </a:cubicBezTo>
                <a:cubicBezTo>
                  <a:pt x="939070" y="710354"/>
                  <a:pt x="935927" y="705305"/>
                  <a:pt x="937070" y="700352"/>
                </a:cubicBezTo>
                <a:cubicBezTo>
                  <a:pt x="938213" y="695400"/>
                  <a:pt x="943261" y="692256"/>
                  <a:pt x="948214" y="693399"/>
                </a:cubicBezTo>
                <a:cubicBezTo>
                  <a:pt x="962311" y="696638"/>
                  <a:pt x="976122" y="696542"/>
                  <a:pt x="989457" y="692828"/>
                </a:cubicBezTo>
                <a:lnTo>
                  <a:pt x="994505" y="710639"/>
                </a:lnTo>
                <a:lnTo>
                  <a:pt x="994315" y="710735"/>
                </a:lnTo>
                <a:cubicBezTo>
                  <a:pt x="985742" y="713211"/>
                  <a:pt x="976884" y="714354"/>
                  <a:pt x="968026" y="714354"/>
                </a:cubicBezTo>
                <a:close/>
                <a:moveTo>
                  <a:pt x="9335" y="707687"/>
                </a:moveTo>
                <a:cubicBezTo>
                  <a:pt x="4286" y="707687"/>
                  <a:pt x="190" y="703591"/>
                  <a:pt x="95" y="698543"/>
                </a:cubicBezTo>
                <a:cubicBezTo>
                  <a:pt x="0" y="695114"/>
                  <a:pt x="0" y="691875"/>
                  <a:pt x="0" y="688542"/>
                </a:cubicBezTo>
                <a:cubicBezTo>
                  <a:pt x="0" y="675111"/>
                  <a:pt x="476" y="662538"/>
                  <a:pt x="1238" y="651204"/>
                </a:cubicBezTo>
                <a:cubicBezTo>
                  <a:pt x="1619" y="646155"/>
                  <a:pt x="6096" y="642250"/>
                  <a:pt x="11144" y="642631"/>
                </a:cubicBezTo>
                <a:cubicBezTo>
                  <a:pt x="16288" y="643012"/>
                  <a:pt x="20098" y="647489"/>
                  <a:pt x="19717" y="652537"/>
                </a:cubicBezTo>
                <a:cubicBezTo>
                  <a:pt x="18860" y="663396"/>
                  <a:pt x="18479" y="675492"/>
                  <a:pt x="18479" y="688542"/>
                </a:cubicBezTo>
                <a:cubicBezTo>
                  <a:pt x="18479" y="691685"/>
                  <a:pt x="18479" y="694923"/>
                  <a:pt x="18574" y="698257"/>
                </a:cubicBezTo>
                <a:cubicBezTo>
                  <a:pt x="18669" y="703401"/>
                  <a:pt x="14573" y="707592"/>
                  <a:pt x="9430" y="707687"/>
                </a:cubicBezTo>
                <a:cubicBezTo>
                  <a:pt x="9430" y="707687"/>
                  <a:pt x="9335" y="707687"/>
                  <a:pt x="9335" y="707687"/>
                </a:cubicBezTo>
                <a:close/>
                <a:moveTo>
                  <a:pt x="903732" y="693113"/>
                </a:moveTo>
                <a:cubicBezTo>
                  <a:pt x="902017" y="693113"/>
                  <a:pt x="900303" y="692637"/>
                  <a:pt x="898779" y="691685"/>
                </a:cubicBezTo>
                <a:cubicBezTo>
                  <a:pt x="886492" y="683874"/>
                  <a:pt x="874109" y="674063"/>
                  <a:pt x="860965" y="661967"/>
                </a:cubicBezTo>
                <a:cubicBezTo>
                  <a:pt x="857250" y="658538"/>
                  <a:pt x="856964" y="652632"/>
                  <a:pt x="860488" y="648917"/>
                </a:cubicBezTo>
                <a:cubicBezTo>
                  <a:pt x="864013" y="645108"/>
                  <a:pt x="869823" y="644917"/>
                  <a:pt x="873538" y="648441"/>
                </a:cubicBezTo>
                <a:cubicBezTo>
                  <a:pt x="885825" y="659871"/>
                  <a:pt x="897350" y="668920"/>
                  <a:pt x="908685" y="676159"/>
                </a:cubicBezTo>
                <a:cubicBezTo>
                  <a:pt x="912971" y="678921"/>
                  <a:pt x="914305" y="684636"/>
                  <a:pt x="911542" y="688922"/>
                </a:cubicBezTo>
                <a:cubicBezTo>
                  <a:pt x="909733" y="691589"/>
                  <a:pt x="906780" y="693113"/>
                  <a:pt x="903732" y="693113"/>
                </a:cubicBezTo>
                <a:close/>
                <a:moveTo>
                  <a:pt x="1032034" y="688160"/>
                </a:moveTo>
                <a:cubicBezTo>
                  <a:pt x="1029557" y="688160"/>
                  <a:pt x="1026985" y="687113"/>
                  <a:pt x="1025176" y="685113"/>
                </a:cubicBezTo>
                <a:cubicBezTo>
                  <a:pt x="1021747" y="681302"/>
                  <a:pt x="1021937" y="675492"/>
                  <a:pt x="1025747" y="672063"/>
                </a:cubicBezTo>
                <a:cubicBezTo>
                  <a:pt x="1032129" y="666253"/>
                  <a:pt x="1038035" y="659490"/>
                  <a:pt x="1043273" y="651966"/>
                </a:cubicBezTo>
                <a:cubicBezTo>
                  <a:pt x="1046417" y="647393"/>
                  <a:pt x="1049369" y="642631"/>
                  <a:pt x="1052036" y="637773"/>
                </a:cubicBezTo>
                <a:cubicBezTo>
                  <a:pt x="1054513" y="633296"/>
                  <a:pt x="1060133" y="631582"/>
                  <a:pt x="1064609" y="634059"/>
                </a:cubicBezTo>
                <a:cubicBezTo>
                  <a:pt x="1069086" y="636535"/>
                  <a:pt x="1070801" y="642155"/>
                  <a:pt x="1068324" y="646631"/>
                </a:cubicBezTo>
                <a:cubicBezTo>
                  <a:pt x="1065276" y="652156"/>
                  <a:pt x="1062037" y="657490"/>
                  <a:pt x="1058418" y="662634"/>
                </a:cubicBezTo>
                <a:cubicBezTo>
                  <a:pt x="1052418" y="671206"/>
                  <a:pt x="1045655" y="679017"/>
                  <a:pt x="1038225" y="685779"/>
                </a:cubicBezTo>
                <a:cubicBezTo>
                  <a:pt x="1036510" y="687399"/>
                  <a:pt x="1034320" y="688160"/>
                  <a:pt x="1032034" y="688160"/>
                </a:cubicBezTo>
                <a:close/>
                <a:moveTo>
                  <a:pt x="1260539" y="680826"/>
                </a:moveTo>
                <a:cubicBezTo>
                  <a:pt x="1255681" y="680826"/>
                  <a:pt x="1251585" y="677016"/>
                  <a:pt x="1251300" y="672063"/>
                </a:cubicBezTo>
                <a:cubicBezTo>
                  <a:pt x="1250537" y="657109"/>
                  <a:pt x="1249299" y="641679"/>
                  <a:pt x="1247489" y="626343"/>
                </a:cubicBezTo>
                <a:cubicBezTo>
                  <a:pt x="1246918" y="621295"/>
                  <a:pt x="1250537" y="616628"/>
                  <a:pt x="1255585" y="616056"/>
                </a:cubicBezTo>
                <a:cubicBezTo>
                  <a:pt x="1260729" y="615485"/>
                  <a:pt x="1265301" y="619104"/>
                  <a:pt x="1265873" y="624152"/>
                </a:cubicBezTo>
                <a:cubicBezTo>
                  <a:pt x="1267682" y="639964"/>
                  <a:pt x="1269016" y="655776"/>
                  <a:pt x="1269777" y="671111"/>
                </a:cubicBezTo>
                <a:cubicBezTo>
                  <a:pt x="1270064" y="676254"/>
                  <a:pt x="1266063" y="680541"/>
                  <a:pt x="1261015" y="680826"/>
                </a:cubicBezTo>
                <a:cubicBezTo>
                  <a:pt x="1260825" y="680826"/>
                  <a:pt x="1260634" y="680826"/>
                  <a:pt x="1260539" y="680826"/>
                </a:cubicBezTo>
                <a:close/>
                <a:moveTo>
                  <a:pt x="1479233" y="649013"/>
                </a:moveTo>
                <a:cubicBezTo>
                  <a:pt x="1479137" y="649013"/>
                  <a:pt x="1479137" y="649013"/>
                  <a:pt x="1479042" y="649013"/>
                </a:cubicBezTo>
                <a:cubicBezTo>
                  <a:pt x="1473899" y="648917"/>
                  <a:pt x="1469898" y="644631"/>
                  <a:pt x="1469993" y="639583"/>
                </a:cubicBezTo>
                <a:lnTo>
                  <a:pt x="1470375" y="623391"/>
                </a:lnTo>
                <a:cubicBezTo>
                  <a:pt x="1470565" y="615389"/>
                  <a:pt x="1470755" y="607484"/>
                  <a:pt x="1470851" y="599578"/>
                </a:cubicBezTo>
                <a:lnTo>
                  <a:pt x="1470946" y="593101"/>
                </a:lnTo>
                <a:cubicBezTo>
                  <a:pt x="1471041" y="588053"/>
                  <a:pt x="1475137" y="583957"/>
                  <a:pt x="1480185" y="583957"/>
                </a:cubicBezTo>
                <a:cubicBezTo>
                  <a:pt x="1480280" y="583957"/>
                  <a:pt x="1480280" y="583957"/>
                  <a:pt x="1480280" y="583957"/>
                </a:cubicBezTo>
                <a:cubicBezTo>
                  <a:pt x="1485424" y="584052"/>
                  <a:pt x="1489519" y="588243"/>
                  <a:pt x="1489425" y="593387"/>
                </a:cubicBezTo>
                <a:lnTo>
                  <a:pt x="1489329" y="599864"/>
                </a:lnTo>
                <a:cubicBezTo>
                  <a:pt x="1489234" y="607770"/>
                  <a:pt x="1489043" y="615771"/>
                  <a:pt x="1488852" y="623771"/>
                </a:cubicBezTo>
                <a:lnTo>
                  <a:pt x="1488472" y="639964"/>
                </a:lnTo>
                <a:cubicBezTo>
                  <a:pt x="1488376" y="645012"/>
                  <a:pt x="1484281" y="649013"/>
                  <a:pt x="1479233" y="649013"/>
                </a:cubicBezTo>
                <a:close/>
                <a:moveTo>
                  <a:pt x="834771" y="631010"/>
                </a:moveTo>
                <a:cubicBezTo>
                  <a:pt x="832199" y="631010"/>
                  <a:pt x="829723" y="629963"/>
                  <a:pt x="827913" y="627963"/>
                </a:cubicBezTo>
                <a:lnTo>
                  <a:pt x="821912" y="621200"/>
                </a:lnTo>
                <a:cubicBezTo>
                  <a:pt x="813721" y="611865"/>
                  <a:pt x="805434" y="602531"/>
                  <a:pt x="797052" y="593196"/>
                </a:cubicBezTo>
                <a:cubicBezTo>
                  <a:pt x="793623" y="589386"/>
                  <a:pt x="793909" y="583576"/>
                  <a:pt x="797719" y="580147"/>
                </a:cubicBezTo>
                <a:cubicBezTo>
                  <a:pt x="801529" y="576718"/>
                  <a:pt x="807434" y="577004"/>
                  <a:pt x="810768" y="580814"/>
                </a:cubicBezTo>
                <a:cubicBezTo>
                  <a:pt x="819150" y="590148"/>
                  <a:pt x="827437" y="599578"/>
                  <a:pt x="835723" y="609008"/>
                </a:cubicBezTo>
                <a:lnTo>
                  <a:pt x="841629" y="615675"/>
                </a:lnTo>
                <a:cubicBezTo>
                  <a:pt x="845058" y="619485"/>
                  <a:pt x="844772" y="625296"/>
                  <a:pt x="840962" y="628725"/>
                </a:cubicBezTo>
                <a:cubicBezTo>
                  <a:pt x="839248" y="630249"/>
                  <a:pt x="836962" y="631010"/>
                  <a:pt x="834771" y="631010"/>
                </a:cubicBezTo>
                <a:close/>
                <a:moveTo>
                  <a:pt x="16859" y="615104"/>
                </a:moveTo>
                <a:cubicBezTo>
                  <a:pt x="16288" y="615104"/>
                  <a:pt x="15716" y="615009"/>
                  <a:pt x="15049" y="614913"/>
                </a:cubicBezTo>
                <a:cubicBezTo>
                  <a:pt x="10001" y="613961"/>
                  <a:pt x="6763" y="609103"/>
                  <a:pt x="7715" y="604055"/>
                </a:cubicBezTo>
                <a:cubicBezTo>
                  <a:pt x="10763" y="588434"/>
                  <a:pt x="14573" y="573003"/>
                  <a:pt x="19145" y="557954"/>
                </a:cubicBezTo>
                <a:cubicBezTo>
                  <a:pt x="20669" y="553096"/>
                  <a:pt x="25813" y="550238"/>
                  <a:pt x="30671" y="551763"/>
                </a:cubicBezTo>
                <a:cubicBezTo>
                  <a:pt x="35528" y="553287"/>
                  <a:pt x="38290" y="558430"/>
                  <a:pt x="36862" y="563288"/>
                </a:cubicBezTo>
                <a:cubicBezTo>
                  <a:pt x="32480" y="577671"/>
                  <a:pt x="28765" y="592530"/>
                  <a:pt x="25908" y="607484"/>
                </a:cubicBezTo>
                <a:cubicBezTo>
                  <a:pt x="25146" y="612056"/>
                  <a:pt x="21241" y="615104"/>
                  <a:pt x="16859" y="615104"/>
                </a:cubicBezTo>
                <a:close/>
                <a:moveTo>
                  <a:pt x="1077087" y="608341"/>
                </a:moveTo>
                <a:cubicBezTo>
                  <a:pt x="1076325" y="608341"/>
                  <a:pt x="1075468" y="608246"/>
                  <a:pt x="1074706" y="608055"/>
                </a:cubicBezTo>
                <a:cubicBezTo>
                  <a:pt x="1069752" y="606722"/>
                  <a:pt x="1066800" y="601674"/>
                  <a:pt x="1068133" y="596721"/>
                </a:cubicBezTo>
                <a:cubicBezTo>
                  <a:pt x="1071658" y="583767"/>
                  <a:pt x="1074325" y="569574"/>
                  <a:pt x="1076611" y="552239"/>
                </a:cubicBezTo>
                <a:cubicBezTo>
                  <a:pt x="1077278" y="547191"/>
                  <a:pt x="1082040" y="543571"/>
                  <a:pt x="1086993" y="544238"/>
                </a:cubicBezTo>
                <a:cubicBezTo>
                  <a:pt x="1092041" y="544905"/>
                  <a:pt x="1095661" y="549572"/>
                  <a:pt x="1094994" y="554620"/>
                </a:cubicBezTo>
                <a:cubicBezTo>
                  <a:pt x="1092613" y="572813"/>
                  <a:pt x="1089755" y="587672"/>
                  <a:pt x="1086040" y="601483"/>
                </a:cubicBezTo>
                <a:cubicBezTo>
                  <a:pt x="1084993" y="605579"/>
                  <a:pt x="1081183" y="608341"/>
                  <a:pt x="1077087" y="608341"/>
                </a:cubicBezTo>
                <a:close/>
                <a:moveTo>
                  <a:pt x="1249966" y="588434"/>
                </a:moveTo>
                <a:cubicBezTo>
                  <a:pt x="1245584" y="588434"/>
                  <a:pt x="1241679" y="585291"/>
                  <a:pt x="1240822" y="580814"/>
                </a:cubicBezTo>
                <a:cubicBezTo>
                  <a:pt x="1238250" y="566050"/>
                  <a:pt x="1235107" y="550905"/>
                  <a:pt x="1231583" y="535760"/>
                </a:cubicBezTo>
                <a:cubicBezTo>
                  <a:pt x="1230440" y="530808"/>
                  <a:pt x="1233487" y="525759"/>
                  <a:pt x="1238536" y="524616"/>
                </a:cubicBezTo>
                <a:cubicBezTo>
                  <a:pt x="1243489" y="523473"/>
                  <a:pt x="1248537" y="526617"/>
                  <a:pt x="1249680" y="531570"/>
                </a:cubicBezTo>
                <a:cubicBezTo>
                  <a:pt x="1253299" y="547000"/>
                  <a:pt x="1256443" y="562526"/>
                  <a:pt x="1259110" y="577575"/>
                </a:cubicBezTo>
                <a:cubicBezTo>
                  <a:pt x="1259967" y="582624"/>
                  <a:pt x="1256634" y="587386"/>
                  <a:pt x="1251585" y="588338"/>
                </a:cubicBezTo>
                <a:cubicBezTo>
                  <a:pt x="1251014" y="588434"/>
                  <a:pt x="1250442" y="588434"/>
                  <a:pt x="1249966" y="588434"/>
                </a:cubicBezTo>
                <a:close/>
                <a:moveTo>
                  <a:pt x="772478" y="561954"/>
                </a:moveTo>
                <a:cubicBezTo>
                  <a:pt x="770001" y="561954"/>
                  <a:pt x="767524" y="561002"/>
                  <a:pt x="765715" y="559001"/>
                </a:cubicBezTo>
                <a:cubicBezTo>
                  <a:pt x="754761" y="547381"/>
                  <a:pt x="743903" y="536142"/>
                  <a:pt x="733520" y="525759"/>
                </a:cubicBezTo>
                <a:cubicBezTo>
                  <a:pt x="729901" y="522140"/>
                  <a:pt x="729901" y="516234"/>
                  <a:pt x="733520" y="512615"/>
                </a:cubicBezTo>
                <a:cubicBezTo>
                  <a:pt x="737140" y="508995"/>
                  <a:pt x="743045" y="508995"/>
                  <a:pt x="746665" y="512615"/>
                </a:cubicBezTo>
                <a:cubicBezTo>
                  <a:pt x="757142" y="523092"/>
                  <a:pt x="768191" y="534427"/>
                  <a:pt x="779240" y="546238"/>
                </a:cubicBezTo>
                <a:cubicBezTo>
                  <a:pt x="782764" y="549953"/>
                  <a:pt x="782574" y="555858"/>
                  <a:pt x="778859" y="559287"/>
                </a:cubicBezTo>
                <a:cubicBezTo>
                  <a:pt x="777049" y="561097"/>
                  <a:pt x="774763" y="561954"/>
                  <a:pt x="772478" y="561954"/>
                </a:cubicBezTo>
                <a:close/>
                <a:moveTo>
                  <a:pt x="1479709" y="555954"/>
                </a:moveTo>
                <a:cubicBezTo>
                  <a:pt x="1474756" y="555954"/>
                  <a:pt x="1470660" y="552048"/>
                  <a:pt x="1470469" y="547000"/>
                </a:cubicBezTo>
                <a:cubicBezTo>
                  <a:pt x="1469898" y="530522"/>
                  <a:pt x="1468755" y="515567"/>
                  <a:pt x="1467040" y="501375"/>
                </a:cubicBezTo>
                <a:cubicBezTo>
                  <a:pt x="1466469" y="496327"/>
                  <a:pt x="1470089" y="491660"/>
                  <a:pt x="1475137" y="491088"/>
                </a:cubicBezTo>
                <a:cubicBezTo>
                  <a:pt x="1480185" y="490421"/>
                  <a:pt x="1484852" y="494136"/>
                  <a:pt x="1485424" y="499184"/>
                </a:cubicBezTo>
                <a:cubicBezTo>
                  <a:pt x="1487138" y="513948"/>
                  <a:pt x="1488281" y="529379"/>
                  <a:pt x="1488948" y="546333"/>
                </a:cubicBezTo>
                <a:cubicBezTo>
                  <a:pt x="1489139" y="551477"/>
                  <a:pt x="1485138" y="555763"/>
                  <a:pt x="1479994" y="555954"/>
                </a:cubicBezTo>
                <a:cubicBezTo>
                  <a:pt x="1479900" y="555954"/>
                  <a:pt x="1479804" y="555954"/>
                  <a:pt x="1479709" y="555954"/>
                </a:cubicBezTo>
                <a:close/>
                <a:moveTo>
                  <a:pt x="44101" y="526331"/>
                </a:moveTo>
                <a:cubicBezTo>
                  <a:pt x="42863" y="526331"/>
                  <a:pt x="41624" y="526045"/>
                  <a:pt x="40386" y="525569"/>
                </a:cubicBezTo>
                <a:cubicBezTo>
                  <a:pt x="35719" y="523568"/>
                  <a:pt x="33528" y="518044"/>
                  <a:pt x="35528" y="513377"/>
                </a:cubicBezTo>
                <a:cubicBezTo>
                  <a:pt x="41910" y="498613"/>
                  <a:pt x="49149" y="484325"/>
                  <a:pt x="56960" y="470895"/>
                </a:cubicBezTo>
                <a:cubicBezTo>
                  <a:pt x="59531" y="466514"/>
                  <a:pt x="65246" y="464990"/>
                  <a:pt x="69628" y="467562"/>
                </a:cubicBezTo>
                <a:cubicBezTo>
                  <a:pt x="74009" y="470133"/>
                  <a:pt x="75533" y="475848"/>
                  <a:pt x="72962" y="480230"/>
                </a:cubicBezTo>
                <a:cubicBezTo>
                  <a:pt x="65437" y="493088"/>
                  <a:pt x="58579" y="506709"/>
                  <a:pt x="52483" y="520711"/>
                </a:cubicBezTo>
                <a:cubicBezTo>
                  <a:pt x="51149" y="524235"/>
                  <a:pt x="47720" y="526331"/>
                  <a:pt x="44101" y="526331"/>
                </a:cubicBezTo>
                <a:close/>
                <a:moveTo>
                  <a:pt x="1090708" y="516329"/>
                </a:moveTo>
                <a:cubicBezTo>
                  <a:pt x="1090422" y="516329"/>
                  <a:pt x="1090136" y="516329"/>
                  <a:pt x="1089851" y="516329"/>
                </a:cubicBezTo>
                <a:cubicBezTo>
                  <a:pt x="1084707" y="515853"/>
                  <a:pt x="1080993" y="511376"/>
                  <a:pt x="1081469" y="506233"/>
                </a:cubicBezTo>
                <a:cubicBezTo>
                  <a:pt x="1082802" y="491755"/>
                  <a:pt x="1084326" y="475467"/>
                  <a:pt x="1086421" y="459560"/>
                </a:cubicBezTo>
                <a:cubicBezTo>
                  <a:pt x="1087088" y="454512"/>
                  <a:pt x="1091851" y="450988"/>
                  <a:pt x="1096804" y="451655"/>
                </a:cubicBezTo>
                <a:cubicBezTo>
                  <a:pt x="1101852" y="452321"/>
                  <a:pt x="1105471" y="456989"/>
                  <a:pt x="1104710" y="462132"/>
                </a:cubicBezTo>
                <a:cubicBezTo>
                  <a:pt x="1102614" y="477563"/>
                  <a:pt x="1101090" y="493755"/>
                  <a:pt x="1099852" y="507947"/>
                </a:cubicBezTo>
                <a:cubicBezTo>
                  <a:pt x="1099471" y="512710"/>
                  <a:pt x="1095470" y="516329"/>
                  <a:pt x="1090708" y="516329"/>
                </a:cubicBezTo>
                <a:close/>
                <a:moveTo>
                  <a:pt x="1230916" y="497470"/>
                </a:moveTo>
                <a:cubicBezTo>
                  <a:pt x="1226534" y="497470"/>
                  <a:pt x="1222725" y="494422"/>
                  <a:pt x="1221867" y="489945"/>
                </a:cubicBezTo>
                <a:cubicBezTo>
                  <a:pt x="1218914" y="474420"/>
                  <a:pt x="1216247" y="458799"/>
                  <a:pt x="1213961" y="443654"/>
                </a:cubicBezTo>
                <a:cubicBezTo>
                  <a:pt x="1213200" y="438605"/>
                  <a:pt x="1216724" y="433843"/>
                  <a:pt x="1221772" y="433176"/>
                </a:cubicBezTo>
                <a:cubicBezTo>
                  <a:pt x="1226820" y="432414"/>
                  <a:pt x="1231583" y="435938"/>
                  <a:pt x="1232250" y="440987"/>
                </a:cubicBezTo>
                <a:cubicBezTo>
                  <a:pt x="1234440" y="455846"/>
                  <a:pt x="1237012" y="471181"/>
                  <a:pt x="1239965" y="486421"/>
                </a:cubicBezTo>
                <a:cubicBezTo>
                  <a:pt x="1240917" y="491469"/>
                  <a:pt x="1237678" y="496327"/>
                  <a:pt x="1232630" y="497279"/>
                </a:cubicBezTo>
                <a:cubicBezTo>
                  <a:pt x="1232059" y="497375"/>
                  <a:pt x="1231487" y="497470"/>
                  <a:pt x="1230916" y="497470"/>
                </a:cubicBezTo>
                <a:close/>
                <a:moveTo>
                  <a:pt x="706660" y="496327"/>
                </a:moveTo>
                <a:cubicBezTo>
                  <a:pt x="704374" y="496327"/>
                  <a:pt x="702183" y="495470"/>
                  <a:pt x="700373" y="493850"/>
                </a:cubicBezTo>
                <a:cubicBezTo>
                  <a:pt x="688753" y="483087"/>
                  <a:pt x="677132" y="472896"/>
                  <a:pt x="665797" y="463371"/>
                </a:cubicBezTo>
                <a:cubicBezTo>
                  <a:pt x="661892" y="460132"/>
                  <a:pt x="661321" y="454226"/>
                  <a:pt x="664655" y="450321"/>
                </a:cubicBezTo>
                <a:cubicBezTo>
                  <a:pt x="667893" y="446416"/>
                  <a:pt x="673798" y="445845"/>
                  <a:pt x="677704" y="449178"/>
                </a:cubicBezTo>
                <a:cubicBezTo>
                  <a:pt x="689229" y="458799"/>
                  <a:pt x="701135" y="469276"/>
                  <a:pt x="712946" y="480230"/>
                </a:cubicBezTo>
                <a:cubicBezTo>
                  <a:pt x="716661" y="483659"/>
                  <a:pt x="716947" y="489564"/>
                  <a:pt x="713422" y="493279"/>
                </a:cubicBezTo>
                <a:cubicBezTo>
                  <a:pt x="711613" y="495279"/>
                  <a:pt x="709136" y="496327"/>
                  <a:pt x="706660" y="496327"/>
                </a:cubicBezTo>
                <a:close/>
                <a:moveTo>
                  <a:pt x="1468279" y="463751"/>
                </a:moveTo>
                <a:cubicBezTo>
                  <a:pt x="1464088" y="463751"/>
                  <a:pt x="1460277" y="460894"/>
                  <a:pt x="1459230" y="456608"/>
                </a:cubicBezTo>
                <a:cubicBezTo>
                  <a:pt x="1455610" y="441368"/>
                  <a:pt x="1450943" y="426890"/>
                  <a:pt x="1445514" y="413745"/>
                </a:cubicBezTo>
                <a:cubicBezTo>
                  <a:pt x="1443514" y="408983"/>
                  <a:pt x="1445800" y="403554"/>
                  <a:pt x="1450562" y="401649"/>
                </a:cubicBezTo>
                <a:cubicBezTo>
                  <a:pt x="1455325" y="399743"/>
                  <a:pt x="1460754" y="401934"/>
                  <a:pt x="1462659" y="406697"/>
                </a:cubicBezTo>
                <a:cubicBezTo>
                  <a:pt x="1468469" y="420794"/>
                  <a:pt x="1473422" y="436129"/>
                  <a:pt x="1477328" y="452321"/>
                </a:cubicBezTo>
                <a:cubicBezTo>
                  <a:pt x="1478471" y="457275"/>
                  <a:pt x="1475423" y="462323"/>
                  <a:pt x="1470469" y="463466"/>
                </a:cubicBezTo>
                <a:cubicBezTo>
                  <a:pt x="1469708" y="463751"/>
                  <a:pt x="1469041" y="463751"/>
                  <a:pt x="1468279" y="463751"/>
                </a:cubicBezTo>
                <a:close/>
                <a:moveTo>
                  <a:pt x="91059" y="446321"/>
                </a:moveTo>
                <a:cubicBezTo>
                  <a:pt x="89059" y="446321"/>
                  <a:pt x="87058" y="445654"/>
                  <a:pt x="85344" y="444321"/>
                </a:cubicBezTo>
                <a:cubicBezTo>
                  <a:pt x="81344" y="441177"/>
                  <a:pt x="80581" y="435367"/>
                  <a:pt x="83725" y="431271"/>
                </a:cubicBezTo>
                <a:cubicBezTo>
                  <a:pt x="93631" y="418508"/>
                  <a:pt x="104489" y="406601"/>
                  <a:pt x="115824" y="395838"/>
                </a:cubicBezTo>
                <a:cubicBezTo>
                  <a:pt x="119539" y="392314"/>
                  <a:pt x="125349" y="392504"/>
                  <a:pt x="128969" y="396219"/>
                </a:cubicBezTo>
                <a:cubicBezTo>
                  <a:pt x="132493" y="399934"/>
                  <a:pt x="132302" y="405839"/>
                  <a:pt x="128588" y="409364"/>
                </a:cubicBezTo>
                <a:cubicBezTo>
                  <a:pt x="117920" y="419555"/>
                  <a:pt x="107728" y="430795"/>
                  <a:pt x="98298" y="442796"/>
                </a:cubicBezTo>
                <a:cubicBezTo>
                  <a:pt x="96583" y="445083"/>
                  <a:pt x="93821" y="446321"/>
                  <a:pt x="91059" y="446321"/>
                </a:cubicBezTo>
                <a:close/>
                <a:moveTo>
                  <a:pt x="635222" y="436700"/>
                </a:moveTo>
                <a:cubicBezTo>
                  <a:pt x="633317" y="436700"/>
                  <a:pt x="631412" y="436129"/>
                  <a:pt x="629698" y="434891"/>
                </a:cubicBezTo>
                <a:cubicBezTo>
                  <a:pt x="617220" y="425556"/>
                  <a:pt x="604456" y="416793"/>
                  <a:pt x="591979" y="408792"/>
                </a:cubicBezTo>
                <a:cubicBezTo>
                  <a:pt x="587692" y="406030"/>
                  <a:pt x="586454" y="400315"/>
                  <a:pt x="589216" y="396029"/>
                </a:cubicBezTo>
                <a:cubicBezTo>
                  <a:pt x="591979" y="391742"/>
                  <a:pt x="597694" y="390409"/>
                  <a:pt x="601980" y="393267"/>
                </a:cubicBezTo>
                <a:cubicBezTo>
                  <a:pt x="614839" y="401553"/>
                  <a:pt x="627888" y="410602"/>
                  <a:pt x="640747" y="420127"/>
                </a:cubicBezTo>
                <a:cubicBezTo>
                  <a:pt x="644842" y="423175"/>
                  <a:pt x="645700" y="428985"/>
                  <a:pt x="642652" y="433081"/>
                </a:cubicBezTo>
                <a:cubicBezTo>
                  <a:pt x="640842" y="435462"/>
                  <a:pt x="638080" y="436700"/>
                  <a:pt x="635222" y="436700"/>
                </a:cubicBezTo>
                <a:close/>
                <a:moveTo>
                  <a:pt x="1104519" y="424509"/>
                </a:moveTo>
                <a:cubicBezTo>
                  <a:pt x="1103662" y="424509"/>
                  <a:pt x="1102900" y="424413"/>
                  <a:pt x="1102042" y="424127"/>
                </a:cubicBezTo>
                <a:cubicBezTo>
                  <a:pt x="1097090" y="422794"/>
                  <a:pt x="1094232" y="417650"/>
                  <a:pt x="1095565" y="412697"/>
                </a:cubicBezTo>
                <a:cubicBezTo>
                  <a:pt x="1100233" y="395838"/>
                  <a:pt x="1106043" y="381075"/>
                  <a:pt x="1113377" y="367549"/>
                </a:cubicBezTo>
                <a:cubicBezTo>
                  <a:pt x="1115854" y="363072"/>
                  <a:pt x="1121474" y="361358"/>
                  <a:pt x="1125950" y="363834"/>
                </a:cubicBezTo>
                <a:cubicBezTo>
                  <a:pt x="1130427" y="366311"/>
                  <a:pt x="1132142" y="371930"/>
                  <a:pt x="1129665" y="376407"/>
                </a:cubicBezTo>
                <a:cubicBezTo>
                  <a:pt x="1122998" y="388695"/>
                  <a:pt x="1117664" y="402125"/>
                  <a:pt x="1113473" y="417555"/>
                </a:cubicBezTo>
                <a:cubicBezTo>
                  <a:pt x="1112330" y="421746"/>
                  <a:pt x="1108615" y="424509"/>
                  <a:pt x="1104519" y="424509"/>
                </a:cubicBezTo>
                <a:close/>
                <a:moveTo>
                  <a:pt x="1217485" y="405363"/>
                </a:moveTo>
                <a:cubicBezTo>
                  <a:pt x="1212723" y="405363"/>
                  <a:pt x="1208723" y="401744"/>
                  <a:pt x="1208246" y="396981"/>
                </a:cubicBezTo>
                <a:cubicBezTo>
                  <a:pt x="1206722" y="381075"/>
                  <a:pt x="1205674" y="365263"/>
                  <a:pt x="1205103" y="350023"/>
                </a:cubicBezTo>
                <a:cubicBezTo>
                  <a:pt x="1204912" y="344879"/>
                  <a:pt x="1208913" y="340593"/>
                  <a:pt x="1214056" y="340403"/>
                </a:cubicBezTo>
                <a:cubicBezTo>
                  <a:pt x="1219200" y="340212"/>
                  <a:pt x="1223486" y="344213"/>
                  <a:pt x="1223677" y="349356"/>
                </a:cubicBezTo>
                <a:cubicBezTo>
                  <a:pt x="1224248" y="364215"/>
                  <a:pt x="1225201" y="379646"/>
                  <a:pt x="1226725" y="395171"/>
                </a:cubicBezTo>
                <a:cubicBezTo>
                  <a:pt x="1227201" y="400220"/>
                  <a:pt x="1223486" y="404792"/>
                  <a:pt x="1218343" y="405268"/>
                </a:cubicBezTo>
                <a:cubicBezTo>
                  <a:pt x="1218057" y="405363"/>
                  <a:pt x="1217771" y="405363"/>
                  <a:pt x="1217485" y="405363"/>
                </a:cubicBezTo>
                <a:close/>
                <a:moveTo>
                  <a:pt x="556927" y="386599"/>
                </a:moveTo>
                <a:cubicBezTo>
                  <a:pt x="555403" y="386599"/>
                  <a:pt x="553974" y="386218"/>
                  <a:pt x="552545" y="385456"/>
                </a:cubicBezTo>
                <a:cubicBezTo>
                  <a:pt x="544068" y="380884"/>
                  <a:pt x="535591" y="376598"/>
                  <a:pt x="527209" y="372597"/>
                </a:cubicBezTo>
                <a:cubicBezTo>
                  <a:pt x="521970" y="370121"/>
                  <a:pt x="516731" y="367739"/>
                  <a:pt x="511397" y="365549"/>
                </a:cubicBezTo>
                <a:cubicBezTo>
                  <a:pt x="506730" y="363549"/>
                  <a:pt x="504539" y="358119"/>
                  <a:pt x="506539" y="353357"/>
                </a:cubicBezTo>
                <a:cubicBezTo>
                  <a:pt x="508540" y="348689"/>
                  <a:pt x="513969" y="346499"/>
                  <a:pt x="518731" y="348499"/>
                </a:cubicBezTo>
                <a:cubicBezTo>
                  <a:pt x="524256" y="350880"/>
                  <a:pt x="529780" y="353357"/>
                  <a:pt x="535114" y="355929"/>
                </a:cubicBezTo>
                <a:cubicBezTo>
                  <a:pt x="543782" y="360024"/>
                  <a:pt x="552545" y="364501"/>
                  <a:pt x="561308" y="369168"/>
                </a:cubicBezTo>
                <a:cubicBezTo>
                  <a:pt x="565785" y="371645"/>
                  <a:pt x="567499" y="377264"/>
                  <a:pt x="565118" y="381741"/>
                </a:cubicBezTo>
                <a:cubicBezTo>
                  <a:pt x="563404" y="384789"/>
                  <a:pt x="560261" y="386599"/>
                  <a:pt x="556927" y="386599"/>
                </a:cubicBezTo>
                <a:close/>
                <a:moveTo>
                  <a:pt x="158401" y="382694"/>
                </a:moveTo>
                <a:cubicBezTo>
                  <a:pt x="155448" y="382694"/>
                  <a:pt x="152495" y="381265"/>
                  <a:pt x="150781" y="378693"/>
                </a:cubicBezTo>
                <a:cubicBezTo>
                  <a:pt x="147923" y="374502"/>
                  <a:pt x="148971" y="368692"/>
                  <a:pt x="153257" y="365834"/>
                </a:cubicBezTo>
                <a:cubicBezTo>
                  <a:pt x="166402" y="356881"/>
                  <a:pt x="180404" y="348880"/>
                  <a:pt x="194977" y="342117"/>
                </a:cubicBezTo>
                <a:cubicBezTo>
                  <a:pt x="199644" y="339926"/>
                  <a:pt x="205169" y="341927"/>
                  <a:pt x="207264" y="346594"/>
                </a:cubicBezTo>
                <a:cubicBezTo>
                  <a:pt x="209455" y="351261"/>
                  <a:pt x="207454" y="356786"/>
                  <a:pt x="202787" y="358881"/>
                </a:cubicBezTo>
                <a:cubicBezTo>
                  <a:pt x="189166" y="365263"/>
                  <a:pt x="176022" y="372692"/>
                  <a:pt x="163735" y="381075"/>
                </a:cubicBezTo>
                <a:cubicBezTo>
                  <a:pt x="162020" y="382217"/>
                  <a:pt x="160211" y="382694"/>
                  <a:pt x="158401" y="382694"/>
                </a:cubicBezTo>
                <a:close/>
                <a:moveTo>
                  <a:pt x="1432179" y="378598"/>
                </a:moveTo>
                <a:cubicBezTo>
                  <a:pt x="1429226" y="378598"/>
                  <a:pt x="1426274" y="377169"/>
                  <a:pt x="1424464" y="374502"/>
                </a:cubicBezTo>
                <a:cubicBezTo>
                  <a:pt x="1421511" y="370121"/>
                  <a:pt x="1418273" y="365739"/>
                  <a:pt x="1414939" y="361643"/>
                </a:cubicBezTo>
                <a:cubicBezTo>
                  <a:pt x="1409034" y="354309"/>
                  <a:pt x="1402556" y="347451"/>
                  <a:pt x="1395603" y="341070"/>
                </a:cubicBezTo>
                <a:cubicBezTo>
                  <a:pt x="1391793" y="337641"/>
                  <a:pt x="1391507" y="331735"/>
                  <a:pt x="1394936" y="328020"/>
                </a:cubicBezTo>
                <a:cubicBezTo>
                  <a:pt x="1398365" y="324210"/>
                  <a:pt x="1404271" y="323925"/>
                  <a:pt x="1407985" y="327354"/>
                </a:cubicBezTo>
                <a:cubicBezTo>
                  <a:pt x="1415701" y="334402"/>
                  <a:pt x="1422844" y="342022"/>
                  <a:pt x="1429321" y="350023"/>
                </a:cubicBezTo>
                <a:cubicBezTo>
                  <a:pt x="1432941" y="354500"/>
                  <a:pt x="1436465" y="359262"/>
                  <a:pt x="1439704" y="364120"/>
                </a:cubicBezTo>
                <a:cubicBezTo>
                  <a:pt x="1442561" y="368311"/>
                  <a:pt x="1441514" y="374121"/>
                  <a:pt x="1437227" y="376979"/>
                </a:cubicBezTo>
                <a:cubicBezTo>
                  <a:pt x="1435799" y="378122"/>
                  <a:pt x="1433989" y="378598"/>
                  <a:pt x="1432179" y="378598"/>
                </a:cubicBezTo>
                <a:close/>
                <a:moveTo>
                  <a:pt x="471488" y="350213"/>
                </a:moveTo>
                <a:cubicBezTo>
                  <a:pt x="470535" y="350213"/>
                  <a:pt x="469678" y="350118"/>
                  <a:pt x="468725" y="349833"/>
                </a:cubicBezTo>
                <a:cubicBezTo>
                  <a:pt x="454247" y="345260"/>
                  <a:pt x="439388" y="341450"/>
                  <a:pt x="424624" y="338402"/>
                </a:cubicBezTo>
                <a:cubicBezTo>
                  <a:pt x="419576" y="337355"/>
                  <a:pt x="416338" y="332497"/>
                  <a:pt x="417386" y="327449"/>
                </a:cubicBezTo>
                <a:cubicBezTo>
                  <a:pt x="418433" y="322400"/>
                  <a:pt x="423291" y="319257"/>
                  <a:pt x="428339" y="320210"/>
                </a:cubicBezTo>
                <a:cubicBezTo>
                  <a:pt x="443674" y="323353"/>
                  <a:pt x="459200" y="327354"/>
                  <a:pt x="474250" y="332116"/>
                </a:cubicBezTo>
                <a:cubicBezTo>
                  <a:pt x="479107" y="333640"/>
                  <a:pt x="481870" y="338879"/>
                  <a:pt x="480346" y="343737"/>
                </a:cubicBezTo>
                <a:cubicBezTo>
                  <a:pt x="479107" y="347642"/>
                  <a:pt x="475488" y="350213"/>
                  <a:pt x="471488" y="350213"/>
                </a:cubicBezTo>
                <a:close/>
                <a:moveTo>
                  <a:pt x="1149382" y="344308"/>
                </a:moveTo>
                <a:cubicBezTo>
                  <a:pt x="1147001" y="344308"/>
                  <a:pt x="1144619" y="343355"/>
                  <a:pt x="1142810" y="341546"/>
                </a:cubicBezTo>
                <a:cubicBezTo>
                  <a:pt x="1139190" y="337926"/>
                  <a:pt x="1139190" y="332021"/>
                  <a:pt x="1142810" y="328401"/>
                </a:cubicBezTo>
                <a:cubicBezTo>
                  <a:pt x="1154240" y="316971"/>
                  <a:pt x="1167289" y="307065"/>
                  <a:pt x="1181671" y="298874"/>
                </a:cubicBezTo>
                <a:cubicBezTo>
                  <a:pt x="1186148" y="296302"/>
                  <a:pt x="1191768" y="297921"/>
                  <a:pt x="1194340" y="302303"/>
                </a:cubicBezTo>
                <a:cubicBezTo>
                  <a:pt x="1196912" y="306779"/>
                  <a:pt x="1195293" y="312399"/>
                  <a:pt x="1190911" y="314971"/>
                </a:cubicBezTo>
                <a:cubicBezTo>
                  <a:pt x="1177957" y="322400"/>
                  <a:pt x="1166241" y="331259"/>
                  <a:pt x="1155954" y="341546"/>
                </a:cubicBezTo>
                <a:cubicBezTo>
                  <a:pt x="1154144" y="343355"/>
                  <a:pt x="1151763" y="344308"/>
                  <a:pt x="1149382" y="344308"/>
                </a:cubicBezTo>
                <a:close/>
                <a:moveTo>
                  <a:pt x="242316" y="343451"/>
                </a:moveTo>
                <a:cubicBezTo>
                  <a:pt x="238315" y="343451"/>
                  <a:pt x="234601" y="340784"/>
                  <a:pt x="233458" y="336783"/>
                </a:cubicBezTo>
                <a:cubicBezTo>
                  <a:pt x="232029" y="331830"/>
                  <a:pt x="234887" y="326687"/>
                  <a:pt x="239744" y="325258"/>
                </a:cubicBezTo>
                <a:cubicBezTo>
                  <a:pt x="254698" y="320876"/>
                  <a:pt x="270415" y="317447"/>
                  <a:pt x="286417" y="315162"/>
                </a:cubicBezTo>
                <a:cubicBezTo>
                  <a:pt x="291465" y="314304"/>
                  <a:pt x="296228" y="317924"/>
                  <a:pt x="296894" y="322972"/>
                </a:cubicBezTo>
                <a:cubicBezTo>
                  <a:pt x="297656" y="328020"/>
                  <a:pt x="294132" y="332783"/>
                  <a:pt x="289084" y="333450"/>
                </a:cubicBezTo>
                <a:cubicBezTo>
                  <a:pt x="273939" y="335640"/>
                  <a:pt x="259080" y="338879"/>
                  <a:pt x="244888" y="342975"/>
                </a:cubicBezTo>
                <a:cubicBezTo>
                  <a:pt x="244030" y="343260"/>
                  <a:pt x="243173" y="343451"/>
                  <a:pt x="242316" y="343451"/>
                </a:cubicBezTo>
                <a:close/>
                <a:moveTo>
                  <a:pt x="380524" y="331640"/>
                </a:moveTo>
                <a:cubicBezTo>
                  <a:pt x="380238" y="331640"/>
                  <a:pt x="379952" y="331640"/>
                  <a:pt x="379666" y="331640"/>
                </a:cubicBezTo>
                <a:cubicBezTo>
                  <a:pt x="364427" y="330211"/>
                  <a:pt x="349187" y="329639"/>
                  <a:pt x="334232" y="329830"/>
                </a:cubicBezTo>
                <a:cubicBezTo>
                  <a:pt x="334137" y="329830"/>
                  <a:pt x="334137" y="329830"/>
                  <a:pt x="334042" y="329830"/>
                </a:cubicBezTo>
                <a:cubicBezTo>
                  <a:pt x="328994" y="329830"/>
                  <a:pt x="324898" y="325829"/>
                  <a:pt x="324803" y="320781"/>
                </a:cubicBezTo>
                <a:cubicBezTo>
                  <a:pt x="324707" y="315638"/>
                  <a:pt x="328803" y="311447"/>
                  <a:pt x="333946" y="311351"/>
                </a:cubicBezTo>
                <a:cubicBezTo>
                  <a:pt x="349567" y="311066"/>
                  <a:pt x="365474" y="311637"/>
                  <a:pt x="381476" y="313256"/>
                </a:cubicBezTo>
                <a:cubicBezTo>
                  <a:pt x="386524" y="313733"/>
                  <a:pt x="390335" y="318305"/>
                  <a:pt x="389858" y="323353"/>
                </a:cubicBezTo>
                <a:cubicBezTo>
                  <a:pt x="389287" y="328020"/>
                  <a:pt x="385286" y="331640"/>
                  <a:pt x="380524" y="331640"/>
                </a:cubicBezTo>
                <a:close/>
                <a:moveTo>
                  <a:pt x="1364075" y="316495"/>
                </a:moveTo>
                <a:cubicBezTo>
                  <a:pt x="1362551" y="316495"/>
                  <a:pt x="1361027" y="316114"/>
                  <a:pt x="1359599" y="315352"/>
                </a:cubicBezTo>
                <a:cubicBezTo>
                  <a:pt x="1346550" y="308208"/>
                  <a:pt x="1332738" y="302588"/>
                  <a:pt x="1318641" y="298683"/>
                </a:cubicBezTo>
                <a:cubicBezTo>
                  <a:pt x="1313688" y="297350"/>
                  <a:pt x="1310831" y="292206"/>
                  <a:pt x="1312164" y="287349"/>
                </a:cubicBezTo>
                <a:cubicBezTo>
                  <a:pt x="1313498" y="282396"/>
                  <a:pt x="1318641" y="279443"/>
                  <a:pt x="1323499" y="280871"/>
                </a:cubicBezTo>
                <a:cubicBezTo>
                  <a:pt x="1339024" y="285063"/>
                  <a:pt x="1354169" y="291254"/>
                  <a:pt x="1368552" y="299159"/>
                </a:cubicBezTo>
                <a:cubicBezTo>
                  <a:pt x="1373029" y="301636"/>
                  <a:pt x="1374648" y="307256"/>
                  <a:pt x="1372171" y="311733"/>
                </a:cubicBezTo>
                <a:cubicBezTo>
                  <a:pt x="1370552" y="314780"/>
                  <a:pt x="1367409" y="316495"/>
                  <a:pt x="1364075" y="316495"/>
                </a:cubicBezTo>
                <a:close/>
                <a:moveTo>
                  <a:pt x="1214247" y="312495"/>
                </a:moveTo>
                <a:cubicBezTo>
                  <a:pt x="1214152" y="312495"/>
                  <a:pt x="1214056" y="312495"/>
                  <a:pt x="1213961" y="312495"/>
                </a:cubicBezTo>
                <a:cubicBezTo>
                  <a:pt x="1208818" y="312304"/>
                  <a:pt x="1204818" y="308018"/>
                  <a:pt x="1205008" y="302970"/>
                </a:cubicBezTo>
                <a:cubicBezTo>
                  <a:pt x="1205484" y="286872"/>
                  <a:pt x="1206627" y="271061"/>
                  <a:pt x="1208342" y="255821"/>
                </a:cubicBezTo>
                <a:cubicBezTo>
                  <a:pt x="1208913" y="250772"/>
                  <a:pt x="1213580" y="247153"/>
                  <a:pt x="1218534" y="247629"/>
                </a:cubicBezTo>
                <a:cubicBezTo>
                  <a:pt x="1223581" y="248201"/>
                  <a:pt x="1227296" y="252773"/>
                  <a:pt x="1226725" y="257821"/>
                </a:cubicBezTo>
                <a:cubicBezTo>
                  <a:pt x="1225867" y="265441"/>
                  <a:pt x="1225201" y="273251"/>
                  <a:pt x="1224629" y="281157"/>
                </a:cubicBezTo>
                <a:cubicBezTo>
                  <a:pt x="1225296" y="280776"/>
                  <a:pt x="1226058" y="280491"/>
                  <a:pt x="1226820" y="280300"/>
                </a:cubicBezTo>
                <a:cubicBezTo>
                  <a:pt x="1240536" y="276585"/>
                  <a:pt x="1254538" y="274585"/>
                  <a:pt x="1268540" y="274109"/>
                </a:cubicBezTo>
                <a:cubicBezTo>
                  <a:pt x="1270254" y="274109"/>
                  <a:pt x="1271969" y="274013"/>
                  <a:pt x="1273683" y="274013"/>
                </a:cubicBezTo>
                <a:lnTo>
                  <a:pt x="1275398" y="274013"/>
                </a:lnTo>
                <a:cubicBezTo>
                  <a:pt x="1280541" y="274109"/>
                  <a:pt x="1284637" y="278300"/>
                  <a:pt x="1284542" y="283443"/>
                </a:cubicBezTo>
                <a:cubicBezTo>
                  <a:pt x="1284446" y="288492"/>
                  <a:pt x="1280351" y="292587"/>
                  <a:pt x="1275302" y="292587"/>
                </a:cubicBezTo>
                <a:cubicBezTo>
                  <a:pt x="1275207" y="292587"/>
                  <a:pt x="1275207" y="292587"/>
                  <a:pt x="1275112" y="292587"/>
                </a:cubicBezTo>
                <a:lnTo>
                  <a:pt x="1273778" y="292587"/>
                </a:lnTo>
                <a:cubicBezTo>
                  <a:pt x="1272254" y="292587"/>
                  <a:pt x="1270730" y="292587"/>
                  <a:pt x="1269111" y="292683"/>
                </a:cubicBezTo>
                <a:cubicBezTo>
                  <a:pt x="1256634" y="293063"/>
                  <a:pt x="1244060" y="294873"/>
                  <a:pt x="1231677" y="298207"/>
                </a:cubicBezTo>
                <a:cubicBezTo>
                  <a:pt x="1228915" y="298969"/>
                  <a:pt x="1226058" y="298397"/>
                  <a:pt x="1223868" y="296778"/>
                </a:cubicBezTo>
                <a:cubicBezTo>
                  <a:pt x="1223772" y="298969"/>
                  <a:pt x="1223677" y="301255"/>
                  <a:pt x="1223581" y="303446"/>
                </a:cubicBezTo>
                <a:cubicBezTo>
                  <a:pt x="1223391" y="308494"/>
                  <a:pt x="1219295" y="312495"/>
                  <a:pt x="1214247" y="312495"/>
                </a:cubicBezTo>
                <a:close/>
                <a:moveTo>
                  <a:pt x="1824895" y="255154"/>
                </a:moveTo>
                <a:cubicBezTo>
                  <a:pt x="1808321" y="255154"/>
                  <a:pt x="1792891" y="251154"/>
                  <a:pt x="1777556" y="242867"/>
                </a:cubicBezTo>
                <a:cubicBezTo>
                  <a:pt x="1773079" y="240390"/>
                  <a:pt x="1771364" y="234771"/>
                  <a:pt x="1773746" y="230294"/>
                </a:cubicBezTo>
                <a:cubicBezTo>
                  <a:pt x="1776222" y="225817"/>
                  <a:pt x="1781746" y="224102"/>
                  <a:pt x="1786319" y="226484"/>
                </a:cubicBezTo>
                <a:cubicBezTo>
                  <a:pt x="1798892" y="233246"/>
                  <a:pt x="1811465" y="236580"/>
                  <a:pt x="1824895" y="236580"/>
                </a:cubicBezTo>
                <a:lnTo>
                  <a:pt x="1826228" y="236580"/>
                </a:lnTo>
                <a:cubicBezTo>
                  <a:pt x="1831086" y="236580"/>
                  <a:pt x="1835563" y="240581"/>
                  <a:pt x="1835658" y="245724"/>
                </a:cubicBezTo>
                <a:cubicBezTo>
                  <a:pt x="1835753" y="250868"/>
                  <a:pt x="1831658" y="255059"/>
                  <a:pt x="1826514" y="255154"/>
                </a:cubicBezTo>
                <a:lnTo>
                  <a:pt x="1824895" y="255154"/>
                </a:lnTo>
                <a:close/>
                <a:moveTo>
                  <a:pt x="1871568" y="244867"/>
                </a:moveTo>
                <a:cubicBezTo>
                  <a:pt x="1867948" y="244867"/>
                  <a:pt x="1864424" y="242676"/>
                  <a:pt x="1862995" y="239057"/>
                </a:cubicBezTo>
                <a:cubicBezTo>
                  <a:pt x="1861090" y="234294"/>
                  <a:pt x="1863376" y="228865"/>
                  <a:pt x="1868043" y="226960"/>
                </a:cubicBezTo>
                <a:cubicBezTo>
                  <a:pt x="1880235" y="222007"/>
                  <a:pt x="1893475" y="214958"/>
                  <a:pt x="1907667" y="206005"/>
                </a:cubicBezTo>
                <a:cubicBezTo>
                  <a:pt x="1911953" y="203243"/>
                  <a:pt x="1917668" y="204576"/>
                  <a:pt x="1920431" y="208862"/>
                </a:cubicBezTo>
                <a:cubicBezTo>
                  <a:pt x="1923193" y="213149"/>
                  <a:pt x="1921859" y="218864"/>
                  <a:pt x="1917573" y="221626"/>
                </a:cubicBezTo>
                <a:cubicBezTo>
                  <a:pt x="1902524" y="231151"/>
                  <a:pt x="1888236" y="238771"/>
                  <a:pt x="1875092" y="244105"/>
                </a:cubicBezTo>
                <a:cubicBezTo>
                  <a:pt x="1873853" y="244676"/>
                  <a:pt x="1872710" y="244867"/>
                  <a:pt x="1871568" y="244867"/>
                </a:cubicBezTo>
                <a:close/>
                <a:moveTo>
                  <a:pt x="1224820" y="220197"/>
                </a:moveTo>
                <a:cubicBezTo>
                  <a:pt x="1224153" y="220197"/>
                  <a:pt x="1223581" y="220102"/>
                  <a:pt x="1222915" y="220007"/>
                </a:cubicBezTo>
                <a:cubicBezTo>
                  <a:pt x="1217867" y="218959"/>
                  <a:pt x="1214723" y="214006"/>
                  <a:pt x="1215771" y="209053"/>
                </a:cubicBezTo>
                <a:cubicBezTo>
                  <a:pt x="1219105" y="193051"/>
                  <a:pt x="1223296" y="177621"/>
                  <a:pt x="1228153" y="163142"/>
                </a:cubicBezTo>
                <a:cubicBezTo>
                  <a:pt x="1229773" y="158285"/>
                  <a:pt x="1235012" y="155618"/>
                  <a:pt x="1239869" y="157332"/>
                </a:cubicBezTo>
                <a:cubicBezTo>
                  <a:pt x="1244727" y="158951"/>
                  <a:pt x="1247299" y="164190"/>
                  <a:pt x="1245680" y="169048"/>
                </a:cubicBezTo>
                <a:cubicBezTo>
                  <a:pt x="1241012" y="182859"/>
                  <a:pt x="1237107" y="197528"/>
                  <a:pt x="1233869" y="212863"/>
                </a:cubicBezTo>
                <a:cubicBezTo>
                  <a:pt x="1233011" y="217244"/>
                  <a:pt x="1229106" y="220197"/>
                  <a:pt x="1224820" y="220197"/>
                </a:cubicBezTo>
                <a:close/>
                <a:moveTo>
                  <a:pt x="1745266" y="215816"/>
                </a:moveTo>
                <a:cubicBezTo>
                  <a:pt x="1742980" y="215816"/>
                  <a:pt x="1740599" y="214958"/>
                  <a:pt x="1738884" y="213244"/>
                </a:cubicBezTo>
                <a:cubicBezTo>
                  <a:pt x="1728121" y="202862"/>
                  <a:pt x="1717452" y="191146"/>
                  <a:pt x="1706499" y="179049"/>
                </a:cubicBezTo>
                <a:cubicBezTo>
                  <a:pt x="1703070" y="175239"/>
                  <a:pt x="1703356" y="169429"/>
                  <a:pt x="1707166" y="166000"/>
                </a:cubicBezTo>
                <a:cubicBezTo>
                  <a:pt x="1710976" y="162571"/>
                  <a:pt x="1716786" y="162857"/>
                  <a:pt x="1720215" y="166667"/>
                </a:cubicBezTo>
                <a:cubicBezTo>
                  <a:pt x="1730978" y="178573"/>
                  <a:pt x="1741456" y="190003"/>
                  <a:pt x="1751743" y="200004"/>
                </a:cubicBezTo>
                <a:cubicBezTo>
                  <a:pt x="1755458" y="203528"/>
                  <a:pt x="1755552" y="209434"/>
                  <a:pt x="1752028" y="213053"/>
                </a:cubicBezTo>
                <a:cubicBezTo>
                  <a:pt x="1750124" y="214863"/>
                  <a:pt x="1747647" y="215816"/>
                  <a:pt x="1745266" y="215816"/>
                </a:cubicBezTo>
                <a:close/>
                <a:moveTo>
                  <a:pt x="1681829" y="147807"/>
                </a:moveTo>
                <a:cubicBezTo>
                  <a:pt x="1679352" y="147807"/>
                  <a:pt x="1676971" y="146855"/>
                  <a:pt x="1675162" y="144950"/>
                </a:cubicBezTo>
                <a:cubicBezTo>
                  <a:pt x="1663637" y="132853"/>
                  <a:pt x="1652969" y="122375"/>
                  <a:pt x="1642491" y="112946"/>
                </a:cubicBezTo>
                <a:cubicBezTo>
                  <a:pt x="1638681" y="109517"/>
                  <a:pt x="1638395" y="103706"/>
                  <a:pt x="1641825" y="99896"/>
                </a:cubicBezTo>
                <a:cubicBezTo>
                  <a:pt x="1645253" y="96086"/>
                  <a:pt x="1651064" y="95801"/>
                  <a:pt x="1654874" y="99230"/>
                </a:cubicBezTo>
                <a:cubicBezTo>
                  <a:pt x="1665732" y="109040"/>
                  <a:pt x="1676781" y="119804"/>
                  <a:pt x="1688592" y="132281"/>
                </a:cubicBezTo>
                <a:cubicBezTo>
                  <a:pt x="1692116" y="135996"/>
                  <a:pt x="1691926" y="141902"/>
                  <a:pt x="1688306" y="145426"/>
                </a:cubicBezTo>
                <a:cubicBezTo>
                  <a:pt x="1686401" y="146950"/>
                  <a:pt x="1684115" y="147807"/>
                  <a:pt x="1681829" y="147807"/>
                </a:cubicBezTo>
                <a:close/>
                <a:moveTo>
                  <a:pt x="1254824" y="132472"/>
                </a:moveTo>
                <a:cubicBezTo>
                  <a:pt x="1253395" y="132472"/>
                  <a:pt x="1251966" y="132186"/>
                  <a:pt x="1250633" y="131424"/>
                </a:cubicBezTo>
                <a:cubicBezTo>
                  <a:pt x="1246060" y="129138"/>
                  <a:pt x="1244251" y="123519"/>
                  <a:pt x="1246632" y="118946"/>
                </a:cubicBezTo>
                <a:cubicBezTo>
                  <a:pt x="1254157" y="104183"/>
                  <a:pt x="1262824" y="90467"/>
                  <a:pt x="1272254" y="78179"/>
                </a:cubicBezTo>
                <a:cubicBezTo>
                  <a:pt x="1275398" y="74084"/>
                  <a:pt x="1281208" y="73322"/>
                  <a:pt x="1285209" y="76465"/>
                </a:cubicBezTo>
                <a:cubicBezTo>
                  <a:pt x="1289304" y="79608"/>
                  <a:pt x="1289971" y="85419"/>
                  <a:pt x="1286923" y="89419"/>
                </a:cubicBezTo>
                <a:cubicBezTo>
                  <a:pt x="1278160" y="100754"/>
                  <a:pt x="1270159" y="113517"/>
                  <a:pt x="1263110" y="127233"/>
                </a:cubicBezTo>
                <a:cubicBezTo>
                  <a:pt x="1261491" y="130662"/>
                  <a:pt x="1258157" y="132472"/>
                  <a:pt x="1254824" y="132472"/>
                </a:cubicBezTo>
                <a:close/>
                <a:moveTo>
                  <a:pt x="1612487" y="85990"/>
                </a:moveTo>
                <a:cubicBezTo>
                  <a:pt x="1610582" y="85990"/>
                  <a:pt x="1608677" y="85419"/>
                  <a:pt x="1607058" y="84275"/>
                </a:cubicBezTo>
                <a:cubicBezTo>
                  <a:pt x="1594771" y="75322"/>
                  <a:pt x="1581912" y="67130"/>
                  <a:pt x="1568767" y="59891"/>
                </a:cubicBezTo>
                <a:cubicBezTo>
                  <a:pt x="1564291" y="57415"/>
                  <a:pt x="1562671" y="51795"/>
                  <a:pt x="1565148" y="47319"/>
                </a:cubicBezTo>
                <a:cubicBezTo>
                  <a:pt x="1567624" y="42842"/>
                  <a:pt x="1573244" y="41223"/>
                  <a:pt x="1577721" y="43699"/>
                </a:cubicBezTo>
                <a:cubicBezTo>
                  <a:pt x="1591437" y="51319"/>
                  <a:pt x="1604962" y="59891"/>
                  <a:pt x="1617821" y="69226"/>
                </a:cubicBezTo>
                <a:cubicBezTo>
                  <a:pt x="1622012" y="72274"/>
                  <a:pt x="1622869" y="77989"/>
                  <a:pt x="1619917" y="82180"/>
                </a:cubicBezTo>
                <a:cubicBezTo>
                  <a:pt x="1618202" y="84656"/>
                  <a:pt x="1615345" y="85990"/>
                  <a:pt x="1612487" y="85990"/>
                </a:cubicBezTo>
                <a:close/>
                <a:moveTo>
                  <a:pt x="1311688" y="59796"/>
                </a:moveTo>
                <a:cubicBezTo>
                  <a:pt x="1309021" y="59796"/>
                  <a:pt x="1306354" y="58653"/>
                  <a:pt x="1304544" y="56367"/>
                </a:cubicBezTo>
                <a:cubicBezTo>
                  <a:pt x="1301306" y="52367"/>
                  <a:pt x="1301877" y="46556"/>
                  <a:pt x="1305782" y="43318"/>
                </a:cubicBezTo>
                <a:cubicBezTo>
                  <a:pt x="1318546" y="32840"/>
                  <a:pt x="1332357" y="24173"/>
                  <a:pt x="1347026" y="17410"/>
                </a:cubicBezTo>
                <a:cubicBezTo>
                  <a:pt x="1351693" y="15314"/>
                  <a:pt x="1357218" y="17315"/>
                  <a:pt x="1359313" y="21982"/>
                </a:cubicBezTo>
                <a:cubicBezTo>
                  <a:pt x="1361409" y="26649"/>
                  <a:pt x="1359408" y="32174"/>
                  <a:pt x="1354741" y="34269"/>
                </a:cubicBezTo>
                <a:cubicBezTo>
                  <a:pt x="1341501" y="40365"/>
                  <a:pt x="1329023" y="48176"/>
                  <a:pt x="1317498" y="57701"/>
                </a:cubicBezTo>
                <a:cubicBezTo>
                  <a:pt x="1315879" y="59129"/>
                  <a:pt x="1313784" y="59796"/>
                  <a:pt x="1311688" y="59796"/>
                </a:cubicBezTo>
                <a:close/>
                <a:moveTo>
                  <a:pt x="1531430" y="40937"/>
                </a:moveTo>
                <a:cubicBezTo>
                  <a:pt x="1530287" y="40937"/>
                  <a:pt x="1529048" y="40746"/>
                  <a:pt x="1527905" y="40270"/>
                </a:cubicBezTo>
                <a:cubicBezTo>
                  <a:pt x="1523048" y="38270"/>
                  <a:pt x="1518190" y="36365"/>
                  <a:pt x="1513046" y="34555"/>
                </a:cubicBezTo>
                <a:cubicBezTo>
                  <a:pt x="1503712" y="31126"/>
                  <a:pt x="1494282" y="28269"/>
                  <a:pt x="1485043" y="25887"/>
                </a:cubicBezTo>
                <a:cubicBezTo>
                  <a:pt x="1480090" y="24649"/>
                  <a:pt x="1477042" y="19601"/>
                  <a:pt x="1478375" y="14648"/>
                </a:cubicBezTo>
                <a:cubicBezTo>
                  <a:pt x="1479614" y="9695"/>
                  <a:pt x="1484662" y="6742"/>
                  <a:pt x="1489615" y="7980"/>
                </a:cubicBezTo>
                <a:cubicBezTo>
                  <a:pt x="1499426" y="10457"/>
                  <a:pt x="1509427" y="13600"/>
                  <a:pt x="1519428" y="17219"/>
                </a:cubicBezTo>
                <a:cubicBezTo>
                  <a:pt x="1524762" y="19125"/>
                  <a:pt x="1529906" y="21125"/>
                  <a:pt x="1534954" y="23220"/>
                </a:cubicBezTo>
                <a:cubicBezTo>
                  <a:pt x="1539716" y="25125"/>
                  <a:pt x="1541907" y="30554"/>
                  <a:pt x="1540002" y="35317"/>
                </a:cubicBezTo>
                <a:cubicBezTo>
                  <a:pt x="1538573" y="38746"/>
                  <a:pt x="1535049" y="40937"/>
                  <a:pt x="1531430" y="40937"/>
                </a:cubicBezTo>
                <a:close/>
                <a:moveTo>
                  <a:pt x="1395222" y="21410"/>
                </a:moveTo>
                <a:cubicBezTo>
                  <a:pt x="1390840" y="21410"/>
                  <a:pt x="1386840" y="18267"/>
                  <a:pt x="1386078" y="13695"/>
                </a:cubicBezTo>
                <a:cubicBezTo>
                  <a:pt x="1385221" y="8647"/>
                  <a:pt x="1388555" y="3884"/>
                  <a:pt x="1393602" y="3027"/>
                </a:cubicBezTo>
                <a:cubicBezTo>
                  <a:pt x="1409128" y="360"/>
                  <a:pt x="1425416" y="-592"/>
                  <a:pt x="1442085" y="360"/>
                </a:cubicBezTo>
                <a:cubicBezTo>
                  <a:pt x="1447228" y="646"/>
                  <a:pt x="1451134" y="5027"/>
                  <a:pt x="1450752" y="10171"/>
                </a:cubicBezTo>
                <a:cubicBezTo>
                  <a:pt x="1450467" y="15314"/>
                  <a:pt x="1446085" y="19125"/>
                  <a:pt x="1440942" y="18839"/>
                </a:cubicBezTo>
                <a:cubicBezTo>
                  <a:pt x="1425702" y="17981"/>
                  <a:pt x="1410843" y="18744"/>
                  <a:pt x="1396746" y="21220"/>
                </a:cubicBezTo>
                <a:cubicBezTo>
                  <a:pt x="1396270" y="21410"/>
                  <a:pt x="1395698" y="21410"/>
                  <a:pt x="1395222" y="2141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sp>
        <p:nvSpPr>
          <p:cNvPr id="2818" name="Freeform: Shape 2817">
            <a:extLst>
              <a:ext uri="{FF2B5EF4-FFF2-40B4-BE49-F238E27FC236}">
                <a16:creationId xmlns:a16="http://schemas.microsoft.com/office/drawing/2014/main" id="{7C39B83B-02C4-4681-B5AE-3464C8E358AB}"/>
              </a:ext>
            </a:extLst>
          </p:cNvPr>
          <p:cNvSpPr/>
          <p:nvPr/>
        </p:nvSpPr>
        <p:spPr>
          <a:xfrm rot="20537283">
            <a:off x="9058576" y="1742175"/>
            <a:ext cx="77838" cy="70569"/>
          </a:xfrm>
          <a:custGeom>
            <a:avLst/>
            <a:gdLst>
              <a:gd name="connsiteX0" fmla="*/ 9307 w 36586"/>
              <a:gd name="connsiteY0" fmla="*/ 33090 h 33089"/>
              <a:gd name="connsiteX1" fmla="*/ 1972 w 36586"/>
              <a:gd name="connsiteY1" fmla="*/ 29565 h 33089"/>
              <a:gd name="connsiteX2" fmla="*/ 3592 w 36586"/>
              <a:gd name="connsiteY2" fmla="*/ 16516 h 33089"/>
              <a:gd name="connsiteX3" fmla="*/ 21404 w 36586"/>
              <a:gd name="connsiteY3" fmla="*/ 2134 h 33089"/>
              <a:gd name="connsiteX4" fmla="*/ 34453 w 36586"/>
              <a:gd name="connsiteY4" fmla="*/ 3372 h 33089"/>
              <a:gd name="connsiteX5" fmla="*/ 33215 w 36586"/>
              <a:gd name="connsiteY5" fmla="*/ 16421 h 33089"/>
              <a:gd name="connsiteX6" fmla="*/ 14927 w 36586"/>
              <a:gd name="connsiteY6" fmla="*/ 31185 h 33089"/>
              <a:gd name="connsiteX7" fmla="*/ 9307 w 36586"/>
              <a:gd name="connsiteY7" fmla="*/ 33090 h 3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86" h="33089">
                <a:moveTo>
                  <a:pt x="9307" y="33090"/>
                </a:moveTo>
                <a:cubicBezTo>
                  <a:pt x="6545" y="33090"/>
                  <a:pt x="3877" y="31852"/>
                  <a:pt x="1972" y="29565"/>
                </a:cubicBezTo>
                <a:cubicBezTo>
                  <a:pt x="-1171" y="25565"/>
                  <a:pt x="-504" y="19755"/>
                  <a:pt x="3592" y="16516"/>
                </a:cubicBezTo>
                <a:cubicBezTo>
                  <a:pt x="9402" y="12040"/>
                  <a:pt x="15308" y="7182"/>
                  <a:pt x="21404" y="2134"/>
                </a:cubicBezTo>
                <a:cubicBezTo>
                  <a:pt x="25309" y="-1105"/>
                  <a:pt x="31214" y="-629"/>
                  <a:pt x="34453" y="3372"/>
                </a:cubicBezTo>
                <a:cubicBezTo>
                  <a:pt x="37691" y="7277"/>
                  <a:pt x="37215" y="13183"/>
                  <a:pt x="33215" y="16421"/>
                </a:cubicBezTo>
                <a:cubicBezTo>
                  <a:pt x="26928" y="21660"/>
                  <a:pt x="20832" y="26517"/>
                  <a:pt x="14927" y="31185"/>
                </a:cubicBezTo>
                <a:cubicBezTo>
                  <a:pt x="13307" y="32423"/>
                  <a:pt x="11307" y="33090"/>
                  <a:pt x="9307" y="3309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819" name="Graphic 15">
            <a:extLst>
              <a:ext uri="{FF2B5EF4-FFF2-40B4-BE49-F238E27FC236}">
                <a16:creationId xmlns:a16="http://schemas.microsoft.com/office/drawing/2014/main" id="{FC2435F7-0E10-420D-B5A4-FD337B254CEA}"/>
              </a:ext>
            </a:extLst>
          </p:cNvPr>
          <p:cNvGrpSpPr/>
          <p:nvPr/>
        </p:nvGrpSpPr>
        <p:grpSpPr>
          <a:xfrm rot="21085495">
            <a:off x="8574283" y="621319"/>
            <a:ext cx="976788" cy="876866"/>
            <a:chOff x="8203691" y="2074073"/>
            <a:chExt cx="976788" cy="876866"/>
          </a:xfrm>
        </p:grpSpPr>
        <p:sp>
          <p:nvSpPr>
            <p:cNvPr id="2820" name="Freeform: Shape 2819">
              <a:extLst>
                <a:ext uri="{FF2B5EF4-FFF2-40B4-BE49-F238E27FC236}">
                  <a16:creationId xmlns:a16="http://schemas.microsoft.com/office/drawing/2014/main" id="{BD8A65EE-E0DC-44E2-A7D5-9D7B56BDEFFC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21" name="Freeform: Shape 2820">
              <a:extLst>
                <a:ext uri="{FF2B5EF4-FFF2-40B4-BE49-F238E27FC236}">
                  <a16:creationId xmlns:a16="http://schemas.microsoft.com/office/drawing/2014/main" id="{851ABB06-7F81-4916-A289-EC96F961406E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22" name="Freeform: Shape 2821">
              <a:extLst>
                <a:ext uri="{FF2B5EF4-FFF2-40B4-BE49-F238E27FC236}">
                  <a16:creationId xmlns:a16="http://schemas.microsoft.com/office/drawing/2014/main" id="{C9592C82-9315-47EF-B150-A0EEB115E6B6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23" name="Freeform: Shape 2822">
              <a:extLst>
                <a:ext uri="{FF2B5EF4-FFF2-40B4-BE49-F238E27FC236}">
                  <a16:creationId xmlns:a16="http://schemas.microsoft.com/office/drawing/2014/main" id="{DC1AB468-A1D3-4416-B0A1-1FCBD1277CB2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24" name="Freeform: Shape 2823">
              <a:extLst>
                <a:ext uri="{FF2B5EF4-FFF2-40B4-BE49-F238E27FC236}">
                  <a16:creationId xmlns:a16="http://schemas.microsoft.com/office/drawing/2014/main" id="{2989D40E-5FE1-4466-AB8D-7F495D4FA8C8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25" name="Freeform: Shape 2824">
              <a:extLst>
                <a:ext uri="{FF2B5EF4-FFF2-40B4-BE49-F238E27FC236}">
                  <a16:creationId xmlns:a16="http://schemas.microsoft.com/office/drawing/2014/main" id="{48F8B029-2923-41D1-BF28-35BDCC26286A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26" name="Freeform: Shape 2825">
              <a:extLst>
                <a:ext uri="{FF2B5EF4-FFF2-40B4-BE49-F238E27FC236}">
                  <a16:creationId xmlns:a16="http://schemas.microsoft.com/office/drawing/2014/main" id="{50035A18-90D2-471B-B522-9346A64AB0F7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27" name="Freeform: Shape 2826">
              <a:extLst>
                <a:ext uri="{FF2B5EF4-FFF2-40B4-BE49-F238E27FC236}">
                  <a16:creationId xmlns:a16="http://schemas.microsoft.com/office/drawing/2014/main" id="{45796E1B-571C-4441-AEAD-6735B5EF0B91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28" name="Freeform: Shape 2827">
              <a:extLst>
                <a:ext uri="{FF2B5EF4-FFF2-40B4-BE49-F238E27FC236}">
                  <a16:creationId xmlns:a16="http://schemas.microsoft.com/office/drawing/2014/main" id="{CF88EE8A-259F-4BD0-8CEA-41D338B05281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29" name="Freeform: Shape 2828">
              <a:extLst>
                <a:ext uri="{FF2B5EF4-FFF2-40B4-BE49-F238E27FC236}">
                  <a16:creationId xmlns:a16="http://schemas.microsoft.com/office/drawing/2014/main" id="{A2FBA658-7C08-4F3B-9411-1BD79B27CAEB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30" name="Freeform: Shape 2829">
              <a:extLst>
                <a:ext uri="{FF2B5EF4-FFF2-40B4-BE49-F238E27FC236}">
                  <a16:creationId xmlns:a16="http://schemas.microsoft.com/office/drawing/2014/main" id="{4B0F58D4-04A2-4A40-95B0-06B2D8926737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31" name="Freeform: Shape 2830">
              <a:extLst>
                <a:ext uri="{FF2B5EF4-FFF2-40B4-BE49-F238E27FC236}">
                  <a16:creationId xmlns:a16="http://schemas.microsoft.com/office/drawing/2014/main" id="{F20BA2D6-925A-4579-A6E2-02CF2DB24739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832" name="Graphic 15">
            <a:extLst>
              <a:ext uri="{FF2B5EF4-FFF2-40B4-BE49-F238E27FC236}">
                <a16:creationId xmlns:a16="http://schemas.microsoft.com/office/drawing/2014/main" id="{FC2435F7-0E10-420D-B5A4-FD337B254CEA}"/>
              </a:ext>
            </a:extLst>
          </p:cNvPr>
          <p:cNvGrpSpPr/>
          <p:nvPr/>
        </p:nvGrpSpPr>
        <p:grpSpPr>
          <a:xfrm rot="20537283">
            <a:off x="4754061" y="2361342"/>
            <a:ext cx="2410264" cy="186152"/>
            <a:chOff x="6000368" y="1819751"/>
            <a:chExt cx="2410264" cy="186152"/>
          </a:xfrm>
          <a:solidFill>
            <a:srgbClr val="FCE5A7"/>
          </a:solidFill>
        </p:grpSpPr>
        <p:sp>
          <p:nvSpPr>
            <p:cNvPr id="2835" name="Freeform: Shape 2834">
              <a:extLst>
                <a:ext uri="{FF2B5EF4-FFF2-40B4-BE49-F238E27FC236}">
                  <a16:creationId xmlns:a16="http://schemas.microsoft.com/office/drawing/2014/main" id="{054CFE4A-5834-4C7F-9DF3-9A7A0A03169A}"/>
                </a:ext>
              </a:extLst>
            </p:cNvPr>
            <p:cNvSpPr/>
            <p:nvPr/>
          </p:nvSpPr>
          <p:spPr>
            <a:xfrm>
              <a:off x="6000368" y="1897665"/>
              <a:ext cx="98071" cy="108238"/>
            </a:xfrm>
            <a:custGeom>
              <a:avLst/>
              <a:gdLst>
                <a:gd name="connsiteX0" fmla="*/ 0 w 98071"/>
                <a:gd name="connsiteY0" fmla="*/ 0 h 108238"/>
                <a:gd name="connsiteX1" fmla="*/ 92583 w 98071"/>
                <a:gd name="connsiteY1" fmla="*/ 104394 h 108238"/>
                <a:gd name="connsiteX2" fmla="*/ 0 w 98071"/>
                <a:gd name="connsiteY2" fmla="*/ 0 h 10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071" h="108238">
                  <a:moveTo>
                    <a:pt x="0" y="0"/>
                  </a:moveTo>
                  <a:cubicBezTo>
                    <a:pt x="0" y="0"/>
                    <a:pt x="64865" y="132207"/>
                    <a:pt x="92583" y="104394"/>
                  </a:cubicBezTo>
                  <a:cubicBezTo>
                    <a:pt x="125444" y="715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CE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42" name="Freeform: Shape 2841">
              <a:extLst>
                <a:ext uri="{FF2B5EF4-FFF2-40B4-BE49-F238E27FC236}">
                  <a16:creationId xmlns:a16="http://schemas.microsoft.com/office/drawing/2014/main" id="{69566B44-08AB-4C82-BB7C-7F9E9E9A2B06}"/>
                </a:ext>
              </a:extLst>
            </p:cNvPr>
            <p:cNvSpPr/>
            <p:nvPr/>
          </p:nvSpPr>
          <p:spPr>
            <a:xfrm>
              <a:off x="8312562" y="1819751"/>
              <a:ext cx="98070" cy="108238"/>
            </a:xfrm>
            <a:custGeom>
              <a:avLst/>
              <a:gdLst>
                <a:gd name="connsiteX0" fmla="*/ 0 w 98070"/>
                <a:gd name="connsiteY0" fmla="*/ 0 h 108238"/>
                <a:gd name="connsiteX1" fmla="*/ 92583 w 98070"/>
                <a:gd name="connsiteY1" fmla="*/ 104394 h 108238"/>
                <a:gd name="connsiteX2" fmla="*/ 0 w 98070"/>
                <a:gd name="connsiteY2" fmla="*/ 0 h 10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070" h="108238">
                  <a:moveTo>
                    <a:pt x="0" y="0"/>
                  </a:moveTo>
                  <a:cubicBezTo>
                    <a:pt x="0" y="0"/>
                    <a:pt x="64865" y="132207"/>
                    <a:pt x="92583" y="104394"/>
                  </a:cubicBezTo>
                  <a:cubicBezTo>
                    <a:pt x="125444" y="715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CE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848" name="Freeform: Shape 2847">
            <a:extLst>
              <a:ext uri="{FF2B5EF4-FFF2-40B4-BE49-F238E27FC236}">
                <a16:creationId xmlns:a16="http://schemas.microsoft.com/office/drawing/2014/main" id="{33226E9B-9B2D-4E78-AD6F-5AE3A41F3FDE}"/>
              </a:ext>
            </a:extLst>
          </p:cNvPr>
          <p:cNvSpPr/>
          <p:nvPr/>
        </p:nvSpPr>
        <p:spPr>
          <a:xfrm rot="20537283">
            <a:off x="2419065" y="2837380"/>
            <a:ext cx="6286500" cy="3603688"/>
          </a:xfrm>
          <a:custGeom>
            <a:avLst/>
            <a:gdLst>
              <a:gd name="connsiteX0" fmla="*/ 0 w 6286500"/>
              <a:gd name="connsiteY0" fmla="*/ 0 h 3603688"/>
              <a:gd name="connsiteX1" fmla="*/ 6286500 w 6286500"/>
              <a:gd name="connsiteY1" fmla="*/ 0 h 3603688"/>
              <a:gd name="connsiteX2" fmla="*/ 6286500 w 6286500"/>
              <a:gd name="connsiteY2" fmla="*/ 3603689 h 3603688"/>
              <a:gd name="connsiteX3" fmla="*/ 0 w 6286500"/>
              <a:gd name="connsiteY3" fmla="*/ 3603689 h 360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6500" h="3603688">
                <a:moveTo>
                  <a:pt x="0" y="0"/>
                </a:moveTo>
                <a:lnTo>
                  <a:pt x="6286500" y="0"/>
                </a:lnTo>
                <a:lnTo>
                  <a:pt x="6286500" y="3603689"/>
                </a:lnTo>
                <a:lnTo>
                  <a:pt x="0" y="3603689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62" name="Graphic 2">
            <a:extLst>
              <a:ext uri="{FF2B5EF4-FFF2-40B4-BE49-F238E27FC236}">
                <a16:creationId xmlns:a16="http://schemas.microsoft.com/office/drawing/2014/main" id="{9A631055-75C2-4C03-AF29-DE6D8C8B073D}"/>
              </a:ext>
            </a:extLst>
          </p:cNvPr>
          <p:cNvGrpSpPr/>
          <p:nvPr/>
        </p:nvGrpSpPr>
        <p:grpSpPr>
          <a:xfrm rot="2255152">
            <a:off x="3688765" y="3372830"/>
            <a:ext cx="962176" cy="1164482"/>
            <a:chOff x="5881684" y="3147949"/>
            <a:chExt cx="428090" cy="557286"/>
          </a:xfrm>
        </p:grpSpPr>
        <p:grpSp>
          <p:nvGrpSpPr>
            <p:cNvPr id="263" name="Graphic 2">
              <a:extLst>
                <a:ext uri="{FF2B5EF4-FFF2-40B4-BE49-F238E27FC236}">
                  <a16:creationId xmlns:a16="http://schemas.microsoft.com/office/drawing/2014/main" id="{D72BA9E1-5CF7-4D35-B76B-C7797C64E5D7}"/>
                </a:ext>
              </a:extLst>
            </p:cNvPr>
            <p:cNvGrpSpPr/>
            <p:nvPr/>
          </p:nvGrpSpPr>
          <p:grpSpPr>
            <a:xfrm>
              <a:off x="5881684" y="3147949"/>
              <a:ext cx="428090" cy="557286"/>
              <a:chOff x="5881684" y="3147949"/>
              <a:chExt cx="428090" cy="557286"/>
            </a:xfrm>
          </p:grpSpPr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283C89AF-EC13-45F6-B8C6-F4147B4CDE65}"/>
                  </a:ext>
                </a:extLst>
              </p:cNvPr>
              <p:cNvSpPr/>
              <p:nvPr/>
            </p:nvSpPr>
            <p:spPr>
              <a:xfrm rot="-2985213">
                <a:off x="5934573" y="3280506"/>
                <a:ext cx="14097" cy="66867"/>
              </a:xfrm>
              <a:custGeom>
                <a:avLst/>
                <a:gdLst>
                  <a:gd name="connsiteX0" fmla="*/ 0 w 14097"/>
                  <a:gd name="connsiteY0" fmla="*/ 0 h 66867"/>
                  <a:gd name="connsiteX1" fmla="*/ 14098 w 14097"/>
                  <a:gd name="connsiteY1" fmla="*/ 0 h 66867"/>
                  <a:gd name="connsiteX2" fmla="*/ 14098 w 14097"/>
                  <a:gd name="connsiteY2" fmla="*/ 66868 h 66867"/>
                  <a:gd name="connsiteX3" fmla="*/ 0 w 14097"/>
                  <a:gd name="connsiteY3" fmla="*/ 66868 h 6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867">
                    <a:moveTo>
                      <a:pt x="0" y="0"/>
                    </a:moveTo>
                    <a:lnTo>
                      <a:pt x="14098" y="0"/>
                    </a:lnTo>
                    <a:lnTo>
                      <a:pt x="14098" y="66868"/>
                    </a:lnTo>
                    <a:lnTo>
                      <a:pt x="0" y="668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6C9A56B3-80F6-4A78-B7A5-6A83E2A87F05}"/>
                  </a:ext>
                </a:extLst>
              </p:cNvPr>
              <p:cNvSpPr/>
              <p:nvPr/>
            </p:nvSpPr>
            <p:spPr>
              <a:xfrm rot="1034454">
                <a:off x="6142876" y="3215240"/>
                <a:ext cx="14097" cy="66963"/>
              </a:xfrm>
              <a:custGeom>
                <a:avLst/>
                <a:gdLst>
                  <a:gd name="connsiteX0" fmla="*/ 0 w 14097"/>
                  <a:gd name="connsiteY0" fmla="*/ 0 h 66963"/>
                  <a:gd name="connsiteX1" fmla="*/ 14097 w 14097"/>
                  <a:gd name="connsiteY1" fmla="*/ 0 h 66963"/>
                  <a:gd name="connsiteX2" fmla="*/ 14097 w 14097"/>
                  <a:gd name="connsiteY2" fmla="*/ 66963 h 66963"/>
                  <a:gd name="connsiteX3" fmla="*/ 0 w 14097"/>
                  <a:gd name="connsiteY3" fmla="*/ 66963 h 6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963">
                    <a:moveTo>
                      <a:pt x="0" y="0"/>
                    </a:moveTo>
                    <a:lnTo>
                      <a:pt x="14097" y="0"/>
                    </a:lnTo>
                    <a:lnTo>
                      <a:pt x="14097" y="66963"/>
                    </a:lnTo>
                    <a:lnTo>
                      <a:pt x="0" y="669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A24F8D28-2810-43BA-81EB-DF6ABEB7377F}"/>
                  </a:ext>
                </a:extLst>
              </p:cNvPr>
              <p:cNvSpPr/>
              <p:nvPr/>
            </p:nvSpPr>
            <p:spPr>
              <a:xfrm>
                <a:off x="6239866" y="3559977"/>
                <a:ext cx="67243" cy="60487"/>
              </a:xfrm>
              <a:custGeom>
                <a:avLst/>
                <a:gdLst>
                  <a:gd name="connsiteX0" fmla="*/ 1580 w 67243"/>
                  <a:gd name="connsiteY0" fmla="*/ 8087 h 60487"/>
                  <a:gd name="connsiteX1" fmla="*/ 6056 w 67243"/>
                  <a:gd name="connsiteY1" fmla="*/ 2562 h 60487"/>
                  <a:gd name="connsiteX2" fmla="*/ 16153 w 67243"/>
                  <a:gd name="connsiteY2" fmla="*/ 1896 h 60487"/>
                  <a:gd name="connsiteX3" fmla="*/ 65111 w 67243"/>
                  <a:gd name="connsiteY3" fmla="*/ 48568 h 60487"/>
                  <a:gd name="connsiteX4" fmla="*/ 62349 w 67243"/>
                  <a:gd name="connsiteY4" fmla="*/ 60189 h 60487"/>
                  <a:gd name="connsiteX5" fmla="*/ 62349 w 67243"/>
                  <a:gd name="connsiteY5" fmla="*/ 60189 h 60487"/>
                  <a:gd name="connsiteX6" fmla="*/ 56158 w 67243"/>
                  <a:gd name="connsiteY6" fmla="*/ 59046 h 60487"/>
                  <a:gd name="connsiteX7" fmla="*/ 2723 w 67243"/>
                  <a:gd name="connsiteY7" fmla="*/ 17802 h 60487"/>
                  <a:gd name="connsiteX8" fmla="*/ 1580 w 67243"/>
                  <a:gd name="connsiteY8" fmla="*/ 8087 h 6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43" h="60487">
                    <a:moveTo>
                      <a:pt x="1580" y="8087"/>
                    </a:moveTo>
                    <a:lnTo>
                      <a:pt x="6056" y="2562"/>
                    </a:lnTo>
                    <a:cubicBezTo>
                      <a:pt x="8628" y="-581"/>
                      <a:pt x="13295" y="-867"/>
                      <a:pt x="16153" y="1896"/>
                    </a:cubicBezTo>
                    <a:lnTo>
                      <a:pt x="65111" y="48568"/>
                    </a:lnTo>
                    <a:cubicBezTo>
                      <a:pt x="68921" y="52188"/>
                      <a:pt x="67397" y="58665"/>
                      <a:pt x="62349" y="60189"/>
                    </a:cubicBezTo>
                    <a:lnTo>
                      <a:pt x="62349" y="60189"/>
                    </a:lnTo>
                    <a:cubicBezTo>
                      <a:pt x="60254" y="60855"/>
                      <a:pt x="57872" y="60379"/>
                      <a:pt x="56158" y="59046"/>
                    </a:cubicBezTo>
                    <a:lnTo>
                      <a:pt x="2723" y="17802"/>
                    </a:lnTo>
                    <a:cubicBezTo>
                      <a:pt x="-421" y="15516"/>
                      <a:pt x="-897" y="11040"/>
                      <a:pt x="1580" y="808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88C07BA7-806D-4A07-8773-671671DE040C}"/>
                  </a:ext>
                </a:extLst>
              </p:cNvPr>
              <p:cNvSpPr/>
              <p:nvPr/>
            </p:nvSpPr>
            <p:spPr>
              <a:xfrm>
                <a:off x="6011531" y="3625456"/>
                <a:ext cx="35589" cy="79779"/>
              </a:xfrm>
              <a:custGeom>
                <a:avLst/>
                <a:gdLst>
                  <a:gd name="connsiteX0" fmla="*/ 30747 w 35589"/>
                  <a:gd name="connsiteY0" fmla="*/ 2425 h 79779"/>
                  <a:gd name="connsiteX1" fmla="*/ 23984 w 35589"/>
                  <a:gd name="connsiteY1" fmla="*/ 329 h 79779"/>
                  <a:gd name="connsiteX2" fmla="*/ 15221 w 35589"/>
                  <a:gd name="connsiteY2" fmla="*/ 5377 h 79779"/>
                  <a:gd name="connsiteX3" fmla="*/ 171 w 35589"/>
                  <a:gd name="connsiteY3" fmla="*/ 71290 h 79779"/>
                  <a:gd name="connsiteX4" fmla="*/ 8839 w 35589"/>
                  <a:gd name="connsiteY4" fmla="*/ 79482 h 79779"/>
                  <a:gd name="connsiteX5" fmla="*/ 8839 w 35589"/>
                  <a:gd name="connsiteY5" fmla="*/ 79482 h 79779"/>
                  <a:gd name="connsiteX6" fmla="*/ 13411 w 35589"/>
                  <a:gd name="connsiteY6" fmla="*/ 75100 h 79779"/>
                  <a:gd name="connsiteX7" fmla="*/ 35223 w 35589"/>
                  <a:gd name="connsiteY7" fmla="*/ 11283 h 79779"/>
                  <a:gd name="connsiteX8" fmla="*/ 30747 w 35589"/>
                  <a:gd name="connsiteY8" fmla="*/ 2425 h 7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89" h="79779">
                    <a:moveTo>
                      <a:pt x="30747" y="2425"/>
                    </a:moveTo>
                    <a:lnTo>
                      <a:pt x="23984" y="329"/>
                    </a:lnTo>
                    <a:cubicBezTo>
                      <a:pt x="20079" y="-909"/>
                      <a:pt x="16078" y="1472"/>
                      <a:pt x="15221" y="5377"/>
                    </a:cubicBezTo>
                    <a:lnTo>
                      <a:pt x="171" y="71290"/>
                    </a:lnTo>
                    <a:cubicBezTo>
                      <a:pt x="-972" y="76434"/>
                      <a:pt x="3791" y="81006"/>
                      <a:pt x="8839" y="79482"/>
                    </a:cubicBezTo>
                    <a:lnTo>
                      <a:pt x="8839" y="79482"/>
                    </a:lnTo>
                    <a:cubicBezTo>
                      <a:pt x="10935" y="78815"/>
                      <a:pt x="12649" y="77196"/>
                      <a:pt x="13411" y="75100"/>
                    </a:cubicBezTo>
                    <a:lnTo>
                      <a:pt x="35223" y="11283"/>
                    </a:lnTo>
                    <a:cubicBezTo>
                      <a:pt x="36462" y="7663"/>
                      <a:pt x="34461" y="3568"/>
                      <a:pt x="30747" y="242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ED95A268-700B-43DE-B261-B076C4BF02F0}"/>
                  </a:ext>
                </a:extLst>
              </p:cNvPr>
              <p:cNvSpPr/>
              <p:nvPr/>
            </p:nvSpPr>
            <p:spPr>
              <a:xfrm>
                <a:off x="5913663" y="3147949"/>
                <a:ext cx="250053" cy="157312"/>
              </a:xfrm>
              <a:custGeom>
                <a:avLst/>
                <a:gdLst>
                  <a:gd name="connsiteX0" fmla="*/ 8791 w 250053"/>
                  <a:gd name="connsiteY0" fmla="*/ 157034 h 157312"/>
                  <a:gd name="connsiteX1" fmla="*/ 28 w 250053"/>
                  <a:gd name="connsiteY1" fmla="*/ 152462 h 157312"/>
                  <a:gd name="connsiteX2" fmla="*/ 15458 w 250053"/>
                  <a:gd name="connsiteY2" fmla="*/ 57403 h 157312"/>
                  <a:gd name="connsiteX3" fmla="*/ 26888 w 250053"/>
                  <a:gd name="connsiteY3" fmla="*/ 44449 h 157312"/>
                  <a:gd name="connsiteX4" fmla="*/ 172335 w 250053"/>
                  <a:gd name="connsiteY4" fmla="*/ 729 h 157312"/>
                  <a:gd name="connsiteX5" fmla="*/ 188718 w 250053"/>
                  <a:gd name="connsiteY5" fmla="*/ 4920 h 157312"/>
                  <a:gd name="connsiteX6" fmla="*/ 247964 w 250053"/>
                  <a:gd name="connsiteY6" fmla="*/ 64928 h 157312"/>
                  <a:gd name="connsiteX7" fmla="*/ 247106 w 250053"/>
                  <a:gd name="connsiteY7" fmla="*/ 75691 h 157312"/>
                  <a:gd name="connsiteX8" fmla="*/ 237391 w 250053"/>
                  <a:gd name="connsiteY8" fmla="*/ 74548 h 157312"/>
                  <a:gd name="connsiteX9" fmla="*/ 188242 w 250053"/>
                  <a:gd name="connsiteY9" fmla="*/ 24827 h 157312"/>
                  <a:gd name="connsiteX10" fmla="*/ 163191 w 250053"/>
                  <a:gd name="connsiteY10" fmla="*/ 18446 h 157312"/>
                  <a:gd name="connsiteX11" fmla="*/ 44319 w 250053"/>
                  <a:gd name="connsiteY11" fmla="*/ 54164 h 157312"/>
                  <a:gd name="connsiteX12" fmla="*/ 26888 w 250053"/>
                  <a:gd name="connsiteY12" fmla="*/ 73691 h 157312"/>
                  <a:gd name="connsiteX13" fmla="*/ 13934 w 250053"/>
                  <a:gd name="connsiteY13" fmla="*/ 149605 h 157312"/>
                  <a:gd name="connsiteX14" fmla="*/ 9172 w 250053"/>
                  <a:gd name="connsiteY14" fmla="*/ 156844 h 157312"/>
                  <a:gd name="connsiteX15" fmla="*/ 8791 w 250053"/>
                  <a:gd name="connsiteY15" fmla="*/ 157034 h 157312"/>
                  <a:gd name="connsiteX16" fmla="*/ 13553 w 250053"/>
                  <a:gd name="connsiteY16" fmla="*/ 147795 h 157312"/>
                  <a:gd name="connsiteX17" fmla="*/ 13553 w 250053"/>
                  <a:gd name="connsiteY17" fmla="*/ 147795 h 157312"/>
                  <a:gd name="connsiteX18" fmla="*/ 13553 w 250053"/>
                  <a:gd name="connsiteY18" fmla="*/ 147795 h 157312"/>
                  <a:gd name="connsiteX19" fmla="*/ 13553 w 250053"/>
                  <a:gd name="connsiteY19" fmla="*/ 147795 h 157312"/>
                  <a:gd name="connsiteX20" fmla="*/ 13553 w 250053"/>
                  <a:gd name="connsiteY20" fmla="*/ 147795 h 157312"/>
                  <a:gd name="connsiteX21" fmla="*/ 13553 w 250053"/>
                  <a:gd name="connsiteY21" fmla="*/ 147795 h 15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0053" h="157312">
                    <a:moveTo>
                      <a:pt x="8791" y="157034"/>
                    </a:moveTo>
                    <a:cubicBezTo>
                      <a:pt x="5171" y="158082"/>
                      <a:pt x="1266" y="156082"/>
                      <a:pt x="28" y="152462"/>
                    </a:cubicBezTo>
                    <a:cubicBezTo>
                      <a:pt x="-639" y="150653"/>
                      <a:pt x="10886" y="83311"/>
                      <a:pt x="15458" y="57403"/>
                    </a:cubicBezTo>
                    <a:cubicBezTo>
                      <a:pt x="16506" y="51307"/>
                      <a:pt x="20888" y="46259"/>
                      <a:pt x="26888" y="44449"/>
                    </a:cubicBezTo>
                    <a:lnTo>
                      <a:pt x="172335" y="729"/>
                    </a:lnTo>
                    <a:cubicBezTo>
                      <a:pt x="178145" y="-1081"/>
                      <a:pt x="184527" y="539"/>
                      <a:pt x="188718" y="4920"/>
                    </a:cubicBezTo>
                    <a:lnTo>
                      <a:pt x="247964" y="64928"/>
                    </a:lnTo>
                    <a:cubicBezTo>
                      <a:pt x="251012" y="67976"/>
                      <a:pt x="250726" y="73119"/>
                      <a:pt x="247106" y="75691"/>
                    </a:cubicBezTo>
                    <a:cubicBezTo>
                      <a:pt x="244154" y="77882"/>
                      <a:pt x="239963" y="77120"/>
                      <a:pt x="237391" y="74548"/>
                    </a:cubicBezTo>
                    <a:lnTo>
                      <a:pt x="188242" y="24827"/>
                    </a:lnTo>
                    <a:cubicBezTo>
                      <a:pt x="181765" y="18160"/>
                      <a:pt x="172049" y="15779"/>
                      <a:pt x="163191" y="18446"/>
                    </a:cubicBezTo>
                    <a:lnTo>
                      <a:pt x="44319" y="54164"/>
                    </a:lnTo>
                    <a:cubicBezTo>
                      <a:pt x="35270" y="56927"/>
                      <a:pt x="28603" y="64451"/>
                      <a:pt x="26888" y="73691"/>
                    </a:cubicBezTo>
                    <a:cubicBezTo>
                      <a:pt x="21078" y="105885"/>
                      <a:pt x="14315" y="144176"/>
                      <a:pt x="13934" y="149605"/>
                    </a:cubicBezTo>
                    <a:cubicBezTo>
                      <a:pt x="14125" y="152748"/>
                      <a:pt x="12315" y="155796"/>
                      <a:pt x="9172" y="156844"/>
                    </a:cubicBezTo>
                    <a:cubicBezTo>
                      <a:pt x="8981" y="156939"/>
                      <a:pt x="8886" y="156939"/>
                      <a:pt x="8791" y="157034"/>
                    </a:cubicBez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4D6181C7-C5BF-4B06-92E5-73D844AE6C6F}"/>
                  </a:ext>
                </a:extLst>
              </p:cNvPr>
              <p:cNvSpPr/>
              <p:nvPr/>
            </p:nvSpPr>
            <p:spPr>
              <a:xfrm>
                <a:off x="5899017" y="3272083"/>
                <a:ext cx="24428" cy="24033"/>
              </a:xfrm>
              <a:custGeom>
                <a:avLst/>
                <a:gdLst>
                  <a:gd name="connsiteX0" fmla="*/ 22294 w 24428"/>
                  <a:gd name="connsiteY0" fmla="*/ 21566 h 24033"/>
                  <a:gd name="connsiteX1" fmla="*/ 22294 w 24428"/>
                  <a:gd name="connsiteY1" fmla="*/ 21566 h 24033"/>
                  <a:gd name="connsiteX2" fmla="*/ 11054 w 24428"/>
                  <a:gd name="connsiteY2" fmla="*/ 21851 h 24033"/>
                  <a:gd name="connsiteX3" fmla="*/ 2482 w 24428"/>
                  <a:gd name="connsiteY3" fmla="*/ 13755 h 24033"/>
                  <a:gd name="connsiteX4" fmla="*/ 2101 w 24428"/>
                  <a:gd name="connsiteY4" fmla="*/ 2516 h 24033"/>
                  <a:gd name="connsiteX5" fmla="*/ 2101 w 24428"/>
                  <a:gd name="connsiteY5" fmla="*/ 2516 h 24033"/>
                  <a:gd name="connsiteX6" fmla="*/ 13340 w 24428"/>
                  <a:gd name="connsiteY6" fmla="*/ 2135 h 24033"/>
                  <a:gd name="connsiteX7" fmla="*/ 21913 w 24428"/>
                  <a:gd name="connsiteY7" fmla="*/ 10231 h 24033"/>
                  <a:gd name="connsiteX8" fmla="*/ 22294 w 24428"/>
                  <a:gd name="connsiteY8" fmla="*/ 21566 h 2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28" h="24033">
                    <a:moveTo>
                      <a:pt x="22294" y="21566"/>
                    </a:moveTo>
                    <a:lnTo>
                      <a:pt x="22294" y="21566"/>
                    </a:lnTo>
                    <a:cubicBezTo>
                      <a:pt x="19246" y="24709"/>
                      <a:pt x="14293" y="24899"/>
                      <a:pt x="11054" y="21851"/>
                    </a:cubicBezTo>
                    <a:lnTo>
                      <a:pt x="2482" y="13755"/>
                    </a:lnTo>
                    <a:cubicBezTo>
                      <a:pt x="-662" y="10707"/>
                      <a:pt x="-852" y="5754"/>
                      <a:pt x="2101" y="2516"/>
                    </a:cubicBezTo>
                    <a:lnTo>
                      <a:pt x="2101" y="2516"/>
                    </a:lnTo>
                    <a:cubicBezTo>
                      <a:pt x="5149" y="-723"/>
                      <a:pt x="10197" y="-818"/>
                      <a:pt x="13340" y="2135"/>
                    </a:cubicBezTo>
                    <a:lnTo>
                      <a:pt x="21913" y="10231"/>
                    </a:lnTo>
                    <a:cubicBezTo>
                      <a:pt x="25151" y="13279"/>
                      <a:pt x="25246" y="18327"/>
                      <a:pt x="22294" y="2156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A97E675A-F83C-409B-9C6D-5837C089D024}"/>
                  </a:ext>
                </a:extLst>
              </p:cNvPr>
              <p:cNvSpPr/>
              <p:nvPr/>
            </p:nvSpPr>
            <p:spPr>
              <a:xfrm>
                <a:off x="5898477" y="3251384"/>
                <a:ext cx="411297" cy="411331"/>
              </a:xfrm>
              <a:custGeom>
                <a:avLst/>
                <a:gdLst>
                  <a:gd name="connsiteX0" fmla="*/ 264864 w 411297"/>
                  <a:gd name="connsiteY0" fmla="*/ 402595 h 411331"/>
                  <a:gd name="connsiteX1" fmla="*/ 8737 w 411297"/>
                  <a:gd name="connsiteY1" fmla="*/ 264864 h 411331"/>
                  <a:gd name="connsiteX2" fmla="*/ 146468 w 411297"/>
                  <a:gd name="connsiteY2" fmla="*/ 8737 h 411331"/>
                  <a:gd name="connsiteX3" fmla="*/ 402595 w 411297"/>
                  <a:gd name="connsiteY3" fmla="*/ 146468 h 411331"/>
                  <a:gd name="connsiteX4" fmla="*/ 264864 w 411297"/>
                  <a:gd name="connsiteY4" fmla="*/ 402595 h 41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297" h="411331">
                    <a:moveTo>
                      <a:pt x="264864" y="402595"/>
                    </a:moveTo>
                    <a:cubicBezTo>
                      <a:pt x="156279" y="435266"/>
                      <a:pt x="41407" y="373449"/>
                      <a:pt x="8737" y="264864"/>
                    </a:cubicBezTo>
                    <a:cubicBezTo>
                      <a:pt x="-23934" y="156279"/>
                      <a:pt x="37883" y="41407"/>
                      <a:pt x="146468" y="8737"/>
                    </a:cubicBezTo>
                    <a:cubicBezTo>
                      <a:pt x="255053" y="-23934"/>
                      <a:pt x="369925" y="37883"/>
                      <a:pt x="402595" y="146468"/>
                    </a:cubicBezTo>
                    <a:cubicBezTo>
                      <a:pt x="435171" y="255053"/>
                      <a:pt x="373449" y="369925"/>
                      <a:pt x="264864" y="402595"/>
                    </a:cubicBezTo>
                    <a:close/>
                  </a:path>
                </a:pathLst>
              </a:custGeom>
              <a:solidFill>
                <a:srgbClr val="F28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F1A8DD63-EFFB-49EB-BE80-7EE2E8E7E77C}"/>
                  </a:ext>
                </a:extLst>
              </p:cNvPr>
              <p:cNvSpPr/>
              <p:nvPr/>
            </p:nvSpPr>
            <p:spPr>
              <a:xfrm>
                <a:off x="5912990" y="3265932"/>
                <a:ext cx="382263" cy="382271"/>
              </a:xfrm>
              <a:custGeom>
                <a:avLst/>
                <a:gdLst>
                  <a:gd name="connsiteX0" fmla="*/ 246160 w 382263"/>
                  <a:gd name="connsiteY0" fmla="*/ 374141 h 382271"/>
                  <a:gd name="connsiteX1" fmla="*/ 8130 w 382263"/>
                  <a:gd name="connsiteY1" fmla="*/ 246125 h 382271"/>
                  <a:gd name="connsiteX2" fmla="*/ 136146 w 382263"/>
                  <a:gd name="connsiteY2" fmla="*/ 8096 h 382271"/>
                  <a:gd name="connsiteX3" fmla="*/ 374176 w 382263"/>
                  <a:gd name="connsiteY3" fmla="*/ 136112 h 382271"/>
                  <a:gd name="connsiteX4" fmla="*/ 246160 w 382263"/>
                  <a:gd name="connsiteY4" fmla="*/ 374141 h 3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263" h="382271">
                    <a:moveTo>
                      <a:pt x="246160" y="374141"/>
                    </a:moveTo>
                    <a:cubicBezTo>
                      <a:pt x="145290" y="404526"/>
                      <a:pt x="38515" y="347090"/>
                      <a:pt x="8130" y="246125"/>
                    </a:cubicBezTo>
                    <a:cubicBezTo>
                      <a:pt x="-22254" y="145256"/>
                      <a:pt x="35181" y="38480"/>
                      <a:pt x="136146" y="8096"/>
                    </a:cubicBezTo>
                    <a:cubicBezTo>
                      <a:pt x="237016" y="-22194"/>
                      <a:pt x="343791" y="35147"/>
                      <a:pt x="374176" y="136112"/>
                    </a:cubicBezTo>
                    <a:cubicBezTo>
                      <a:pt x="404466" y="236981"/>
                      <a:pt x="347030" y="343757"/>
                      <a:pt x="246160" y="374141"/>
                    </a:cubicBezTo>
                    <a:close/>
                  </a:path>
                </a:pathLst>
              </a:custGeom>
              <a:solidFill>
                <a:srgbClr val="F9B933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016F2FF5-204D-44FD-8A6F-28A0D48EDC4D}"/>
                  </a:ext>
                </a:extLst>
              </p:cNvPr>
              <p:cNvSpPr/>
              <p:nvPr/>
            </p:nvSpPr>
            <p:spPr>
              <a:xfrm>
                <a:off x="5951292" y="3304294"/>
                <a:ext cx="305572" cy="305511"/>
              </a:xfrm>
              <a:custGeom>
                <a:avLst/>
                <a:gdLst>
                  <a:gd name="connsiteX0" fmla="*/ 196809 w 305572"/>
                  <a:gd name="connsiteY0" fmla="*/ 299012 h 305511"/>
                  <a:gd name="connsiteX1" fmla="*/ 6500 w 305572"/>
                  <a:gd name="connsiteY1" fmla="*/ 196714 h 305511"/>
                  <a:gd name="connsiteX2" fmla="*/ 108798 w 305572"/>
                  <a:gd name="connsiteY2" fmla="*/ 6500 h 305511"/>
                  <a:gd name="connsiteX3" fmla="*/ 299108 w 305572"/>
                  <a:gd name="connsiteY3" fmla="*/ 108798 h 305511"/>
                  <a:gd name="connsiteX4" fmla="*/ 196809 w 305572"/>
                  <a:gd name="connsiteY4" fmla="*/ 299012 h 30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572" h="305511">
                    <a:moveTo>
                      <a:pt x="196809" y="299012"/>
                    </a:moveTo>
                    <a:cubicBezTo>
                      <a:pt x="116132" y="323301"/>
                      <a:pt x="30788" y="277391"/>
                      <a:pt x="6500" y="196714"/>
                    </a:cubicBezTo>
                    <a:cubicBezTo>
                      <a:pt x="-17789" y="116132"/>
                      <a:pt x="28121" y="30693"/>
                      <a:pt x="108798" y="6500"/>
                    </a:cubicBezTo>
                    <a:cubicBezTo>
                      <a:pt x="189475" y="-17789"/>
                      <a:pt x="274819" y="28121"/>
                      <a:pt x="299108" y="108798"/>
                    </a:cubicBezTo>
                    <a:cubicBezTo>
                      <a:pt x="323301" y="189475"/>
                      <a:pt x="277486" y="274819"/>
                      <a:pt x="196809" y="299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C1D00C78-C1FF-470E-9542-5D2D5ACC17ED}"/>
                  </a:ext>
                </a:extLst>
              </p:cNvPr>
              <p:cNvSpPr/>
              <p:nvPr/>
            </p:nvSpPr>
            <p:spPr>
              <a:xfrm>
                <a:off x="6075044" y="3304352"/>
                <a:ext cx="181824" cy="287048"/>
              </a:xfrm>
              <a:custGeom>
                <a:avLst/>
                <a:gdLst>
                  <a:gd name="connsiteX0" fmla="*/ 175355 w 181824"/>
                  <a:gd name="connsiteY0" fmla="*/ 108740 h 287048"/>
                  <a:gd name="connsiteX1" fmla="*/ 0 w 181824"/>
                  <a:gd name="connsiteY1" fmla="*/ 2822 h 287048"/>
                  <a:gd name="connsiteX2" fmla="*/ 140875 w 181824"/>
                  <a:gd name="connsiteY2" fmla="*/ 175034 h 287048"/>
                  <a:gd name="connsiteX3" fmla="*/ 101822 w 181824"/>
                  <a:gd name="connsiteY3" fmla="*/ 287048 h 287048"/>
                  <a:gd name="connsiteX4" fmla="*/ 175355 w 181824"/>
                  <a:gd name="connsiteY4" fmla="*/ 108740 h 28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824" h="287048">
                    <a:moveTo>
                      <a:pt x="175355" y="108740"/>
                    </a:moveTo>
                    <a:cubicBezTo>
                      <a:pt x="152591" y="33017"/>
                      <a:pt x="76010" y="-12037"/>
                      <a:pt x="0" y="2822"/>
                    </a:cubicBezTo>
                    <a:cubicBezTo>
                      <a:pt x="87344" y="21301"/>
                      <a:pt x="139732" y="85880"/>
                      <a:pt x="140875" y="175034"/>
                    </a:cubicBezTo>
                    <a:cubicBezTo>
                      <a:pt x="142970" y="220183"/>
                      <a:pt x="128111" y="257521"/>
                      <a:pt x="101822" y="287048"/>
                    </a:cubicBezTo>
                    <a:cubicBezTo>
                      <a:pt x="164211" y="253235"/>
                      <a:pt x="196501" y="179225"/>
                      <a:pt x="175355" y="108740"/>
                    </a:cubicBezTo>
                    <a:close/>
                  </a:path>
                </a:pathLst>
              </a:custGeom>
              <a:solidFill>
                <a:srgbClr val="C8C8C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75" name="Graphic 2">
                <a:extLst>
                  <a:ext uri="{FF2B5EF4-FFF2-40B4-BE49-F238E27FC236}">
                    <a16:creationId xmlns:a16="http://schemas.microsoft.com/office/drawing/2014/main" id="{B4DA25AF-AD54-427B-94C4-A56B12C29C93}"/>
                  </a:ext>
                </a:extLst>
              </p:cNvPr>
              <p:cNvGrpSpPr/>
              <p:nvPr/>
            </p:nvGrpSpPr>
            <p:grpSpPr>
              <a:xfrm>
                <a:off x="5881684" y="3256226"/>
                <a:ext cx="96300" cy="100097"/>
                <a:chOff x="5881684" y="3256226"/>
                <a:chExt cx="96300" cy="100097"/>
              </a:xfrm>
            </p:grpSpPr>
            <p:sp>
              <p:nvSpPr>
                <p:cNvPr id="293" name="Freeform: Shape 292">
                  <a:extLst>
                    <a:ext uri="{FF2B5EF4-FFF2-40B4-BE49-F238E27FC236}">
                      <a16:creationId xmlns:a16="http://schemas.microsoft.com/office/drawing/2014/main" id="{51F9AEFE-7F8A-4338-9239-802DF5CBB3F1}"/>
                    </a:ext>
                  </a:extLst>
                </p:cNvPr>
                <p:cNvSpPr/>
                <p:nvPr/>
              </p:nvSpPr>
              <p:spPr>
                <a:xfrm>
                  <a:off x="5881684" y="3256226"/>
                  <a:ext cx="96300" cy="100097"/>
                </a:xfrm>
                <a:custGeom>
                  <a:avLst/>
                  <a:gdLst>
                    <a:gd name="connsiteX0" fmla="*/ 96300 w 96300"/>
                    <a:gd name="connsiteY0" fmla="*/ 15991 h 100097"/>
                    <a:gd name="connsiteX1" fmla="*/ 49437 w 96300"/>
                    <a:gd name="connsiteY1" fmla="*/ 3990 h 100097"/>
                    <a:gd name="connsiteX2" fmla="*/ 860 w 96300"/>
                    <a:gd name="connsiteY2" fmla="*/ 60283 h 100097"/>
                    <a:gd name="connsiteX3" fmla="*/ 21053 w 96300"/>
                    <a:gd name="connsiteY3" fmla="*/ 100097 h 100097"/>
                    <a:gd name="connsiteX4" fmla="*/ 96300 w 96300"/>
                    <a:gd name="connsiteY4" fmla="*/ 15991 h 10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00" h="100097">
                      <a:moveTo>
                        <a:pt x="96300" y="15991"/>
                      </a:moveTo>
                      <a:cubicBezTo>
                        <a:pt x="96300" y="15991"/>
                        <a:pt x="72202" y="-9631"/>
                        <a:pt x="49437" y="3990"/>
                      </a:cubicBezTo>
                      <a:cubicBezTo>
                        <a:pt x="26672" y="17611"/>
                        <a:pt x="3431" y="50662"/>
                        <a:pt x="860" y="60283"/>
                      </a:cubicBezTo>
                      <a:cubicBezTo>
                        <a:pt x="-2474" y="72951"/>
                        <a:pt x="3812" y="90382"/>
                        <a:pt x="21053" y="100097"/>
                      </a:cubicBezTo>
                      <a:cubicBezTo>
                        <a:pt x="28958" y="92001"/>
                        <a:pt x="96300" y="15991"/>
                        <a:pt x="96300" y="15991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B649D7D1-8622-4FB9-80BD-A36955F25141}"/>
                    </a:ext>
                  </a:extLst>
                </p:cNvPr>
                <p:cNvSpPr/>
                <p:nvPr/>
              </p:nvSpPr>
              <p:spPr>
                <a:xfrm>
                  <a:off x="5917786" y="3259830"/>
                  <a:ext cx="53610" cy="26580"/>
                </a:xfrm>
                <a:custGeom>
                  <a:avLst/>
                  <a:gdLst>
                    <a:gd name="connsiteX0" fmla="*/ 14002 w 53610"/>
                    <a:gd name="connsiteY0" fmla="*/ 3434 h 26580"/>
                    <a:gd name="connsiteX1" fmla="*/ 0 w 53610"/>
                    <a:gd name="connsiteY1" fmla="*/ 14483 h 26580"/>
                    <a:gd name="connsiteX2" fmla="*/ 42863 w 53610"/>
                    <a:gd name="connsiteY2" fmla="*/ 26580 h 26580"/>
                    <a:gd name="connsiteX3" fmla="*/ 53245 w 53610"/>
                    <a:gd name="connsiteY3" fmla="*/ 13626 h 26580"/>
                    <a:gd name="connsiteX4" fmla="*/ 14002 w 53610"/>
                    <a:gd name="connsiteY4" fmla="*/ 3434 h 26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0" h="26580">
                      <a:moveTo>
                        <a:pt x="14002" y="3434"/>
                      </a:moveTo>
                      <a:cubicBezTo>
                        <a:pt x="9239" y="6292"/>
                        <a:pt x="4572" y="10197"/>
                        <a:pt x="0" y="14483"/>
                      </a:cubicBezTo>
                      <a:cubicBezTo>
                        <a:pt x="17812" y="7530"/>
                        <a:pt x="36576" y="13626"/>
                        <a:pt x="42863" y="26580"/>
                      </a:cubicBezTo>
                      <a:cubicBezTo>
                        <a:pt x="49911" y="19913"/>
                        <a:pt x="55054" y="16674"/>
                        <a:pt x="53245" y="13626"/>
                      </a:cubicBezTo>
                      <a:cubicBezTo>
                        <a:pt x="51435" y="10673"/>
                        <a:pt x="32290" y="-7424"/>
                        <a:pt x="14002" y="3434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22847181-FB8B-4723-B926-A7CBA5E51362}"/>
                  </a:ext>
                </a:extLst>
              </p:cNvPr>
              <p:cNvSpPr/>
              <p:nvPr/>
            </p:nvSpPr>
            <p:spPr>
              <a:xfrm>
                <a:off x="6151603" y="3190349"/>
                <a:ext cx="18930" cy="28863"/>
              </a:xfrm>
              <a:custGeom>
                <a:avLst/>
                <a:gdLst>
                  <a:gd name="connsiteX0" fmla="*/ 6880 w 18930"/>
                  <a:gd name="connsiteY0" fmla="*/ 28719 h 28863"/>
                  <a:gd name="connsiteX1" fmla="*/ 6880 w 18930"/>
                  <a:gd name="connsiteY1" fmla="*/ 28719 h 28863"/>
                  <a:gd name="connsiteX2" fmla="*/ 16595 w 18930"/>
                  <a:gd name="connsiteY2" fmla="*/ 21957 h 28863"/>
                  <a:gd name="connsiteX3" fmla="*/ 18786 w 18930"/>
                  <a:gd name="connsiteY3" fmla="*/ 9860 h 28863"/>
                  <a:gd name="connsiteX4" fmla="*/ 12023 w 18930"/>
                  <a:gd name="connsiteY4" fmla="*/ 144 h 28863"/>
                  <a:gd name="connsiteX5" fmla="*/ 12023 w 18930"/>
                  <a:gd name="connsiteY5" fmla="*/ 144 h 28863"/>
                  <a:gd name="connsiteX6" fmla="*/ 2308 w 18930"/>
                  <a:gd name="connsiteY6" fmla="*/ 6907 h 28863"/>
                  <a:gd name="connsiteX7" fmla="*/ 117 w 18930"/>
                  <a:gd name="connsiteY7" fmla="*/ 19004 h 28863"/>
                  <a:gd name="connsiteX8" fmla="*/ 6880 w 18930"/>
                  <a:gd name="connsiteY8" fmla="*/ 28719 h 2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28863">
                    <a:moveTo>
                      <a:pt x="6880" y="28719"/>
                    </a:moveTo>
                    <a:lnTo>
                      <a:pt x="6880" y="28719"/>
                    </a:lnTo>
                    <a:cubicBezTo>
                      <a:pt x="11452" y="29577"/>
                      <a:pt x="15738" y="26529"/>
                      <a:pt x="16595" y="21957"/>
                    </a:cubicBezTo>
                    <a:lnTo>
                      <a:pt x="18786" y="9860"/>
                    </a:lnTo>
                    <a:cubicBezTo>
                      <a:pt x="19643" y="5288"/>
                      <a:pt x="16595" y="1002"/>
                      <a:pt x="12023" y="144"/>
                    </a:cubicBezTo>
                    <a:lnTo>
                      <a:pt x="12023" y="144"/>
                    </a:lnTo>
                    <a:cubicBezTo>
                      <a:pt x="7451" y="-713"/>
                      <a:pt x="3165" y="2335"/>
                      <a:pt x="2308" y="6907"/>
                    </a:cubicBezTo>
                    <a:lnTo>
                      <a:pt x="117" y="19004"/>
                    </a:lnTo>
                    <a:cubicBezTo>
                      <a:pt x="-645" y="23576"/>
                      <a:pt x="2403" y="27957"/>
                      <a:pt x="6880" y="28719"/>
                    </a:cubicBezTo>
                    <a:close/>
                  </a:path>
                </a:pathLst>
              </a:custGeom>
              <a:solidFill>
                <a:srgbClr val="E2E2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2A076DA5-0D83-4779-8C04-B3E177770CDC}"/>
                  </a:ext>
                </a:extLst>
              </p:cNvPr>
              <p:cNvSpPr/>
              <p:nvPr/>
            </p:nvSpPr>
            <p:spPr>
              <a:xfrm rot="-1015751">
                <a:off x="6060082" y="3310337"/>
                <a:ext cx="6096" cy="21146"/>
              </a:xfrm>
              <a:custGeom>
                <a:avLst/>
                <a:gdLst>
                  <a:gd name="connsiteX0" fmla="*/ 0 w 6096"/>
                  <a:gd name="connsiteY0" fmla="*/ 0 h 21146"/>
                  <a:gd name="connsiteX1" fmla="*/ 6096 w 6096"/>
                  <a:gd name="connsiteY1" fmla="*/ 0 h 21146"/>
                  <a:gd name="connsiteX2" fmla="*/ 6096 w 6096"/>
                  <a:gd name="connsiteY2" fmla="*/ 21146 h 21146"/>
                  <a:gd name="connsiteX3" fmla="*/ 0 w 6096"/>
                  <a:gd name="connsiteY3" fmla="*/ 21146 h 2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21146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21146"/>
                    </a:lnTo>
                    <a:lnTo>
                      <a:pt x="0" y="21146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3C0357B9-7325-4F83-96F7-955BE4C1BCB9}"/>
                  </a:ext>
                </a:extLst>
              </p:cNvPr>
              <p:cNvSpPr/>
              <p:nvPr/>
            </p:nvSpPr>
            <p:spPr>
              <a:xfrm rot="-1004655">
                <a:off x="6137628" y="3552713"/>
                <a:ext cx="6095" cy="51720"/>
              </a:xfrm>
              <a:custGeom>
                <a:avLst/>
                <a:gdLst>
                  <a:gd name="connsiteX0" fmla="*/ 0 w 6095"/>
                  <a:gd name="connsiteY0" fmla="*/ 0 h 51720"/>
                  <a:gd name="connsiteX1" fmla="*/ 6096 w 6095"/>
                  <a:gd name="connsiteY1" fmla="*/ 0 h 51720"/>
                  <a:gd name="connsiteX2" fmla="*/ 6096 w 6095"/>
                  <a:gd name="connsiteY2" fmla="*/ 51721 h 51720"/>
                  <a:gd name="connsiteX3" fmla="*/ 0 w 6095"/>
                  <a:gd name="connsiteY3" fmla="*/ 51721 h 5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5172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1721"/>
                    </a:lnTo>
                    <a:lnTo>
                      <a:pt x="0" y="5172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6CEA6BE2-E150-4E00-A9E9-6E1A218A2411}"/>
                  </a:ext>
                </a:extLst>
              </p:cNvPr>
              <p:cNvSpPr/>
              <p:nvPr/>
            </p:nvSpPr>
            <p:spPr>
              <a:xfrm>
                <a:off x="5956934" y="3484149"/>
                <a:ext cx="48386" cy="19811"/>
              </a:xfrm>
              <a:custGeom>
                <a:avLst/>
                <a:gdLst>
                  <a:gd name="connsiteX0" fmla="*/ 46577 w 48386"/>
                  <a:gd name="connsiteY0" fmla="*/ 0 h 19811"/>
                  <a:gd name="connsiteX1" fmla="*/ 48387 w 48386"/>
                  <a:gd name="connsiteY1" fmla="*/ 5810 h 19811"/>
                  <a:gd name="connsiteX2" fmla="*/ 1714 w 48386"/>
                  <a:gd name="connsiteY2" fmla="*/ 19812 h 19811"/>
                  <a:gd name="connsiteX3" fmla="*/ 0 w 48386"/>
                  <a:gd name="connsiteY3" fmla="*/ 14002 h 1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6" h="19811">
                    <a:moveTo>
                      <a:pt x="46577" y="0"/>
                    </a:moveTo>
                    <a:lnTo>
                      <a:pt x="48387" y="5810"/>
                    </a:lnTo>
                    <a:lnTo>
                      <a:pt x="1714" y="19812"/>
                    </a:lnTo>
                    <a:lnTo>
                      <a:pt x="0" y="14002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78A7B5D9-3813-4D3E-8297-97345422DFCC}"/>
                  </a:ext>
                </a:extLst>
              </p:cNvPr>
              <p:cNvSpPr/>
              <p:nvPr/>
            </p:nvSpPr>
            <p:spPr>
              <a:xfrm rot="-6411075">
                <a:off x="6221071" y="3393512"/>
                <a:ext cx="6096" cy="54771"/>
              </a:xfrm>
              <a:custGeom>
                <a:avLst/>
                <a:gdLst>
                  <a:gd name="connsiteX0" fmla="*/ 0 w 6096"/>
                  <a:gd name="connsiteY0" fmla="*/ 0 h 54771"/>
                  <a:gd name="connsiteX1" fmla="*/ 6096 w 6096"/>
                  <a:gd name="connsiteY1" fmla="*/ 0 h 54771"/>
                  <a:gd name="connsiteX2" fmla="*/ 6096 w 6096"/>
                  <a:gd name="connsiteY2" fmla="*/ 54771 h 54771"/>
                  <a:gd name="connsiteX3" fmla="*/ 0 w 6096"/>
                  <a:gd name="connsiteY3" fmla="*/ 54771 h 5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5477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4771"/>
                    </a:lnTo>
                    <a:lnTo>
                      <a:pt x="0" y="5477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34D36016-0317-46AA-8A85-8250A2A0ACA7}"/>
                  </a:ext>
                </a:extLst>
              </p:cNvPr>
              <p:cNvSpPr/>
              <p:nvPr/>
            </p:nvSpPr>
            <p:spPr>
              <a:xfrm rot="-3707380">
                <a:off x="5982838" y="3374974"/>
                <a:ext cx="6095" cy="37051"/>
              </a:xfrm>
              <a:custGeom>
                <a:avLst/>
                <a:gdLst>
                  <a:gd name="connsiteX0" fmla="*/ 0 w 6095"/>
                  <a:gd name="connsiteY0" fmla="*/ 0 h 37051"/>
                  <a:gd name="connsiteX1" fmla="*/ 6096 w 6095"/>
                  <a:gd name="connsiteY1" fmla="*/ 0 h 37051"/>
                  <a:gd name="connsiteX2" fmla="*/ 6096 w 6095"/>
                  <a:gd name="connsiteY2" fmla="*/ 37051 h 37051"/>
                  <a:gd name="connsiteX3" fmla="*/ 0 w 6095"/>
                  <a:gd name="connsiteY3" fmla="*/ 37051 h 3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3705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7051"/>
                    </a:lnTo>
                    <a:lnTo>
                      <a:pt x="0" y="3705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FA8E39D5-0D71-4EAA-8F81-5843FB86C4B6}"/>
                  </a:ext>
                </a:extLst>
              </p:cNvPr>
              <p:cNvSpPr/>
              <p:nvPr/>
            </p:nvSpPr>
            <p:spPr>
              <a:xfrm rot="-3688311">
                <a:off x="6219917" y="3503223"/>
                <a:ext cx="6096" cy="35528"/>
              </a:xfrm>
              <a:custGeom>
                <a:avLst/>
                <a:gdLst>
                  <a:gd name="connsiteX0" fmla="*/ 0 w 6096"/>
                  <a:gd name="connsiteY0" fmla="*/ 0 h 35528"/>
                  <a:gd name="connsiteX1" fmla="*/ 6096 w 6096"/>
                  <a:gd name="connsiteY1" fmla="*/ 0 h 35528"/>
                  <a:gd name="connsiteX2" fmla="*/ 6096 w 6096"/>
                  <a:gd name="connsiteY2" fmla="*/ 35529 h 35528"/>
                  <a:gd name="connsiteX3" fmla="*/ 0 w 6096"/>
                  <a:gd name="connsiteY3" fmla="*/ 35529 h 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528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529"/>
                    </a:lnTo>
                    <a:lnTo>
                      <a:pt x="0" y="3552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BBDDC6D6-7A59-4DF2-ADCD-E1A4FD52DEBA}"/>
                  </a:ext>
                </a:extLst>
              </p:cNvPr>
              <p:cNvSpPr/>
              <p:nvPr/>
            </p:nvSpPr>
            <p:spPr>
              <a:xfrm>
                <a:off x="6029133" y="3556253"/>
                <a:ext cx="23526" cy="36766"/>
              </a:xfrm>
              <a:custGeom>
                <a:avLst/>
                <a:gdLst>
                  <a:gd name="connsiteX0" fmla="*/ 18193 w 23526"/>
                  <a:gd name="connsiteY0" fmla="*/ 0 h 36766"/>
                  <a:gd name="connsiteX1" fmla="*/ 23527 w 23526"/>
                  <a:gd name="connsiteY1" fmla="*/ 2857 h 36766"/>
                  <a:gd name="connsiteX2" fmla="*/ 5334 w 23526"/>
                  <a:gd name="connsiteY2" fmla="*/ 36767 h 36766"/>
                  <a:gd name="connsiteX3" fmla="*/ 0 w 23526"/>
                  <a:gd name="connsiteY3" fmla="*/ 33909 h 3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36766">
                    <a:moveTo>
                      <a:pt x="18193" y="0"/>
                    </a:moveTo>
                    <a:lnTo>
                      <a:pt x="23527" y="2857"/>
                    </a:lnTo>
                    <a:lnTo>
                      <a:pt x="5334" y="36767"/>
                    </a:lnTo>
                    <a:lnTo>
                      <a:pt x="0" y="3390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3951D21D-2D8E-4D0F-80D5-0AFC8744DDFE}"/>
                  </a:ext>
                </a:extLst>
              </p:cNvPr>
              <p:cNvSpPr/>
              <p:nvPr/>
            </p:nvSpPr>
            <p:spPr>
              <a:xfrm rot="-9104307">
                <a:off x="6165045" y="3320415"/>
                <a:ext cx="6096" cy="35242"/>
              </a:xfrm>
              <a:custGeom>
                <a:avLst/>
                <a:gdLst>
                  <a:gd name="connsiteX0" fmla="*/ 0 w 6096"/>
                  <a:gd name="connsiteY0" fmla="*/ 0 h 35242"/>
                  <a:gd name="connsiteX1" fmla="*/ 6096 w 6096"/>
                  <a:gd name="connsiteY1" fmla="*/ 0 h 35242"/>
                  <a:gd name="connsiteX2" fmla="*/ 6096 w 6096"/>
                  <a:gd name="connsiteY2" fmla="*/ 35243 h 35242"/>
                  <a:gd name="connsiteX3" fmla="*/ 0 w 6096"/>
                  <a:gd name="connsiteY3" fmla="*/ 35243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242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243"/>
                    </a:lnTo>
                    <a:lnTo>
                      <a:pt x="0" y="35243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BE7485F1-F4B0-4E05-A845-98600220C1CC}"/>
                  </a:ext>
                </a:extLst>
              </p:cNvPr>
              <p:cNvSpPr/>
              <p:nvPr/>
            </p:nvSpPr>
            <p:spPr>
              <a:xfrm>
                <a:off x="6070853" y="3358800"/>
                <a:ext cx="33813" cy="100107"/>
              </a:xfrm>
              <a:custGeom>
                <a:avLst/>
                <a:gdLst>
                  <a:gd name="connsiteX0" fmla="*/ 2857 w 33813"/>
                  <a:gd name="connsiteY0" fmla="*/ 0 h 100107"/>
                  <a:gd name="connsiteX1" fmla="*/ 0 w 33813"/>
                  <a:gd name="connsiteY1" fmla="*/ 47625 h 100107"/>
                  <a:gd name="connsiteX2" fmla="*/ 33814 w 33813"/>
                  <a:gd name="connsiteY2" fmla="*/ 100108 h 100107"/>
                  <a:gd name="connsiteX3" fmla="*/ 30956 w 33813"/>
                  <a:gd name="connsiteY3" fmla="*/ 36481 h 10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13" h="100107">
                    <a:moveTo>
                      <a:pt x="2857" y="0"/>
                    </a:moveTo>
                    <a:lnTo>
                      <a:pt x="0" y="47625"/>
                    </a:lnTo>
                    <a:lnTo>
                      <a:pt x="33814" y="100108"/>
                    </a:lnTo>
                    <a:lnTo>
                      <a:pt x="30956" y="36481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0BD010E5-B826-4603-ACA2-40E553C477F9}"/>
                  </a:ext>
                </a:extLst>
              </p:cNvPr>
              <p:cNvSpPr/>
              <p:nvPr/>
            </p:nvSpPr>
            <p:spPr>
              <a:xfrm>
                <a:off x="6104095" y="3418331"/>
                <a:ext cx="127063" cy="38957"/>
              </a:xfrm>
              <a:custGeom>
                <a:avLst/>
                <a:gdLst>
                  <a:gd name="connsiteX0" fmla="*/ 127063 w 127063"/>
                  <a:gd name="connsiteY0" fmla="*/ 0 h 38957"/>
                  <a:gd name="connsiteX1" fmla="*/ 51530 w 127063"/>
                  <a:gd name="connsiteY1" fmla="*/ 12192 h 38957"/>
                  <a:gd name="connsiteX2" fmla="*/ 0 w 127063"/>
                  <a:gd name="connsiteY2" fmla="*/ 38957 h 38957"/>
                  <a:gd name="connsiteX3" fmla="*/ 59150 w 127063"/>
                  <a:gd name="connsiteY3" fmla="*/ 32576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3" h="38957">
                    <a:moveTo>
                      <a:pt x="127063" y="0"/>
                    </a:moveTo>
                    <a:lnTo>
                      <a:pt x="51530" y="12192"/>
                    </a:lnTo>
                    <a:lnTo>
                      <a:pt x="0" y="38957"/>
                    </a:lnTo>
                    <a:lnTo>
                      <a:pt x="59150" y="32576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87" name="Graphic 2">
                <a:extLst>
                  <a:ext uri="{FF2B5EF4-FFF2-40B4-BE49-F238E27FC236}">
                    <a16:creationId xmlns:a16="http://schemas.microsoft.com/office/drawing/2014/main" id="{770A5246-EF19-4ED8-9193-00ED1EA7095B}"/>
                  </a:ext>
                </a:extLst>
              </p:cNvPr>
              <p:cNvGrpSpPr/>
              <p:nvPr/>
            </p:nvGrpSpPr>
            <p:grpSpPr>
              <a:xfrm>
                <a:off x="6089575" y="3442542"/>
                <a:ext cx="29041" cy="29075"/>
                <a:chOff x="6089575" y="3442542"/>
                <a:chExt cx="29041" cy="29075"/>
              </a:xfrm>
            </p:grpSpPr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5687E7F-C948-48A3-B27F-14780C1DA1E0}"/>
                    </a:ext>
                  </a:extLst>
                </p:cNvPr>
                <p:cNvSpPr/>
                <p:nvPr/>
              </p:nvSpPr>
              <p:spPr>
                <a:xfrm>
                  <a:off x="6089575" y="3442542"/>
                  <a:ext cx="29041" cy="29075"/>
                </a:xfrm>
                <a:custGeom>
                  <a:avLst/>
                  <a:gdLst>
                    <a:gd name="connsiteX0" fmla="*/ 28427 w 29041"/>
                    <a:gd name="connsiteY0" fmla="*/ 10364 h 29075"/>
                    <a:gd name="connsiteX1" fmla="*/ 18712 w 29041"/>
                    <a:gd name="connsiteY1" fmla="*/ 28462 h 29075"/>
                    <a:gd name="connsiteX2" fmla="*/ 614 w 29041"/>
                    <a:gd name="connsiteY2" fmla="*/ 18746 h 29075"/>
                    <a:gd name="connsiteX3" fmla="*/ 10330 w 29041"/>
                    <a:gd name="connsiteY3" fmla="*/ 649 h 29075"/>
                    <a:gd name="connsiteX4" fmla="*/ 28427 w 29041"/>
                    <a:gd name="connsiteY4" fmla="*/ 10364 h 2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41" h="29075">
                      <a:moveTo>
                        <a:pt x="28427" y="10364"/>
                      </a:moveTo>
                      <a:cubicBezTo>
                        <a:pt x="30713" y="18080"/>
                        <a:pt x="26427" y="26176"/>
                        <a:pt x="18712" y="28462"/>
                      </a:cubicBezTo>
                      <a:cubicBezTo>
                        <a:pt x="10996" y="30748"/>
                        <a:pt x="2995" y="26462"/>
                        <a:pt x="614" y="18746"/>
                      </a:cubicBezTo>
                      <a:cubicBezTo>
                        <a:pt x="-1672" y="11031"/>
                        <a:pt x="2614" y="2935"/>
                        <a:pt x="10330" y="649"/>
                      </a:cubicBezTo>
                      <a:cubicBezTo>
                        <a:pt x="18045" y="-1732"/>
                        <a:pt x="26141" y="2649"/>
                        <a:pt x="28427" y="10364"/>
                      </a:cubicBezTo>
                      <a:close/>
                    </a:path>
                  </a:pathLst>
                </a:custGeom>
                <a:solidFill>
                  <a:srgbClr val="D759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92" name="Freeform: Shape 291">
                  <a:extLst>
                    <a:ext uri="{FF2B5EF4-FFF2-40B4-BE49-F238E27FC236}">
                      <a16:creationId xmlns:a16="http://schemas.microsoft.com/office/drawing/2014/main" id="{3D2DD48C-89F4-4FCA-A3EF-BAAC96520437}"/>
                    </a:ext>
                  </a:extLst>
                </p:cNvPr>
                <p:cNvSpPr/>
                <p:nvPr/>
              </p:nvSpPr>
              <p:spPr>
                <a:xfrm>
                  <a:off x="6091001" y="3449573"/>
                  <a:ext cx="6808" cy="19145"/>
                </a:xfrm>
                <a:custGeom>
                  <a:avLst/>
                  <a:gdLst>
                    <a:gd name="connsiteX0" fmla="*/ 2617 w 6808"/>
                    <a:gd name="connsiteY0" fmla="*/ 0 h 19145"/>
                    <a:gd name="connsiteX1" fmla="*/ 6808 w 6808"/>
                    <a:gd name="connsiteY1" fmla="*/ 19145 h 19145"/>
                    <a:gd name="connsiteX2" fmla="*/ 2617 w 6808"/>
                    <a:gd name="connsiteY2" fmla="*/ 0 h 19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08" h="19145">
                      <a:moveTo>
                        <a:pt x="2617" y="0"/>
                      </a:moveTo>
                      <a:cubicBezTo>
                        <a:pt x="2617" y="0"/>
                        <a:pt x="-5479" y="10382"/>
                        <a:pt x="6808" y="19145"/>
                      </a:cubicBezTo>
                      <a:cubicBezTo>
                        <a:pt x="6046" y="17240"/>
                        <a:pt x="1284" y="6668"/>
                        <a:pt x="26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88" name="Graphic 2">
                <a:extLst>
                  <a:ext uri="{FF2B5EF4-FFF2-40B4-BE49-F238E27FC236}">
                    <a16:creationId xmlns:a16="http://schemas.microsoft.com/office/drawing/2014/main" id="{9344072A-A140-4551-A36E-1B0B42415AA7}"/>
                  </a:ext>
                </a:extLst>
              </p:cNvPr>
              <p:cNvGrpSpPr/>
              <p:nvPr/>
            </p:nvGrpSpPr>
            <p:grpSpPr>
              <a:xfrm>
                <a:off x="6097142" y="3196401"/>
                <a:ext cx="112446" cy="63243"/>
                <a:chOff x="6097142" y="3196401"/>
                <a:chExt cx="112446" cy="63243"/>
              </a:xfrm>
            </p:grpSpPr>
            <p:sp>
              <p:nvSpPr>
                <p:cNvPr id="289" name="Freeform: Shape 288">
                  <a:extLst>
                    <a:ext uri="{FF2B5EF4-FFF2-40B4-BE49-F238E27FC236}">
                      <a16:creationId xmlns:a16="http://schemas.microsoft.com/office/drawing/2014/main" id="{0311611D-6338-4335-86D1-99A221395C31}"/>
                    </a:ext>
                  </a:extLst>
                </p:cNvPr>
                <p:cNvSpPr/>
                <p:nvPr/>
              </p:nvSpPr>
              <p:spPr>
                <a:xfrm>
                  <a:off x="6097142" y="3196401"/>
                  <a:ext cx="112446" cy="63243"/>
                </a:xfrm>
                <a:custGeom>
                  <a:avLst/>
                  <a:gdLst>
                    <a:gd name="connsiteX0" fmla="*/ 109823 w 112446"/>
                    <a:gd name="connsiteY0" fmla="*/ 63243 h 63243"/>
                    <a:gd name="connsiteX1" fmla="*/ 97917 w 112446"/>
                    <a:gd name="connsiteY1" fmla="*/ 16285 h 63243"/>
                    <a:gd name="connsiteX2" fmla="*/ 25241 w 112446"/>
                    <a:gd name="connsiteY2" fmla="*/ 569 h 63243"/>
                    <a:gd name="connsiteX3" fmla="*/ 0 w 112446"/>
                    <a:gd name="connsiteY3" fmla="*/ 37335 h 63243"/>
                    <a:gd name="connsiteX4" fmla="*/ 109823 w 112446"/>
                    <a:gd name="connsiteY4" fmla="*/ 63243 h 63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446" h="63243">
                      <a:moveTo>
                        <a:pt x="109823" y="63243"/>
                      </a:moveTo>
                      <a:cubicBezTo>
                        <a:pt x="109823" y="63243"/>
                        <a:pt x="120777" y="29811"/>
                        <a:pt x="97917" y="16285"/>
                      </a:cubicBezTo>
                      <a:cubicBezTo>
                        <a:pt x="75057" y="2760"/>
                        <a:pt x="34957" y="-1717"/>
                        <a:pt x="25241" y="569"/>
                      </a:cubicBezTo>
                      <a:cubicBezTo>
                        <a:pt x="12478" y="3712"/>
                        <a:pt x="286" y="17619"/>
                        <a:pt x="0" y="37335"/>
                      </a:cubicBezTo>
                      <a:cubicBezTo>
                        <a:pt x="10858" y="40479"/>
                        <a:pt x="109823" y="63243"/>
                        <a:pt x="109823" y="63243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90" name="Freeform: Shape 289">
                  <a:extLst>
                    <a:ext uri="{FF2B5EF4-FFF2-40B4-BE49-F238E27FC236}">
                      <a16:creationId xmlns:a16="http://schemas.microsoft.com/office/drawing/2014/main" id="{30122F92-644A-410D-9BD1-9F8A1DF31CBB}"/>
                    </a:ext>
                  </a:extLst>
                </p:cNvPr>
                <p:cNvSpPr/>
                <p:nvPr/>
              </p:nvSpPr>
              <p:spPr>
                <a:xfrm>
                  <a:off x="6176295" y="3207829"/>
                  <a:ext cx="28905" cy="47556"/>
                </a:xfrm>
                <a:custGeom>
                  <a:avLst/>
                  <a:gdLst>
                    <a:gd name="connsiteX0" fmla="*/ 16383 w 28905"/>
                    <a:gd name="connsiteY0" fmla="*/ 6953 h 47556"/>
                    <a:gd name="connsiteX1" fmla="*/ 0 w 28905"/>
                    <a:gd name="connsiteY1" fmla="*/ 0 h 47556"/>
                    <a:gd name="connsiteX2" fmla="*/ 9906 w 28905"/>
                    <a:gd name="connsiteY2" fmla="*/ 43339 h 47556"/>
                    <a:gd name="connsiteX3" fmla="*/ 26194 w 28905"/>
                    <a:gd name="connsiteY3" fmla="*/ 46292 h 47556"/>
                    <a:gd name="connsiteX4" fmla="*/ 16383 w 28905"/>
                    <a:gd name="connsiteY4" fmla="*/ 6953 h 4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05" h="47556">
                      <a:moveTo>
                        <a:pt x="16383" y="6953"/>
                      </a:moveTo>
                      <a:cubicBezTo>
                        <a:pt x="11621" y="4191"/>
                        <a:pt x="6001" y="1810"/>
                        <a:pt x="0" y="0"/>
                      </a:cubicBezTo>
                      <a:cubicBezTo>
                        <a:pt x="14669" y="12382"/>
                        <a:pt x="18288" y="31718"/>
                        <a:pt x="9906" y="43339"/>
                      </a:cubicBezTo>
                      <a:cubicBezTo>
                        <a:pt x="19145" y="46292"/>
                        <a:pt x="24384" y="49340"/>
                        <a:pt x="26194" y="46292"/>
                      </a:cubicBezTo>
                      <a:cubicBezTo>
                        <a:pt x="28003" y="43243"/>
                        <a:pt x="34766" y="17812"/>
                        <a:pt x="16383" y="6953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13F06302-92D3-4715-A9FB-2C9D7349A465}"/>
                </a:ext>
              </a:extLst>
            </p:cNvPr>
            <p:cNvSpPr/>
            <p:nvPr/>
          </p:nvSpPr>
          <p:spPr>
            <a:xfrm>
              <a:off x="5970306" y="3348608"/>
              <a:ext cx="87497" cy="232124"/>
            </a:xfrm>
            <a:custGeom>
              <a:avLst/>
              <a:gdLst>
                <a:gd name="connsiteX0" fmla="*/ 55684 w 87497"/>
                <a:gd name="connsiteY0" fmla="*/ 0 h 232124"/>
                <a:gd name="connsiteX1" fmla="*/ 1106 w 87497"/>
                <a:gd name="connsiteY1" fmla="*/ 125063 h 232124"/>
                <a:gd name="connsiteX2" fmla="*/ 87498 w 87497"/>
                <a:gd name="connsiteY2" fmla="*/ 232124 h 232124"/>
                <a:gd name="connsiteX3" fmla="*/ 31872 w 87497"/>
                <a:gd name="connsiteY3" fmla="*/ 120491 h 232124"/>
                <a:gd name="connsiteX4" fmla="*/ 55684 w 87497"/>
                <a:gd name="connsiteY4" fmla="*/ 0 h 2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97" h="232124">
                  <a:moveTo>
                    <a:pt x="55684" y="0"/>
                  </a:moveTo>
                  <a:cubicBezTo>
                    <a:pt x="55684" y="0"/>
                    <a:pt x="-9181" y="48197"/>
                    <a:pt x="1106" y="125063"/>
                  </a:cubicBezTo>
                  <a:cubicBezTo>
                    <a:pt x="6249" y="163735"/>
                    <a:pt x="34539" y="206121"/>
                    <a:pt x="87498" y="232124"/>
                  </a:cubicBezTo>
                  <a:cubicBezTo>
                    <a:pt x="66352" y="203168"/>
                    <a:pt x="38920" y="162782"/>
                    <a:pt x="31872" y="120491"/>
                  </a:cubicBezTo>
                  <a:cubicBezTo>
                    <a:pt x="25680" y="83249"/>
                    <a:pt x="32157" y="43434"/>
                    <a:pt x="5568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76" name="Graphic 876">
            <a:extLst>
              <a:ext uri="{FF2B5EF4-FFF2-40B4-BE49-F238E27FC236}">
                <a16:creationId xmlns:a16="http://schemas.microsoft.com/office/drawing/2014/main" id="{7A2089B7-881F-4BB2-9150-0E870759F876}"/>
              </a:ext>
            </a:extLst>
          </p:cNvPr>
          <p:cNvGrpSpPr/>
          <p:nvPr/>
        </p:nvGrpSpPr>
        <p:grpSpPr>
          <a:xfrm rot="1656797">
            <a:off x="123765" y="828294"/>
            <a:ext cx="1059547" cy="866816"/>
            <a:chOff x="-380835" y="371217"/>
            <a:chExt cx="1182052" cy="823912"/>
          </a:xfrm>
        </p:grpSpPr>
        <p:grpSp>
          <p:nvGrpSpPr>
            <p:cNvPr id="377" name="Graphic 876">
              <a:extLst>
                <a:ext uri="{FF2B5EF4-FFF2-40B4-BE49-F238E27FC236}">
                  <a16:creationId xmlns:a16="http://schemas.microsoft.com/office/drawing/2014/main" id="{007F61F4-9845-4B4E-AB2C-52F810DA1526}"/>
                </a:ext>
              </a:extLst>
            </p:cNvPr>
            <p:cNvGrpSpPr/>
            <p:nvPr/>
          </p:nvGrpSpPr>
          <p:grpSpPr>
            <a:xfrm>
              <a:off x="-276917" y="371217"/>
              <a:ext cx="1078134" cy="565413"/>
              <a:chOff x="-276917" y="371217"/>
              <a:chExt cx="1078134" cy="565413"/>
            </a:xfrm>
          </p:grpSpPr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D36DF30A-C074-4395-9280-20BD0D399D31}"/>
                  </a:ext>
                </a:extLst>
              </p:cNvPr>
              <p:cNvSpPr/>
              <p:nvPr/>
            </p:nvSpPr>
            <p:spPr>
              <a:xfrm>
                <a:off x="-3264" y="496851"/>
                <a:ext cx="599598" cy="439778"/>
              </a:xfrm>
              <a:custGeom>
                <a:avLst/>
                <a:gdLst>
                  <a:gd name="connsiteX0" fmla="*/ 510254 w 599598"/>
                  <a:gd name="connsiteY0" fmla="*/ 0 h 439778"/>
                  <a:gd name="connsiteX1" fmla="*/ 0 w 599598"/>
                  <a:gd name="connsiteY1" fmla="*/ 174403 h 439778"/>
                  <a:gd name="connsiteX2" fmla="*/ 90106 w 599598"/>
                  <a:gd name="connsiteY2" fmla="*/ 434054 h 439778"/>
                  <a:gd name="connsiteX3" fmla="*/ 599599 w 599598"/>
                  <a:gd name="connsiteY3" fmla="*/ 257270 h 439778"/>
                  <a:gd name="connsiteX4" fmla="*/ 510254 w 599598"/>
                  <a:gd name="connsiteY4" fmla="*/ 0 h 4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9598" h="439778">
                    <a:moveTo>
                      <a:pt x="510254" y="0"/>
                    </a:moveTo>
                    <a:lnTo>
                      <a:pt x="0" y="174403"/>
                    </a:lnTo>
                    <a:lnTo>
                      <a:pt x="90106" y="434054"/>
                    </a:lnTo>
                    <a:cubicBezTo>
                      <a:pt x="278511" y="460439"/>
                      <a:pt x="468059" y="394621"/>
                      <a:pt x="599599" y="257270"/>
                    </a:cubicBezTo>
                    <a:lnTo>
                      <a:pt x="510254" y="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DF34787E-2C2F-44C6-B5F6-2BEA5AA79251}"/>
                  </a:ext>
                </a:extLst>
              </p:cNvPr>
              <p:cNvSpPr/>
              <p:nvPr/>
            </p:nvSpPr>
            <p:spPr>
              <a:xfrm>
                <a:off x="-276917" y="371217"/>
                <a:ext cx="1078134" cy="458057"/>
              </a:xfrm>
              <a:custGeom>
                <a:avLst/>
                <a:gdLst>
                  <a:gd name="connsiteX0" fmla="*/ 1078135 w 1078134"/>
                  <a:gd name="connsiteY0" fmla="*/ 41910 h 458057"/>
                  <a:gd name="connsiteX1" fmla="*/ 618554 w 1078134"/>
                  <a:gd name="connsiteY1" fmla="*/ 458057 h 458057"/>
                  <a:gd name="connsiteX2" fmla="*/ 0 w 1078134"/>
                  <a:gd name="connsiteY2" fmla="*/ 416147 h 458057"/>
                  <a:gd name="connsiteX3" fmla="*/ 64294 w 1078134"/>
                  <a:gd name="connsiteY3" fmla="*/ 357950 h 458057"/>
                  <a:gd name="connsiteX4" fmla="*/ 98965 w 1078134"/>
                  <a:gd name="connsiteY4" fmla="*/ 326517 h 458057"/>
                  <a:gd name="connsiteX5" fmla="*/ 459581 w 1078134"/>
                  <a:gd name="connsiteY5" fmla="*/ 0 h 458057"/>
                  <a:gd name="connsiteX6" fmla="*/ 944975 w 1078134"/>
                  <a:gd name="connsiteY6" fmla="*/ 32957 h 458057"/>
                  <a:gd name="connsiteX7" fmla="*/ 991553 w 1078134"/>
                  <a:gd name="connsiteY7" fmla="*/ 36100 h 45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8134" h="458057">
                    <a:moveTo>
                      <a:pt x="1078135" y="41910"/>
                    </a:moveTo>
                    <a:lnTo>
                      <a:pt x="618554" y="458057"/>
                    </a:lnTo>
                    <a:lnTo>
                      <a:pt x="0" y="416147"/>
                    </a:lnTo>
                    <a:lnTo>
                      <a:pt x="64294" y="357950"/>
                    </a:lnTo>
                    <a:lnTo>
                      <a:pt x="98965" y="326517"/>
                    </a:lnTo>
                    <a:lnTo>
                      <a:pt x="459581" y="0"/>
                    </a:lnTo>
                    <a:lnTo>
                      <a:pt x="944975" y="32957"/>
                    </a:lnTo>
                    <a:lnTo>
                      <a:pt x="991553" y="3610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BD41349B-9382-4562-A2EB-0B030B473C21}"/>
                  </a:ext>
                </a:extLst>
              </p:cNvPr>
              <p:cNvSpPr/>
              <p:nvPr/>
            </p:nvSpPr>
            <p:spPr>
              <a:xfrm>
                <a:off x="-212623" y="371217"/>
                <a:ext cx="927258" cy="393954"/>
              </a:xfrm>
              <a:custGeom>
                <a:avLst/>
                <a:gdLst>
                  <a:gd name="connsiteX0" fmla="*/ 927259 w 927258"/>
                  <a:gd name="connsiteY0" fmla="*/ 36100 h 393954"/>
                  <a:gd name="connsiteX1" fmla="*/ 531971 w 927258"/>
                  <a:gd name="connsiteY1" fmla="*/ 393954 h 393954"/>
                  <a:gd name="connsiteX2" fmla="*/ 0 w 927258"/>
                  <a:gd name="connsiteY2" fmla="*/ 357950 h 393954"/>
                  <a:gd name="connsiteX3" fmla="*/ 34671 w 927258"/>
                  <a:gd name="connsiteY3" fmla="*/ 326517 h 393954"/>
                  <a:gd name="connsiteX4" fmla="*/ 395288 w 927258"/>
                  <a:gd name="connsiteY4" fmla="*/ 0 h 393954"/>
                  <a:gd name="connsiteX5" fmla="*/ 880682 w 927258"/>
                  <a:gd name="connsiteY5" fmla="*/ 32957 h 393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7258" h="393954">
                    <a:moveTo>
                      <a:pt x="927259" y="36100"/>
                    </a:moveTo>
                    <a:lnTo>
                      <a:pt x="531971" y="393954"/>
                    </a:lnTo>
                    <a:lnTo>
                      <a:pt x="0" y="357950"/>
                    </a:lnTo>
                    <a:lnTo>
                      <a:pt x="34671" y="326517"/>
                    </a:lnTo>
                    <a:lnTo>
                      <a:pt x="395288" y="0"/>
                    </a:lnTo>
                    <a:lnTo>
                      <a:pt x="880682" y="32957"/>
                    </a:lnTo>
                    <a:close/>
                  </a:path>
                </a:pathLst>
              </a:custGeom>
              <a:solidFill>
                <a:srgbClr val="484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78" name="Graphic 876">
              <a:extLst>
                <a:ext uri="{FF2B5EF4-FFF2-40B4-BE49-F238E27FC236}">
                  <a16:creationId xmlns:a16="http://schemas.microsoft.com/office/drawing/2014/main" id="{0651C3C4-664C-436D-A1A7-06A32D979200}"/>
                </a:ext>
              </a:extLst>
            </p:cNvPr>
            <p:cNvGrpSpPr/>
            <p:nvPr/>
          </p:nvGrpSpPr>
          <p:grpSpPr>
            <a:xfrm>
              <a:off x="-380835" y="555811"/>
              <a:ext cx="644461" cy="639318"/>
              <a:chOff x="-380835" y="555811"/>
              <a:chExt cx="644461" cy="639318"/>
            </a:xfrm>
            <a:solidFill>
              <a:srgbClr val="FFD524"/>
            </a:solidFill>
          </p:grpSpPr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AD5EABB7-B2A6-4BF4-B019-6B0F21500B96}"/>
                  </a:ext>
                </a:extLst>
              </p:cNvPr>
              <p:cNvSpPr/>
              <p:nvPr/>
            </p:nvSpPr>
            <p:spPr>
              <a:xfrm>
                <a:off x="-321494" y="555811"/>
                <a:ext cx="585120" cy="588168"/>
              </a:xfrm>
              <a:custGeom>
                <a:avLst/>
                <a:gdLst>
                  <a:gd name="connsiteX0" fmla="*/ 24956 w 585120"/>
                  <a:gd name="connsiteY0" fmla="*/ 588169 h 588168"/>
                  <a:gd name="connsiteX1" fmla="*/ 0 w 585120"/>
                  <a:gd name="connsiteY1" fmla="*/ 585883 h 588168"/>
                  <a:gd name="connsiteX2" fmla="*/ 32766 w 585120"/>
                  <a:gd name="connsiteY2" fmla="*/ 222790 h 588168"/>
                  <a:gd name="connsiteX3" fmla="*/ 575596 w 585120"/>
                  <a:gd name="connsiteY3" fmla="*/ 0 h 588168"/>
                  <a:gd name="connsiteX4" fmla="*/ 585121 w 585120"/>
                  <a:gd name="connsiteY4" fmla="*/ 23241 h 588168"/>
                  <a:gd name="connsiteX5" fmla="*/ 56388 w 585120"/>
                  <a:gd name="connsiteY5" fmla="*/ 240221 h 58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5120" h="588168">
                    <a:moveTo>
                      <a:pt x="24956" y="588169"/>
                    </a:moveTo>
                    <a:lnTo>
                      <a:pt x="0" y="585883"/>
                    </a:lnTo>
                    <a:lnTo>
                      <a:pt x="32766" y="222790"/>
                    </a:lnTo>
                    <a:lnTo>
                      <a:pt x="575596" y="0"/>
                    </a:lnTo>
                    <a:lnTo>
                      <a:pt x="585121" y="23241"/>
                    </a:lnTo>
                    <a:lnTo>
                      <a:pt x="56388" y="240221"/>
                    </a:ln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218B0A24-83E5-4CE7-BED0-853DA2EE3382}"/>
                  </a:ext>
                </a:extLst>
              </p:cNvPr>
              <p:cNvSpPr/>
              <p:nvPr/>
            </p:nvSpPr>
            <p:spPr>
              <a:xfrm>
                <a:off x="-380835" y="1007010"/>
                <a:ext cx="121695" cy="188118"/>
              </a:xfrm>
              <a:custGeom>
                <a:avLst/>
                <a:gdLst>
                  <a:gd name="connsiteX0" fmla="*/ 85058 w 121695"/>
                  <a:gd name="connsiteY0" fmla="*/ 1619 h 188118"/>
                  <a:gd name="connsiteX1" fmla="*/ 79915 w 121695"/>
                  <a:gd name="connsiteY1" fmla="*/ 0 h 188118"/>
                  <a:gd name="connsiteX2" fmla="*/ 0 w 121695"/>
                  <a:gd name="connsiteY2" fmla="*/ 170783 h 188118"/>
                  <a:gd name="connsiteX3" fmla="*/ 111824 w 121695"/>
                  <a:gd name="connsiteY3" fmla="*/ 188119 h 188118"/>
                  <a:gd name="connsiteX4" fmla="*/ 85058 w 121695"/>
                  <a:gd name="connsiteY4" fmla="*/ 1619 h 18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695" h="188118">
                    <a:moveTo>
                      <a:pt x="85058" y="1619"/>
                    </a:moveTo>
                    <a:lnTo>
                      <a:pt x="79915" y="0"/>
                    </a:lnTo>
                    <a:cubicBezTo>
                      <a:pt x="64484" y="5810"/>
                      <a:pt x="10573" y="35814"/>
                      <a:pt x="0" y="170783"/>
                    </a:cubicBezTo>
                    <a:lnTo>
                      <a:pt x="111824" y="188119"/>
                    </a:lnTo>
                    <a:cubicBezTo>
                      <a:pt x="140684" y="56483"/>
                      <a:pt x="98393" y="12002"/>
                      <a:pt x="85058" y="1619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384" name="Graphic 8843">
            <a:extLst>
              <a:ext uri="{FF2B5EF4-FFF2-40B4-BE49-F238E27FC236}">
                <a16:creationId xmlns:a16="http://schemas.microsoft.com/office/drawing/2014/main" id="{EE96A8D8-C44B-43BE-B349-97AD54C3F876}"/>
              </a:ext>
            </a:extLst>
          </p:cNvPr>
          <p:cNvGrpSpPr/>
          <p:nvPr/>
        </p:nvGrpSpPr>
        <p:grpSpPr>
          <a:xfrm rot="6107442">
            <a:off x="36013" y="2089754"/>
            <a:ext cx="711784" cy="1414411"/>
            <a:chOff x="5932323" y="2809504"/>
            <a:chExt cx="326743" cy="1171515"/>
          </a:xfrm>
        </p:grpSpPr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8964E091-267A-49FF-A4ED-9A5CB340A584}"/>
                </a:ext>
              </a:extLst>
            </p:cNvPr>
            <p:cNvSpPr/>
            <p:nvPr/>
          </p:nvSpPr>
          <p:spPr>
            <a:xfrm>
              <a:off x="6116382" y="2809504"/>
              <a:ext cx="141351" cy="176593"/>
            </a:xfrm>
            <a:custGeom>
              <a:avLst/>
              <a:gdLst>
                <a:gd name="connsiteX0" fmla="*/ 0 w 141351"/>
                <a:gd name="connsiteY0" fmla="*/ 149733 h 176593"/>
                <a:gd name="connsiteX1" fmla="*/ 101727 w 141351"/>
                <a:gd name="connsiteY1" fmla="*/ 0 h 176593"/>
                <a:gd name="connsiteX2" fmla="*/ 141351 w 141351"/>
                <a:gd name="connsiteY2" fmla="*/ 176594 h 17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51" h="176593">
                  <a:moveTo>
                    <a:pt x="0" y="149733"/>
                  </a:moveTo>
                  <a:lnTo>
                    <a:pt x="101727" y="0"/>
                  </a:lnTo>
                  <a:lnTo>
                    <a:pt x="141351" y="176594"/>
                  </a:lnTo>
                  <a:close/>
                </a:path>
              </a:pathLst>
            </a:custGeom>
            <a:solidFill>
              <a:srgbClr val="FD8F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B2CBF612-CE41-4B2A-B563-622F7546B8B2}"/>
                </a:ext>
              </a:extLst>
            </p:cNvPr>
            <p:cNvSpPr/>
            <p:nvPr/>
          </p:nvSpPr>
          <p:spPr>
            <a:xfrm>
              <a:off x="6182962" y="2809504"/>
              <a:ext cx="48768" cy="61055"/>
            </a:xfrm>
            <a:custGeom>
              <a:avLst/>
              <a:gdLst>
                <a:gd name="connsiteX0" fmla="*/ 0 w 48768"/>
                <a:gd name="connsiteY0" fmla="*/ 51721 h 61055"/>
                <a:gd name="connsiteX1" fmla="*/ 35147 w 48768"/>
                <a:gd name="connsiteY1" fmla="*/ 0 h 61055"/>
                <a:gd name="connsiteX2" fmla="*/ 48768 w 48768"/>
                <a:gd name="connsiteY2" fmla="*/ 61055 h 6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768" h="61055">
                  <a:moveTo>
                    <a:pt x="0" y="51721"/>
                  </a:moveTo>
                  <a:lnTo>
                    <a:pt x="35147" y="0"/>
                  </a:lnTo>
                  <a:lnTo>
                    <a:pt x="48768" y="61055"/>
                  </a:lnTo>
                  <a:close/>
                </a:path>
              </a:pathLst>
            </a:custGeom>
            <a:solidFill>
              <a:srgbClr val="15061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CF061E8C-FA25-473E-9F6A-27EE3AFA34AF}"/>
                </a:ext>
              </a:extLst>
            </p:cNvPr>
            <p:cNvSpPr/>
            <p:nvPr/>
          </p:nvSpPr>
          <p:spPr>
            <a:xfrm>
              <a:off x="5950838" y="2938248"/>
              <a:ext cx="308229" cy="913481"/>
            </a:xfrm>
            <a:custGeom>
              <a:avLst/>
              <a:gdLst>
                <a:gd name="connsiteX0" fmla="*/ 164592 w 308229"/>
                <a:gd name="connsiteY0" fmla="*/ 20132 h 913481"/>
                <a:gd name="connsiteX1" fmla="*/ 211074 w 308229"/>
                <a:gd name="connsiteY1" fmla="*/ 28990 h 913481"/>
                <a:gd name="connsiteX2" fmla="*/ 263081 w 308229"/>
                <a:gd name="connsiteY2" fmla="*/ 38896 h 913481"/>
                <a:gd name="connsiteX3" fmla="*/ 308229 w 308229"/>
                <a:gd name="connsiteY3" fmla="*/ 47468 h 913481"/>
                <a:gd name="connsiteX4" fmla="*/ 143542 w 308229"/>
                <a:gd name="connsiteY4" fmla="*/ 913481 h 913481"/>
                <a:gd name="connsiteX5" fmla="*/ 0 w 308229"/>
                <a:gd name="connsiteY5" fmla="*/ 886240 h 913481"/>
                <a:gd name="connsiteX6" fmla="*/ 164592 w 308229"/>
                <a:gd name="connsiteY6" fmla="*/ 20132 h 91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29" h="913481">
                  <a:moveTo>
                    <a:pt x="164592" y="20132"/>
                  </a:moveTo>
                  <a:cubicBezTo>
                    <a:pt x="189357" y="-11015"/>
                    <a:pt x="203835" y="-4443"/>
                    <a:pt x="211074" y="28990"/>
                  </a:cubicBezTo>
                  <a:cubicBezTo>
                    <a:pt x="228410" y="32228"/>
                    <a:pt x="245745" y="35562"/>
                    <a:pt x="263081" y="38896"/>
                  </a:cubicBezTo>
                  <a:cubicBezTo>
                    <a:pt x="286417" y="2415"/>
                    <a:pt x="298418" y="19751"/>
                    <a:pt x="308229" y="47468"/>
                  </a:cubicBezTo>
                  <a:lnTo>
                    <a:pt x="143542" y="913481"/>
                  </a:lnTo>
                  <a:lnTo>
                    <a:pt x="0" y="886240"/>
                  </a:lnTo>
                  <a:cubicBezTo>
                    <a:pt x="54864" y="597537"/>
                    <a:pt x="109728" y="308834"/>
                    <a:pt x="164592" y="20132"/>
                  </a:cubicBezTo>
                  <a:close/>
                </a:path>
              </a:pathLst>
            </a:custGeom>
            <a:solidFill>
              <a:srgbClr val="E899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2CEAA682-70D3-46C7-8C3E-97E92F54ED8F}"/>
                </a:ext>
              </a:extLst>
            </p:cNvPr>
            <p:cNvSpPr/>
            <p:nvPr/>
          </p:nvSpPr>
          <p:spPr>
            <a:xfrm>
              <a:off x="5932323" y="3819725"/>
              <a:ext cx="162913" cy="161294"/>
            </a:xfrm>
            <a:custGeom>
              <a:avLst/>
              <a:gdLst>
                <a:gd name="connsiteX0" fmla="*/ 19372 w 162913"/>
                <a:gd name="connsiteY0" fmla="*/ 0 h 161294"/>
                <a:gd name="connsiteX1" fmla="*/ 162914 w 162913"/>
                <a:gd name="connsiteY1" fmla="*/ 27242 h 161294"/>
                <a:gd name="connsiteX2" fmla="*/ 144435 w 162913"/>
                <a:gd name="connsiteY2" fmla="*/ 124301 h 161294"/>
                <a:gd name="connsiteX3" fmla="*/ 91286 w 162913"/>
                <a:gd name="connsiteY3" fmla="*/ 160496 h 161294"/>
                <a:gd name="connsiteX4" fmla="*/ 36993 w 162913"/>
                <a:gd name="connsiteY4" fmla="*/ 150209 h 161294"/>
                <a:gd name="connsiteX5" fmla="*/ 798 w 162913"/>
                <a:gd name="connsiteY5" fmla="*/ 97060 h 161294"/>
                <a:gd name="connsiteX6" fmla="*/ 19372 w 162913"/>
                <a:gd name="connsiteY6" fmla="*/ 0 h 16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913" h="161294">
                  <a:moveTo>
                    <a:pt x="19372" y="0"/>
                  </a:moveTo>
                  <a:lnTo>
                    <a:pt x="162914" y="27242"/>
                  </a:lnTo>
                  <a:lnTo>
                    <a:pt x="144435" y="124301"/>
                  </a:lnTo>
                  <a:cubicBezTo>
                    <a:pt x="139768" y="148876"/>
                    <a:pt x="115860" y="165164"/>
                    <a:pt x="91286" y="160496"/>
                  </a:cubicBezTo>
                  <a:lnTo>
                    <a:pt x="36993" y="150209"/>
                  </a:lnTo>
                  <a:cubicBezTo>
                    <a:pt x="12419" y="145542"/>
                    <a:pt x="-3869" y="121634"/>
                    <a:pt x="798" y="97060"/>
                  </a:cubicBezTo>
                  <a:lnTo>
                    <a:pt x="19372" y="0"/>
                  </a:lnTo>
                  <a:close/>
                </a:path>
              </a:pathLst>
            </a:custGeom>
            <a:solidFill>
              <a:srgbClr val="FB30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616BDEC9-2759-42DC-8E11-06F53E967227}"/>
                </a:ext>
              </a:extLst>
            </p:cNvPr>
            <p:cNvSpPr/>
            <p:nvPr/>
          </p:nvSpPr>
          <p:spPr>
            <a:xfrm>
              <a:off x="5997701" y="2936641"/>
              <a:ext cx="216229" cy="901657"/>
            </a:xfrm>
            <a:custGeom>
              <a:avLst/>
              <a:gdLst>
                <a:gd name="connsiteX0" fmla="*/ 215170 w 216229"/>
                <a:gd name="connsiteY0" fmla="*/ 40788 h 901657"/>
                <a:gd name="connsiteX1" fmla="*/ 51626 w 216229"/>
                <a:gd name="connsiteY1" fmla="*/ 901658 h 901657"/>
                <a:gd name="connsiteX2" fmla="*/ 0 w 216229"/>
                <a:gd name="connsiteY2" fmla="*/ 891847 h 901657"/>
                <a:gd name="connsiteX3" fmla="*/ 163544 w 216229"/>
                <a:gd name="connsiteY3" fmla="*/ 30978 h 901657"/>
                <a:gd name="connsiteX4" fmla="*/ 215170 w 216229"/>
                <a:gd name="connsiteY4" fmla="*/ 40788 h 90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29" h="901657">
                  <a:moveTo>
                    <a:pt x="215170" y="40788"/>
                  </a:moveTo>
                  <a:lnTo>
                    <a:pt x="51626" y="901658"/>
                  </a:lnTo>
                  <a:lnTo>
                    <a:pt x="0" y="891847"/>
                  </a:lnTo>
                  <a:lnTo>
                    <a:pt x="163544" y="30978"/>
                  </a:lnTo>
                  <a:cubicBezTo>
                    <a:pt x="172593" y="-16362"/>
                    <a:pt x="224219" y="-6551"/>
                    <a:pt x="215170" y="40788"/>
                  </a:cubicBezTo>
                  <a:close/>
                </a:path>
              </a:pathLst>
            </a:custGeom>
            <a:solidFill>
              <a:srgbClr val="EFC3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8A6422D9-7AE9-423B-B2AF-1CF6E786887C}"/>
                </a:ext>
              </a:extLst>
            </p:cNvPr>
            <p:cNvSpPr/>
            <p:nvPr/>
          </p:nvSpPr>
          <p:spPr>
            <a:xfrm>
              <a:off x="5952987" y="3842759"/>
              <a:ext cx="72733" cy="117571"/>
            </a:xfrm>
            <a:custGeom>
              <a:avLst/>
              <a:gdLst>
                <a:gd name="connsiteX0" fmla="*/ 67192 w 72733"/>
                <a:gd name="connsiteY0" fmla="*/ 104030 h 117571"/>
                <a:gd name="connsiteX1" fmla="*/ 72622 w 72733"/>
                <a:gd name="connsiteY1" fmla="*/ 112030 h 117571"/>
                <a:gd name="connsiteX2" fmla="*/ 64621 w 72733"/>
                <a:gd name="connsiteY2" fmla="*/ 117460 h 117571"/>
                <a:gd name="connsiteX3" fmla="*/ 29473 w 72733"/>
                <a:gd name="connsiteY3" fmla="*/ 110792 h 117571"/>
                <a:gd name="connsiteX4" fmla="*/ 6328 w 72733"/>
                <a:gd name="connsiteY4" fmla="*/ 95552 h 117571"/>
                <a:gd name="connsiteX5" fmla="*/ 613 w 72733"/>
                <a:gd name="connsiteY5" fmla="*/ 68406 h 117571"/>
                <a:gd name="connsiteX6" fmla="*/ 12519 w 72733"/>
                <a:gd name="connsiteY6" fmla="*/ 5541 h 117571"/>
                <a:gd name="connsiteX7" fmla="*/ 20520 w 72733"/>
                <a:gd name="connsiteY7" fmla="*/ 112 h 117571"/>
                <a:gd name="connsiteX8" fmla="*/ 25949 w 72733"/>
                <a:gd name="connsiteY8" fmla="*/ 8113 h 117571"/>
                <a:gd name="connsiteX9" fmla="*/ 14043 w 72733"/>
                <a:gd name="connsiteY9" fmla="*/ 70978 h 117571"/>
                <a:gd name="connsiteX10" fmla="*/ 17567 w 72733"/>
                <a:gd name="connsiteY10" fmla="*/ 87837 h 117571"/>
                <a:gd name="connsiteX11" fmla="*/ 32045 w 72733"/>
                <a:gd name="connsiteY11" fmla="*/ 97362 h 117571"/>
                <a:gd name="connsiteX12" fmla="*/ 67192 w 72733"/>
                <a:gd name="connsiteY12" fmla="*/ 104030 h 11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733" h="117571">
                  <a:moveTo>
                    <a:pt x="67192" y="104030"/>
                  </a:moveTo>
                  <a:cubicBezTo>
                    <a:pt x="70907" y="104696"/>
                    <a:pt x="73288" y="108316"/>
                    <a:pt x="72622" y="112030"/>
                  </a:cubicBezTo>
                  <a:cubicBezTo>
                    <a:pt x="71955" y="115745"/>
                    <a:pt x="68335" y="118126"/>
                    <a:pt x="64621" y="117460"/>
                  </a:cubicBezTo>
                  <a:lnTo>
                    <a:pt x="29473" y="110792"/>
                  </a:lnTo>
                  <a:cubicBezTo>
                    <a:pt x="19663" y="108887"/>
                    <a:pt x="11566" y="103268"/>
                    <a:pt x="6328" y="95552"/>
                  </a:cubicBezTo>
                  <a:cubicBezTo>
                    <a:pt x="1089" y="87837"/>
                    <a:pt x="-1197" y="78217"/>
                    <a:pt x="613" y="68406"/>
                  </a:cubicBezTo>
                  <a:lnTo>
                    <a:pt x="12519" y="5541"/>
                  </a:lnTo>
                  <a:cubicBezTo>
                    <a:pt x="13186" y="1826"/>
                    <a:pt x="16805" y="-555"/>
                    <a:pt x="20520" y="112"/>
                  </a:cubicBezTo>
                  <a:cubicBezTo>
                    <a:pt x="24235" y="778"/>
                    <a:pt x="26616" y="4398"/>
                    <a:pt x="25949" y="8113"/>
                  </a:cubicBezTo>
                  <a:lnTo>
                    <a:pt x="14043" y="70978"/>
                  </a:lnTo>
                  <a:cubicBezTo>
                    <a:pt x="12805" y="76978"/>
                    <a:pt x="14329" y="83074"/>
                    <a:pt x="17567" y="87837"/>
                  </a:cubicBezTo>
                  <a:cubicBezTo>
                    <a:pt x="20806" y="92599"/>
                    <a:pt x="25949" y="96219"/>
                    <a:pt x="32045" y="97362"/>
                  </a:cubicBezTo>
                  <a:lnTo>
                    <a:pt x="67192" y="104030"/>
                  </a:lnTo>
                  <a:close/>
                </a:path>
              </a:pathLst>
            </a:custGeom>
            <a:solidFill>
              <a:srgbClr val="FA51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6" name="Graphic 905">
            <a:extLst>
              <a:ext uri="{FF2B5EF4-FFF2-40B4-BE49-F238E27FC236}">
                <a16:creationId xmlns:a16="http://schemas.microsoft.com/office/drawing/2014/main" id="{2AFFC5EA-D024-4507-9CD1-AF5617FE61B1}"/>
              </a:ext>
            </a:extLst>
          </p:cNvPr>
          <p:cNvSpPr/>
          <p:nvPr/>
        </p:nvSpPr>
        <p:spPr>
          <a:xfrm rot="20529564">
            <a:off x="5801802" y="3483470"/>
            <a:ext cx="632407" cy="805710"/>
          </a:xfrm>
          <a:custGeom>
            <a:avLst/>
            <a:gdLst>
              <a:gd name="connsiteX0" fmla="*/ 134017 w 325945"/>
              <a:gd name="connsiteY0" fmla="*/ 304895 h 525303"/>
              <a:gd name="connsiteX1" fmla="*/ 154305 w 325945"/>
              <a:gd name="connsiteY1" fmla="*/ 269081 h 525303"/>
              <a:gd name="connsiteX2" fmla="*/ 161830 w 325945"/>
              <a:gd name="connsiteY2" fmla="*/ 256985 h 525303"/>
              <a:gd name="connsiteX3" fmla="*/ 181642 w 325945"/>
              <a:gd name="connsiteY3" fmla="*/ 224409 h 525303"/>
              <a:gd name="connsiteX4" fmla="*/ 201263 w 325945"/>
              <a:gd name="connsiteY4" fmla="*/ 186785 h 525303"/>
              <a:gd name="connsiteX5" fmla="*/ 211550 w 325945"/>
              <a:gd name="connsiteY5" fmla="*/ 149543 h 525303"/>
              <a:gd name="connsiteX6" fmla="*/ 197930 w 325945"/>
              <a:gd name="connsiteY6" fmla="*/ 123444 h 525303"/>
              <a:gd name="connsiteX7" fmla="*/ 157258 w 325945"/>
              <a:gd name="connsiteY7" fmla="*/ 115824 h 525303"/>
              <a:gd name="connsiteX8" fmla="*/ 134207 w 325945"/>
              <a:gd name="connsiteY8" fmla="*/ 118682 h 525303"/>
              <a:gd name="connsiteX9" fmla="*/ 116586 w 325945"/>
              <a:gd name="connsiteY9" fmla="*/ 130397 h 525303"/>
              <a:gd name="connsiteX10" fmla="*/ 107156 w 325945"/>
              <a:gd name="connsiteY10" fmla="*/ 144780 h 525303"/>
              <a:gd name="connsiteX11" fmla="*/ 88773 w 325945"/>
              <a:gd name="connsiteY11" fmla="*/ 168783 h 525303"/>
              <a:gd name="connsiteX12" fmla="*/ 72771 w 325945"/>
              <a:gd name="connsiteY12" fmla="*/ 177641 h 525303"/>
              <a:gd name="connsiteX13" fmla="*/ 54769 w 325945"/>
              <a:gd name="connsiteY13" fmla="*/ 180499 h 525303"/>
              <a:gd name="connsiteX14" fmla="*/ 54769 w 325945"/>
              <a:gd name="connsiteY14" fmla="*/ 180499 h 525303"/>
              <a:gd name="connsiteX15" fmla="*/ 14478 w 325945"/>
              <a:gd name="connsiteY15" fmla="*/ 164497 h 525303"/>
              <a:gd name="connsiteX16" fmla="*/ 0 w 325945"/>
              <a:gd name="connsiteY16" fmla="*/ 122396 h 525303"/>
              <a:gd name="connsiteX17" fmla="*/ 0 w 325945"/>
              <a:gd name="connsiteY17" fmla="*/ 122301 h 525303"/>
              <a:gd name="connsiteX18" fmla="*/ 6953 w 325945"/>
              <a:gd name="connsiteY18" fmla="*/ 86678 h 525303"/>
              <a:gd name="connsiteX19" fmla="*/ 26480 w 325945"/>
              <a:gd name="connsiteY19" fmla="*/ 55055 h 525303"/>
              <a:gd name="connsiteX20" fmla="*/ 82963 w 325945"/>
              <a:gd name="connsiteY20" fmla="*/ 13811 h 525303"/>
              <a:gd name="connsiteX21" fmla="*/ 155639 w 325945"/>
              <a:gd name="connsiteY21" fmla="*/ 0 h 525303"/>
              <a:gd name="connsiteX22" fmla="*/ 279178 w 325945"/>
              <a:gd name="connsiteY22" fmla="*/ 41148 h 525303"/>
              <a:gd name="connsiteX23" fmla="*/ 325946 w 325945"/>
              <a:gd name="connsiteY23" fmla="*/ 154781 h 525303"/>
              <a:gd name="connsiteX24" fmla="*/ 257937 w 325945"/>
              <a:gd name="connsiteY24" fmla="*/ 321088 h 525303"/>
              <a:gd name="connsiteX25" fmla="*/ 253841 w 325945"/>
              <a:gd name="connsiteY25" fmla="*/ 327565 h 525303"/>
              <a:gd name="connsiteX26" fmla="*/ 250412 w 325945"/>
              <a:gd name="connsiteY26" fmla="*/ 333089 h 525303"/>
              <a:gd name="connsiteX27" fmla="*/ 227267 w 325945"/>
              <a:gd name="connsiteY27" fmla="*/ 366808 h 525303"/>
              <a:gd name="connsiteX28" fmla="*/ 212789 w 325945"/>
              <a:gd name="connsiteY28" fmla="*/ 381286 h 525303"/>
              <a:gd name="connsiteX29" fmla="*/ 193453 w 325945"/>
              <a:gd name="connsiteY29" fmla="*/ 390811 h 525303"/>
              <a:gd name="connsiteX30" fmla="*/ 187928 w 325945"/>
              <a:gd name="connsiteY30" fmla="*/ 391763 h 525303"/>
              <a:gd name="connsiteX31" fmla="*/ 182213 w 325945"/>
              <a:gd name="connsiteY31" fmla="*/ 392144 h 525303"/>
              <a:gd name="connsiteX32" fmla="*/ 142970 w 325945"/>
              <a:gd name="connsiteY32" fmla="*/ 378619 h 525303"/>
              <a:gd name="connsiteX33" fmla="*/ 125444 w 325945"/>
              <a:gd name="connsiteY33" fmla="*/ 341567 h 525303"/>
              <a:gd name="connsiteX34" fmla="*/ 126968 w 325945"/>
              <a:gd name="connsiteY34" fmla="*/ 322802 h 525303"/>
              <a:gd name="connsiteX35" fmla="*/ 134017 w 325945"/>
              <a:gd name="connsiteY35" fmla="*/ 304895 h 525303"/>
              <a:gd name="connsiteX36" fmla="*/ 134017 w 325945"/>
              <a:gd name="connsiteY36" fmla="*/ 304895 h 525303"/>
              <a:gd name="connsiteX37" fmla="*/ 170879 w 325945"/>
              <a:gd name="connsiteY37" fmla="*/ 283655 h 525303"/>
              <a:gd name="connsiteX38" fmla="*/ 151162 w 325945"/>
              <a:gd name="connsiteY38" fmla="*/ 318516 h 525303"/>
              <a:gd name="connsiteX39" fmla="*/ 150876 w 325945"/>
              <a:gd name="connsiteY39" fmla="*/ 319088 h 525303"/>
              <a:gd name="connsiteX40" fmla="*/ 150686 w 325945"/>
              <a:gd name="connsiteY40" fmla="*/ 319469 h 525303"/>
              <a:gd name="connsiteX41" fmla="*/ 145542 w 325945"/>
              <a:gd name="connsiteY41" fmla="*/ 332042 h 525303"/>
              <a:gd name="connsiteX42" fmla="*/ 144399 w 325945"/>
              <a:gd name="connsiteY42" fmla="*/ 346710 h 525303"/>
              <a:gd name="connsiteX43" fmla="*/ 151733 w 325945"/>
              <a:gd name="connsiteY43" fmla="*/ 362807 h 525303"/>
              <a:gd name="connsiteX44" fmla="*/ 177356 w 325945"/>
              <a:gd name="connsiteY44" fmla="*/ 370904 h 525303"/>
              <a:gd name="connsiteX45" fmla="*/ 181261 w 325945"/>
              <a:gd name="connsiteY45" fmla="*/ 370713 h 525303"/>
              <a:gd name="connsiteX46" fmla="*/ 185071 w 325945"/>
              <a:gd name="connsiteY46" fmla="*/ 370046 h 525303"/>
              <a:gd name="connsiteX47" fmla="*/ 199454 w 325945"/>
              <a:gd name="connsiteY47" fmla="*/ 362903 h 525303"/>
              <a:gd name="connsiteX48" fmla="*/ 211646 w 325945"/>
              <a:gd name="connsiteY48" fmla="*/ 350520 h 525303"/>
              <a:gd name="connsiteX49" fmla="*/ 233839 w 325945"/>
              <a:gd name="connsiteY49" fmla="*/ 318230 h 525303"/>
              <a:gd name="connsiteX50" fmla="*/ 241459 w 325945"/>
              <a:gd name="connsiteY50" fmla="*/ 306229 h 525303"/>
              <a:gd name="connsiteX51" fmla="*/ 306896 w 325945"/>
              <a:gd name="connsiteY51" fmla="*/ 149543 h 525303"/>
              <a:gd name="connsiteX52" fmla="*/ 269653 w 325945"/>
              <a:gd name="connsiteY52" fmla="*/ 56198 h 525303"/>
              <a:gd name="connsiteX53" fmla="*/ 160401 w 325945"/>
              <a:gd name="connsiteY53" fmla="*/ 21050 h 525303"/>
              <a:gd name="connsiteX54" fmla="*/ 93345 w 325945"/>
              <a:gd name="connsiteY54" fmla="*/ 33814 h 525303"/>
              <a:gd name="connsiteX55" fmla="*/ 41624 w 325945"/>
              <a:gd name="connsiteY55" fmla="*/ 71533 h 525303"/>
              <a:gd name="connsiteX56" fmla="*/ 24670 w 325945"/>
              <a:gd name="connsiteY56" fmla="*/ 98870 h 525303"/>
              <a:gd name="connsiteX57" fmla="*/ 19050 w 325945"/>
              <a:gd name="connsiteY57" fmla="*/ 127540 h 525303"/>
              <a:gd name="connsiteX58" fmla="*/ 19050 w 325945"/>
              <a:gd name="connsiteY58" fmla="*/ 127635 h 525303"/>
              <a:gd name="connsiteX59" fmla="*/ 26003 w 325945"/>
              <a:gd name="connsiteY59" fmla="*/ 151067 h 525303"/>
              <a:gd name="connsiteX60" fmla="*/ 50006 w 325945"/>
              <a:gd name="connsiteY60" fmla="*/ 159163 h 525303"/>
              <a:gd name="connsiteX61" fmla="*/ 50102 w 325945"/>
              <a:gd name="connsiteY61" fmla="*/ 159163 h 525303"/>
              <a:gd name="connsiteX62" fmla="*/ 63437 w 325945"/>
              <a:gd name="connsiteY62" fmla="*/ 157163 h 525303"/>
              <a:gd name="connsiteX63" fmla="*/ 75152 w 325945"/>
              <a:gd name="connsiteY63" fmla="*/ 150590 h 525303"/>
              <a:gd name="connsiteX64" fmla="*/ 90392 w 325945"/>
              <a:gd name="connsiteY64" fmla="*/ 130302 h 525303"/>
              <a:gd name="connsiteX65" fmla="*/ 101060 w 325945"/>
              <a:gd name="connsiteY65" fmla="*/ 114014 h 525303"/>
              <a:gd name="connsiteX66" fmla="*/ 124968 w 325945"/>
              <a:gd name="connsiteY66" fmla="*/ 98108 h 525303"/>
              <a:gd name="connsiteX67" fmla="*/ 152400 w 325945"/>
              <a:gd name="connsiteY67" fmla="*/ 94583 h 525303"/>
              <a:gd name="connsiteX68" fmla="*/ 202692 w 325945"/>
              <a:gd name="connsiteY68" fmla="*/ 104870 h 525303"/>
              <a:gd name="connsiteX69" fmla="*/ 230600 w 325945"/>
              <a:gd name="connsiteY69" fmla="*/ 154686 h 525303"/>
              <a:gd name="connsiteX70" fmla="*/ 218789 w 325945"/>
              <a:gd name="connsiteY70" fmla="*/ 199549 h 525303"/>
              <a:gd name="connsiteX71" fmla="*/ 198311 w 325945"/>
              <a:gd name="connsiteY71" fmla="*/ 238601 h 525303"/>
              <a:gd name="connsiteX72" fmla="*/ 178308 w 325945"/>
              <a:gd name="connsiteY72" fmla="*/ 271558 h 525303"/>
              <a:gd name="connsiteX73" fmla="*/ 171450 w 325945"/>
              <a:gd name="connsiteY73" fmla="*/ 282702 h 525303"/>
              <a:gd name="connsiteX74" fmla="*/ 170879 w 325945"/>
              <a:gd name="connsiteY74" fmla="*/ 283655 h 525303"/>
              <a:gd name="connsiteX75" fmla="*/ 170879 w 325945"/>
              <a:gd name="connsiteY75" fmla="*/ 283655 h 525303"/>
              <a:gd name="connsiteX76" fmla="*/ 170498 w 325945"/>
              <a:gd name="connsiteY76" fmla="*/ 397097 h 525303"/>
              <a:gd name="connsiteX77" fmla="*/ 216408 w 325945"/>
              <a:gd name="connsiteY77" fmla="*/ 417100 h 525303"/>
              <a:gd name="connsiteX78" fmla="*/ 237173 w 325945"/>
              <a:gd name="connsiteY78" fmla="*/ 464439 h 525303"/>
              <a:gd name="connsiteX79" fmla="*/ 218027 w 325945"/>
              <a:gd name="connsiteY79" fmla="*/ 507492 h 525303"/>
              <a:gd name="connsiteX80" fmla="*/ 173450 w 325945"/>
              <a:gd name="connsiteY80" fmla="*/ 525304 h 525303"/>
              <a:gd name="connsiteX81" fmla="*/ 129159 w 325945"/>
              <a:gd name="connsiteY81" fmla="*/ 505397 h 525303"/>
              <a:gd name="connsiteX82" fmla="*/ 109347 w 325945"/>
              <a:gd name="connsiteY82" fmla="*/ 458057 h 525303"/>
              <a:gd name="connsiteX83" fmla="*/ 127730 w 325945"/>
              <a:gd name="connsiteY83" fmla="*/ 414909 h 525303"/>
              <a:gd name="connsiteX84" fmla="*/ 170498 w 325945"/>
              <a:gd name="connsiteY84" fmla="*/ 397097 h 525303"/>
              <a:gd name="connsiteX85" fmla="*/ 170498 w 325945"/>
              <a:gd name="connsiteY85" fmla="*/ 397097 h 525303"/>
              <a:gd name="connsiteX86" fmla="*/ 205740 w 325945"/>
              <a:gd name="connsiteY86" fmla="*/ 431197 h 525303"/>
              <a:gd name="connsiteX87" fmla="*/ 175260 w 325945"/>
              <a:gd name="connsiteY87" fmla="*/ 418243 h 525303"/>
              <a:gd name="connsiteX88" fmla="*/ 142018 w 325945"/>
              <a:gd name="connsiteY88" fmla="*/ 432149 h 525303"/>
              <a:gd name="connsiteX89" fmla="*/ 128207 w 325945"/>
              <a:gd name="connsiteY89" fmla="*/ 463201 h 525303"/>
              <a:gd name="connsiteX90" fmla="*/ 140018 w 325945"/>
              <a:gd name="connsiteY90" fmla="*/ 491681 h 525303"/>
              <a:gd name="connsiteX91" fmla="*/ 168593 w 325945"/>
              <a:gd name="connsiteY91" fmla="*/ 504158 h 525303"/>
              <a:gd name="connsiteX92" fmla="*/ 203740 w 325945"/>
              <a:gd name="connsiteY92" fmla="*/ 489871 h 525303"/>
              <a:gd name="connsiteX93" fmla="*/ 218123 w 325945"/>
              <a:gd name="connsiteY93" fmla="*/ 459200 h 525303"/>
              <a:gd name="connsiteX94" fmla="*/ 205740 w 325945"/>
              <a:gd name="connsiteY94" fmla="*/ 431197 h 52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25945" h="525303">
                <a:moveTo>
                  <a:pt x="134017" y="304895"/>
                </a:moveTo>
                <a:cubicBezTo>
                  <a:pt x="139827" y="292608"/>
                  <a:pt x="147257" y="280511"/>
                  <a:pt x="154305" y="269081"/>
                </a:cubicBezTo>
                <a:lnTo>
                  <a:pt x="161830" y="256985"/>
                </a:lnTo>
                <a:cubicBezTo>
                  <a:pt x="168497" y="246221"/>
                  <a:pt x="175165" y="235553"/>
                  <a:pt x="181642" y="224409"/>
                </a:cubicBezTo>
                <a:cubicBezTo>
                  <a:pt x="187547" y="214313"/>
                  <a:pt x="195167" y="200787"/>
                  <a:pt x="201263" y="186785"/>
                </a:cubicBezTo>
                <a:cubicBezTo>
                  <a:pt x="207074" y="173546"/>
                  <a:pt x="211550" y="160020"/>
                  <a:pt x="211550" y="149543"/>
                </a:cubicBezTo>
                <a:cubicBezTo>
                  <a:pt x="211550" y="136017"/>
                  <a:pt x="206121" y="127921"/>
                  <a:pt x="197930" y="123444"/>
                </a:cubicBezTo>
                <a:cubicBezTo>
                  <a:pt x="187357" y="117539"/>
                  <a:pt x="172403" y="115824"/>
                  <a:pt x="157258" y="115824"/>
                </a:cubicBezTo>
                <a:cubicBezTo>
                  <a:pt x="149162" y="115824"/>
                  <a:pt x="141256" y="116491"/>
                  <a:pt x="134207" y="118682"/>
                </a:cubicBezTo>
                <a:cubicBezTo>
                  <a:pt x="127540" y="120777"/>
                  <a:pt x="121539" y="124397"/>
                  <a:pt x="116586" y="130397"/>
                </a:cubicBezTo>
                <a:cubicBezTo>
                  <a:pt x="112871" y="134969"/>
                  <a:pt x="110014" y="139827"/>
                  <a:pt x="107156" y="144780"/>
                </a:cubicBezTo>
                <a:cubicBezTo>
                  <a:pt x="102203" y="153257"/>
                  <a:pt x="97346" y="161735"/>
                  <a:pt x="88773" y="168783"/>
                </a:cubicBezTo>
                <a:cubicBezTo>
                  <a:pt x="83915" y="172784"/>
                  <a:pt x="78581" y="175736"/>
                  <a:pt x="72771" y="177641"/>
                </a:cubicBezTo>
                <a:cubicBezTo>
                  <a:pt x="67056" y="179546"/>
                  <a:pt x="61055" y="180404"/>
                  <a:pt x="54769" y="180499"/>
                </a:cubicBezTo>
                <a:lnTo>
                  <a:pt x="54769" y="180499"/>
                </a:lnTo>
                <a:cubicBezTo>
                  <a:pt x="37433" y="180499"/>
                  <a:pt x="24003" y="174784"/>
                  <a:pt x="14478" y="164497"/>
                </a:cubicBezTo>
                <a:cubicBezTo>
                  <a:pt x="4858" y="153829"/>
                  <a:pt x="0" y="139446"/>
                  <a:pt x="0" y="122396"/>
                </a:cubicBezTo>
                <a:lnTo>
                  <a:pt x="0" y="122301"/>
                </a:lnTo>
                <a:cubicBezTo>
                  <a:pt x="0" y="109823"/>
                  <a:pt x="2477" y="97822"/>
                  <a:pt x="6953" y="86678"/>
                </a:cubicBezTo>
                <a:cubicBezTo>
                  <a:pt x="11525" y="75152"/>
                  <a:pt x="18288" y="64484"/>
                  <a:pt x="26480" y="55055"/>
                </a:cubicBezTo>
                <a:cubicBezTo>
                  <a:pt x="42863" y="36290"/>
                  <a:pt x="61817" y="22765"/>
                  <a:pt x="82963" y="13811"/>
                </a:cubicBezTo>
                <a:cubicBezTo>
                  <a:pt x="105156" y="4382"/>
                  <a:pt x="129635" y="0"/>
                  <a:pt x="155639" y="0"/>
                </a:cubicBezTo>
                <a:cubicBezTo>
                  <a:pt x="204883" y="0"/>
                  <a:pt x="248412" y="13621"/>
                  <a:pt x="279178" y="41148"/>
                </a:cubicBezTo>
                <a:cubicBezTo>
                  <a:pt x="308420" y="67342"/>
                  <a:pt x="325946" y="105156"/>
                  <a:pt x="325946" y="154781"/>
                </a:cubicBezTo>
                <a:cubicBezTo>
                  <a:pt x="325946" y="214503"/>
                  <a:pt x="288893" y="272510"/>
                  <a:pt x="257937" y="321088"/>
                </a:cubicBezTo>
                <a:lnTo>
                  <a:pt x="253841" y="327565"/>
                </a:lnTo>
                <a:cubicBezTo>
                  <a:pt x="252889" y="329089"/>
                  <a:pt x="252603" y="329565"/>
                  <a:pt x="250412" y="333089"/>
                </a:cubicBezTo>
                <a:cubicBezTo>
                  <a:pt x="243173" y="344519"/>
                  <a:pt x="235744" y="356330"/>
                  <a:pt x="227267" y="366808"/>
                </a:cubicBezTo>
                <a:cubicBezTo>
                  <a:pt x="222980" y="372047"/>
                  <a:pt x="218313" y="377095"/>
                  <a:pt x="212789" y="381286"/>
                </a:cubicBezTo>
                <a:cubicBezTo>
                  <a:pt x="207169" y="385667"/>
                  <a:pt x="200787" y="389001"/>
                  <a:pt x="193453" y="390811"/>
                </a:cubicBezTo>
                <a:cubicBezTo>
                  <a:pt x="191643" y="391287"/>
                  <a:pt x="189738" y="391573"/>
                  <a:pt x="187928" y="391763"/>
                </a:cubicBezTo>
                <a:cubicBezTo>
                  <a:pt x="186023" y="391954"/>
                  <a:pt x="184118" y="392144"/>
                  <a:pt x="182213" y="392144"/>
                </a:cubicBezTo>
                <a:cubicBezTo>
                  <a:pt x="168116" y="392144"/>
                  <a:pt x="153734" y="387572"/>
                  <a:pt x="142970" y="378619"/>
                </a:cubicBezTo>
                <a:cubicBezTo>
                  <a:pt x="132398" y="369761"/>
                  <a:pt x="125444" y="357378"/>
                  <a:pt x="125444" y="341567"/>
                </a:cubicBezTo>
                <a:cubicBezTo>
                  <a:pt x="125444" y="334994"/>
                  <a:pt x="125730" y="328898"/>
                  <a:pt x="126968" y="322802"/>
                </a:cubicBezTo>
                <a:cubicBezTo>
                  <a:pt x="128207" y="316516"/>
                  <a:pt x="130302" y="310706"/>
                  <a:pt x="134017" y="304895"/>
                </a:cubicBezTo>
                <a:lnTo>
                  <a:pt x="134017" y="304895"/>
                </a:lnTo>
                <a:close/>
                <a:moveTo>
                  <a:pt x="170879" y="283655"/>
                </a:moveTo>
                <a:cubicBezTo>
                  <a:pt x="163925" y="294894"/>
                  <a:pt x="156686" y="306705"/>
                  <a:pt x="151162" y="318516"/>
                </a:cubicBezTo>
                <a:lnTo>
                  <a:pt x="150876" y="319088"/>
                </a:lnTo>
                <a:lnTo>
                  <a:pt x="150686" y="319469"/>
                </a:lnTo>
                <a:cubicBezTo>
                  <a:pt x="147923" y="323660"/>
                  <a:pt x="146399" y="327850"/>
                  <a:pt x="145542" y="332042"/>
                </a:cubicBezTo>
                <a:cubicBezTo>
                  <a:pt x="144590" y="336518"/>
                  <a:pt x="144399" y="341376"/>
                  <a:pt x="144399" y="346710"/>
                </a:cubicBezTo>
                <a:cubicBezTo>
                  <a:pt x="144399" y="353759"/>
                  <a:pt x="147257" y="359093"/>
                  <a:pt x="151733" y="362807"/>
                </a:cubicBezTo>
                <a:cubicBezTo>
                  <a:pt x="158115" y="368141"/>
                  <a:pt x="167640" y="370904"/>
                  <a:pt x="177356" y="370904"/>
                </a:cubicBezTo>
                <a:cubicBezTo>
                  <a:pt x="178689" y="370904"/>
                  <a:pt x="180023" y="370808"/>
                  <a:pt x="181261" y="370713"/>
                </a:cubicBezTo>
                <a:cubicBezTo>
                  <a:pt x="182499" y="370523"/>
                  <a:pt x="183833" y="370332"/>
                  <a:pt x="185071" y="370046"/>
                </a:cubicBezTo>
                <a:cubicBezTo>
                  <a:pt x="190405" y="368713"/>
                  <a:pt x="195167" y="366236"/>
                  <a:pt x="199454" y="362903"/>
                </a:cubicBezTo>
                <a:cubicBezTo>
                  <a:pt x="203930" y="359474"/>
                  <a:pt x="207931" y="355187"/>
                  <a:pt x="211646" y="350520"/>
                </a:cubicBezTo>
                <a:cubicBezTo>
                  <a:pt x="219647" y="340709"/>
                  <a:pt x="226886" y="329279"/>
                  <a:pt x="233839" y="318230"/>
                </a:cubicBezTo>
                <a:lnTo>
                  <a:pt x="241459" y="306229"/>
                </a:lnTo>
                <a:cubicBezTo>
                  <a:pt x="271272" y="259556"/>
                  <a:pt x="306896" y="203740"/>
                  <a:pt x="306896" y="149543"/>
                </a:cubicBezTo>
                <a:cubicBezTo>
                  <a:pt x="306896" y="108109"/>
                  <a:pt x="292989" y="77057"/>
                  <a:pt x="269653" y="56198"/>
                </a:cubicBezTo>
                <a:cubicBezTo>
                  <a:pt x="243364" y="32671"/>
                  <a:pt x="204883" y="21050"/>
                  <a:pt x="160401" y="21050"/>
                </a:cubicBezTo>
                <a:cubicBezTo>
                  <a:pt x="136398" y="21050"/>
                  <a:pt x="113824" y="25051"/>
                  <a:pt x="93345" y="33814"/>
                </a:cubicBezTo>
                <a:cubicBezTo>
                  <a:pt x="74009" y="42101"/>
                  <a:pt x="56579" y="54483"/>
                  <a:pt x="41624" y="71533"/>
                </a:cubicBezTo>
                <a:cubicBezTo>
                  <a:pt x="34481" y="79820"/>
                  <a:pt x="28575" y="89059"/>
                  <a:pt x="24670" y="98870"/>
                </a:cubicBezTo>
                <a:cubicBezTo>
                  <a:pt x="21050" y="108014"/>
                  <a:pt x="19050" y="117634"/>
                  <a:pt x="19050" y="127540"/>
                </a:cubicBezTo>
                <a:lnTo>
                  <a:pt x="19050" y="127635"/>
                </a:lnTo>
                <a:cubicBezTo>
                  <a:pt x="19050" y="138017"/>
                  <a:pt x="21431" y="146018"/>
                  <a:pt x="26003" y="151067"/>
                </a:cubicBezTo>
                <a:cubicBezTo>
                  <a:pt x="30766" y="156305"/>
                  <a:pt x="38767" y="159163"/>
                  <a:pt x="50006" y="159163"/>
                </a:cubicBezTo>
                <a:lnTo>
                  <a:pt x="50102" y="159163"/>
                </a:lnTo>
                <a:cubicBezTo>
                  <a:pt x="54864" y="159163"/>
                  <a:pt x="59341" y="158496"/>
                  <a:pt x="63437" y="157163"/>
                </a:cubicBezTo>
                <a:cubicBezTo>
                  <a:pt x="67628" y="155734"/>
                  <a:pt x="71533" y="153638"/>
                  <a:pt x="75152" y="150590"/>
                </a:cubicBezTo>
                <a:cubicBezTo>
                  <a:pt x="82010" y="144971"/>
                  <a:pt x="86201" y="137636"/>
                  <a:pt x="90392" y="130302"/>
                </a:cubicBezTo>
                <a:cubicBezTo>
                  <a:pt x="93631" y="124778"/>
                  <a:pt x="96774" y="119253"/>
                  <a:pt x="101060" y="114014"/>
                </a:cubicBezTo>
                <a:cubicBezTo>
                  <a:pt x="107728" y="105823"/>
                  <a:pt x="115919" y="100965"/>
                  <a:pt x="124968" y="98108"/>
                </a:cubicBezTo>
                <a:cubicBezTo>
                  <a:pt x="133731" y="95345"/>
                  <a:pt x="142970" y="94583"/>
                  <a:pt x="152400" y="94583"/>
                </a:cubicBezTo>
                <a:cubicBezTo>
                  <a:pt x="170212" y="94583"/>
                  <a:pt x="188405" y="96965"/>
                  <a:pt x="202692" y="104870"/>
                </a:cubicBezTo>
                <a:cubicBezTo>
                  <a:pt x="219361" y="114109"/>
                  <a:pt x="230600" y="129540"/>
                  <a:pt x="230600" y="154686"/>
                </a:cubicBezTo>
                <a:cubicBezTo>
                  <a:pt x="230600" y="168402"/>
                  <a:pt x="225552" y="184404"/>
                  <a:pt x="218789" y="199549"/>
                </a:cubicBezTo>
                <a:cubicBezTo>
                  <a:pt x="212408" y="214027"/>
                  <a:pt x="204502" y="228124"/>
                  <a:pt x="198311" y="238601"/>
                </a:cubicBezTo>
                <a:cubicBezTo>
                  <a:pt x="191929" y="249555"/>
                  <a:pt x="185071" y="260509"/>
                  <a:pt x="178308" y="271558"/>
                </a:cubicBezTo>
                <a:cubicBezTo>
                  <a:pt x="177165" y="273463"/>
                  <a:pt x="175927" y="275463"/>
                  <a:pt x="171450" y="282702"/>
                </a:cubicBezTo>
                <a:lnTo>
                  <a:pt x="170879" y="283655"/>
                </a:lnTo>
                <a:lnTo>
                  <a:pt x="170879" y="283655"/>
                </a:lnTo>
                <a:close/>
                <a:moveTo>
                  <a:pt x="170498" y="397097"/>
                </a:moveTo>
                <a:cubicBezTo>
                  <a:pt x="187547" y="397097"/>
                  <a:pt x="204121" y="404908"/>
                  <a:pt x="216408" y="417100"/>
                </a:cubicBezTo>
                <a:cubicBezTo>
                  <a:pt x="228981" y="429578"/>
                  <a:pt x="237173" y="446532"/>
                  <a:pt x="237173" y="464439"/>
                </a:cubicBezTo>
                <a:cubicBezTo>
                  <a:pt x="237173" y="481584"/>
                  <a:pt x="229553" y="496634"/>
                  <a:pt x="218027" y="507492"/>
                </a:cubicBezTo>
                <a:cubicBezTo>
                  <a:pt x="206216" y="518541"/>
                  <a:pt x="189929" y="525304"/>
                  <a:pt x="173450" y="525304"/>
                </a:cubicBezTo>
                <a:cubicBezTo>
                  <a:pt x="156496" y="525304"/>
                  <a:pt x="140780" y="517493"/>
                  <a:pt x="129159" y="505397"/>
                </a:cubicBezTo>
                <a:cubicBezTo>
                  <a:pt x="116967" y="492728"/>
                  <a:pt x="109347" y="475679"/>
                  <a:pt x="109347" y="458057"/>
                </a:cubicBezTo>
                <a:cubicBezTo>
                  <a:pt x="109347" y="441103"/>
                  <a:pt x="116491" y="425863"/>
                  <a:pt x="127730" y="414909"/>
                </a:cubicBezTo>
                <a:cubicBezTo>
                  <a:pt x="138684" y="403955"/>
                  <a:pt x="154115" y="397097"/>
                  <a:pt x="170498" y="397097"/>
                </a:cubicBezTo>
                <a:lnTo>
                  <a:pt x="170498" y="397097"/>
                </a:lnTo>
                <a:close/>
                <a:moveTo>
                  <a:pt x="205740" y="431197"/>
                </a:moveTo>
                <a:cubicBezTo>
                  <a:pt x="197739" y="423291"/>
                  <a:pt x="186785" y="418243"/>
                  <a:pt x="175260" y="418243"/>
                </a:cubicBezTo>
                <a:cubicBezTo>
                  <a:pt x="162687" y="418243"/>
                  <a:pt x="150781" y="423577"/>
                  <a:pt x="142018" y="432149"/>
                </a:cubicBezTo>
                <a:cubicBezTo>
                  <a:pt x="133636" y="440341"/>
                  <a:pt x="128207" y="451390"/>
                  <a:pt x="128207" y="463201"/>
                </a:cubicBezTo>
                <a:cubicBezTo>
                  <a:pt x="128207" y="473869"/>
                  <a:pt x="132779" y="484251"/>
                  <a:pt x="140018" y="491681"/>
                </a:cubicBezTo>
                <a:cubicBezTo>
                  <a:pt x="147352" y="499205"/>
                  <a:pt x="157448" y="504158"/>
                  <a:pt x="168593" y="504158"/>
                </a:cubicBezTo>
                <a:cubicBezTo>
                  <a:pt x="181451" y="504158"/>
                  <a:pt x="194215" y="498729"/>
                  <a:pt x="203740" y="489871"/>
                </a:cubicBezTo>
                <a:cubicBezTo>
                  <a:pt x="212408" y="481775"/>
                  <a:pt x="218123" y="471011"/>
                  <a:pt x="218123" y="459200"/>
                </a:cubicBezTo>
                <a:cubicBezTo>
                  <a:pt x="218123" y="448628"/>
                  <a:pt x="213265" y="438626"/>
                  <a:pt x="205740" y="43119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411" name="Graphic 53">
            <a:extLst>
              <a:ext uri="{FF2B5EF4-FFF2-40B4-BE49-F238E27FC236}">
                <a16:creationId xmlns:a16="http://schemas.microsoft.com/office/drawing/2014/main" id="{EF3DE7B0-1710-476F-8ABD-72F08EBF2243}"/>
              </a:ext>
            </a:extLst>
          </p:cNvPr>
          <p:cNvGrpSpPr/>
          <p:nvPr/>
        </p:nvGrpSpPr>
        <p:grpSpPr>
          <a:xfrm rot="626658">
            <a:off x="1692794" y="5734096"/>
            <a:ext cx="2243675" cy="1772132"/>
            <a:chOff x="5795949" y="3167093"/>
            <a:chExt cx="581631" cy="494681"/>
          </a:xfrm>
          <a:solidFill>
            <a:srgbClr val="E9684D"/>
          </a:solidFill>
        </p:grpSpPr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98FBBA24-63BD-4D52-AAEE-BDAEC33802AE}"/>
                </a:ext>
              </a:extLst>
            </p:cNvPr>
            <p:cNvSpPr/>
            <p:nvPr/>
          </p:nvSpPr>
          <p:spPr>
            <a:xfrm rot="2232065">
              <a:off x="5781448" y="3335663"/>
              <a:ext cx="610633" cy="157539"/>
            </a:xfrm>
            <a:custGeom>
              <a:avLst/>
              <a:gdLst>
                <a:gd name="connsiteX0" fmla="*/ 0 w 610633"/>
                <a:gd name="connsiteY0" fmla="*/ 0 h 157539"/>
                <a:gd name="connsiteX1" fmla="*/ 610634 w 610633"/>
                <a:gd name="connsiteY1" fmla="*/ 0 h 157539"/>
                <a:gd name="connsiteX2" fmla="*/ 610634 w 610633"/>
                <a:gd name="connsiteY2" fmla="*/ 157540 h 157539"/>
                <a:gd name="connsiteX3" fmla="*/ 0 w 610633"/>
                <a:gd name="connsiteY3" fmla="*/ 157540 h 15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633" h="157539">
                  <a:moveTo>
                    <a:pt x="0" y="0"/>
                  </a:moveTo>
                  <a:lnTo>
                    <a:pt x="610634" y="0"/>
                  </a:lnTo>
                  <a:lnTo>
                    <a:pt x="610634" y="157540"/>
                  </a:lnTo>
                  <a:lnTo>
                    <a:pt x="0" y="157540"/>
                  </a:ln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413" name="Graphic 53">
              <a:extLst>
                <a:ext uri="{FF2B5EF4-FFF2-40B4-BE49-F238E27FC236}">
                  <a16:creationId xmlns:a16="http://schemas.microsoft.com/office/drawing/2014/main" id="{45985C4F-08A9-440F-A59F-502AD770B3F2}"/>
                </a:ext>
              </a:extLst>
            </p:cNvPr>
            <p:cNvGrpSpPr/>
            <p:nvPr/>
          </p:nvGrpSpPr>
          <p:grpSpPr>
            <a:xfrm>
              <a:off x="5826346" y="3287553"/>
              <a:ext cx="448151" cy="351567"/>
              <a:chOff x="5826346" y="3287553"/>
              <a:chExt cx="448151" cy="351567"/>
            </a:xfrm>
          </p:grpSpPr>
          <p:grpSp>
            <p:nvGrpSpPr>
              <p:cNvPr id="414" name="Graphic 53">
                <a:extLst>
                  <a:ext uri="{FF2B5EF4-FFF2-40B4-BE49-F238E27FC236}">
                    <a16:creationId xmlns:a16="http://schemas.microsoft.com/office/drawing/2014/main" id="{96B4A3FB-B9B2-4000-985F-9AA813FB316B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183260" cy="151542"/>
                <a:chOff x="5826346" y="3287553"/>
                <a:chExt cx="183260" cy="151542"/>
              </a:xfrm>
            </p:grpSpPr>
            <p:sp>
              <p:nvSpPr>
                <p:cNvPr id="427" name="Freeform: Shape 426">
                  <a:extLst>
                    <a:ext uri="{FF2B5EF4-FFF2-40B4-BE49-F238E27FC236}">
                      <a16:creationId xmlns:a16="http://schemas.microsoft.com/office/drawing/2014/main" id="{F6F3C8E6-F450-4AC4-B935-AA86B57BD0FE}"/>
                    </a:ext>
                  </a:extLst>
                </p:cNvPr>
                <p:cNvSpPr/>
                <p:nvPr/>
              </p:nvSpPr>
              <p:spPr>
                <a:xfrm>
                  <a:off x="5826346" y="3287553"/>
                  <a:ext cx="18288" cy="24193"/>
                </a:xfrm>
                <a:custGeom>
                  <a:avLst/>
                  <a:gdLst>
                    <a:gd name="connsiteX0" fmla="*/ 18288 w 18288"/>
                    <a:gd name="connsiteY0" fmla="*/ 0 h 24193"/>
                    <a:gd name="connsiteX1" fmla="*/ 0 w 18288"/>
                    <a:gd name="connsiteY1" fmla="*/ 24193 h 24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24193">
                      <a:moveTo>
                        <a:pt x="18288" y="0"/>
                      </a:moveTo>
                      <a:lnTo>
                        <a:pt x="0" y="24193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28" name="Freeform: Shape 427">
                  <a:extLst>
                    <a:ext uri="{FF2B5EF4-FFF2-40B4-BE49-F238E27FC236}">
                      <a16:creationId xmlns:a16="http://schemas.microsoft.com/office/drawing/2014/main" id="{6803B0DA-D686-4505-A294-B474AA1E59BB}"/>
                    </a:ext>
                  </a:extLst>
                </p:cNvPr>
                <p:cNvSpPr/>
                <p:nvPr/>
              </p:nvSpPr>
              <p:spPr>
                <a:xfrm>
                  <a:off x="5850635" y="3310603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29" name="Freeform: Shape 428">
                  <a:extLst>
                    <a:ext uri="{FF2B5EF4-FFF2-40B4-BE49-F238E27FC236}">
                      <a16:creationId xmlns:a16="http://schemas.microsoft.com/office/drawing/2014/main" id="{F3E5364B-27EB-4D22-9735-53B1E8B532C2}"/>
                    </a:ext>
                  </a:extLst>
                </p:cNvPr>
                <p:cNvSpPr/>
                <p:nvPr/>
              </p:nvSpPr>
              <p:spPr>
                <a:xfrm>
                  <a:off x="5899879" y="3347751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30" name="Freeform: Shape 429">
                  <a:extLst>
                    <a:ext uri="{FF2B5EF4-FFF2-40B4-BE49-F238E27FC236}">
                      <a16:creationId xmlns:a16="http://schemas.microsoft.com/office/drawing/2014/main" id="{7A7E1DA7-27EA-42D8-917F-DBCA4DE08F1B}"/>
                    </a:ext>
                  </a:extLst>
                </p:cNvPr>
                <p:cNvSpPr/>
                <p:nvPr/>
              </p:nvSpPr>
              <p:spPr>
                <a:xfrm>
                  <a:off x="5874924" y="3328891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31" name="Freeform: Shape 430">
                  <a:extLst>
                    <a:ext uri="{FF2B5EF4-FFF2-40B4-BE49-F238E27FC236}">
                      <a16:creationId xmlns:a16="http://schemas.microsoft.com/office/drawing/2014/main" id="{EEED812C-8C00-4C50-BC72-CB0DCA90438E}"/>
                    </a:ext>
                  </a:extLst>
                </p:cNvPr>
                <p:cNvSpPr/>
                <p:nvPr/>
              </p:nvSpPr>
              <p:spPr>
                <a:xfrm>
                  <a:off x="5921406" y="3359276"/>
                  <a:ext cx="18288" cy="24288"/>
                </a:xfrm>
                <a:custGeom>
                  <a:avLst/>
                  <a:gdLst>
                    <a:gd name="connsiteX0" fmla="*/ 18288 w 18288"/>
                    <a:gd name="connsiteY0" fmla="*/ 0 h 24288"/>
                    <a:gd name="connsiteX1" fmla="*/ 0 w 18288"/>
                    <a:gd name="connsiteY1" fmla="*/ 24289 h 24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24288">
                      <a:moveTo>
                        <a:pt x="18288" y="0"/>
                      </a:moveTo>
                      <a:lnTo>
                        <a:pt x="0" y="24289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32" name="Freeform: Shape 431">
                  <a:extLst>
                    <a:ext uri="{FF2B5EF4-FFF2-40B4-BE49-F238E27FC236}">
                      <a16:creationId xmlns:a16="http://schemas.microsoft.com/office/drawing/2014/main" id="{92E1AE90-A1F4-4EFD-9361-B5BD14A81419}"/>
                    </a:ext>
                  </a:extLst>
                </p:cNvPr>
                <p:cNvSpPr/>
                <p:nvPr/>
              </p:nvSpPr>
              <p:spPr>
                <a:xfrm>
                  <a:off x="5945695" y="3382327"/>
                  <a:ext cx="14763" cy="19621"/>
                </a:xfrm>
                <a:custGeom>
                  <a:avLst/>
                  <a:gdLst>
                    <a:gd name="connsiteX0" fmla="*/ 14764 w 14763"/>
                    <a:gd name="connsiteY0" fmla="*/ 0 h 19621"/>
                    <a:gd name="connsiteX1" fmla="*/ 0 w 14763"/>
                    <a:gd name="connsiteY1" fmla="*/ 19621 h 19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621">
                      <a:moveTo>
                        <a:pt x="14764" y="0"/>
                      </a:moveTo>
                      <a:lnTo>
                        <a:pt x="0" y="19621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33" name="Freeform: Shape 432">
                  <a:extLst>
                    <a:ext uri="{FF2B5EF4-FFF2-40B4-BE49-F238E27FC236}">
                      <a16:creationId xmlns:a16="http://schemas.microsoft.com/office/drawing/2014/main" id="{A5B44577-4DFD-482D-B29B-281F2819F9F2}"/>
                    </a:ext>
                  </a:extLst>
                </p:cNvPr>
                <p:cNvSpPr/>
                <p:nvPr/>
              </p:nvSpPr>
              <p:spPr>
                <a:xfrm>
                  <a:off x="5994844" y="3419474"/>
                  <a:ext cx="14763" cy="19621"/>
                </a:xfrm>
                <a:custGeom>
                  <a:avLst/>
                  <a:gdLst>
                    <a:gd name="connsiteX0" fmla="*/ 14764 w 14763"/>
                    <a:gd name="connsiteY0" fmla="*/ 0 h 19621"/>
                    <a:gd name="connsiteX1" fmla="*/ 0 w 14763"/>
                    <a:gd name="connsiteY1" fmla="*/ 19621 h 19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621">
                      <a:moveTo>
                        <a:pt x="14764" y="0"/>
                      </a:moveTo>
                      <a:lnTo>
                        <a:pt x="0" y="19621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34" name="Freeform: Shape 433">
                  <a:extLst>
                    <a:ext uri="{FF2B5EF4-FFF2-40B4-BE49-F238E27FC236}">
                      <a16:creationId xmlns:a16="http://schemas.microsoft.com/office/drawing/2014/main" id="{B85EF54E-C06F-49CB-B7A6-B38BCE446A16}"/>
                    </a:ext>
                  </a:extLst>
                </p:cNvPr>
                <p:cNvSpPr/>
                <p:nvPr/>
              </p:nvSpPr>
              <p:spPr>
                <a:xfrm>
                  <a:off x="5969983" y="3400710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415" name="Graphic 53">
                <a:extLst>
                  <a:ext uri="{FF2B5EF4-FFF2-40B4-BE49-F238E27FC236}">
                    <a16:creationId xmlns:a16="http://schemas.microsoft.com/office/drawing/2014/main" id="{FC01F1CE-5DDA-4660-A092-42493F6E2903}"/>
                  </a:ext>
                </a:extLst>
              </p:cNvPr>
              <p:cNvGrpSpPr/>
              <p:nvPr/>
            </p:nvGrpSpPr>
            <p:grpSpPr>
              <a:xfrm>
                <a:off x="6018466" y="3432619"/>
                <a:ext cx="256032" cy="206502"/>
                <a:chOff x="6018466" y="3432619"/>
                <a:chExt cx="256032" cy="206502"/>
              </a:xfrm>
            </p:grpSpPr>
            <p:sp>
              <p:nvSpPr>
                <p:cNvPr id="416" name="Freeform: Shape 415">
                  <a:extLst>
                    <a:ext uri="{FF2B5EF4-FFF2-40B4-BE49-F238E27FC236}">
                      <a16:creationId xmlns:a16="http://schemas.microsoft.com/office/drawing/2014/main" id="{047F5698-917D-4B0A-AE89-DB6C60109037}"/>
                    </a:ext>
                  </a:extLst>
                </p:cNvPr>
                <p:cNvSpPr/>
                <p:nvPr/>
              </p:nvSpPr>
              <p:spPr>
                <a:xfrm>
                  <a:off x="6018466" y="3432619"/>
                  <a:ext cx="18288" cy="24193"/>
                </a:xfrm>
                <a:custGeom>
                  <a:avLst/>
                  <a:gdLst>
                    <a:gd name="connsiteX0" fmla="*/ 18288 w 18288"/>
                    <a:gd name="connsiteY0" fmla="*/ 0 h 24193"/>
                    <a:gd name="connsiteX1" fmla="*/ 0 w 18288"/>
                    <a:gd name="connsiteY1" fmla="*/ 24194 h 24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24193">
                      <a:moveTo>
                        <a:pt x="18288" y="0"/>
                      </a:moveTo>
                      <a:lnTo>
                        <a:pt x="0" y="24194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7" name="Freeform: Shape 416">
                  <a:extLst>
                    <a:ext uri="{FF2B5EF4-FFF2-40B4-BE49-F238E27FC236}">
                      <a16:creationId xmlns:a16="http://schemas.microsoft.com/office/drawing/2014/main" id="{AD1F6E06-0594-4C71-9D6C-870EFC7459AF}"/>
                    </a:ext>
                  </a:extLst>
                </p:cNvPr>
                <p:cNvSpPr/>
                <p:nvPr/>
              </p:nvSpPr>
              <p:spPr>
                <a:xfrm>
                  <a:off x="6042754" y="3455669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8" name="Freeform: Shape 417">
                  <a:extLst>
                    <a:ext uri="{FF2B5EF4-FFF2-40B4-BE49-F238E27FC236}">
                      <a16:creationId xmlns:a16="http://schemas.microsoft.com/office/drawing/2014/main" id="{7A9F27CC-CAE0-4023-9D38-CFCF74B7ADBB}"/>
                    </a:ext>
                  </a:extLst>
                </p:cNvPr>
                <p:cNvSpPr/>
                <p:nvPr/>
              </p:nvSpPr>
              <p:spPr>
                <a:xfrm>
                  <a:off x="6091903" y="3492817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9" name="Freeform: Shape 418">
                  <a:extLst>
                    <a:ext uri="{FF2B5EF4-FFF2-40B4-BE49-F238E27FC236}">
                      <a16:creationId xmlns:a16="http://schemas.microsoft.com/office/drawing/2014/main" id="{8F328A16-7F02-42D5-8855-490B53EF8166}"/>
                    </a:ext>
                  </a:extLst>
                </p:cNvPr>
                <p:cNvSpPr/>
                <p:nvPr/>
              </p:nvSpPr>
              <p:spPr>
                <a:xfrm>
                  <a:off x="6066948" y="3473957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20" name="Freeform: Shape 419">
                  <a:extLst>
                    <a:ext uri="{FF2B5EF4-FFF2-40B4-BE49-F238E27FC236}">
                      <a16:creationId xmlns:a16="http://schemas.microsoft.com/office/drawing/2014/main" id="{DE666276-DD91-4766-857C-4DF58BBE1A99}"/>
                    </a:ext>
                  </a:extLst>
                </p:cNvPr>
                <p:cNvSpPr/>
                <p:nvPr/>
              </p:nvSpPr>
              <p:spPr>
                <a:xfrm>
                  <a:off x="6113430" y="3504342"/>
                  <a:ext cx="18383" cy="24288"/>
                </a:xfrm>
                <a:custGeom>
                  <a:avLst/>
                  <a:gdLst>
                    <a:gd name="connsiteX0" fmla="*/ 18383 w 18383"/>
                    <a:gd name="connsiteY0" fmla="*/ 0 h 24288"/>
                    <a:gd name="connsiteX1" fmla="*/ 0 w 18383"/>
                    <a:gd name="connsiteY1" fmla="*/ 24289 h 24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383" h="24288">
                      <a:moveTo>
                        <a:pt x="18383" y="0"/>
                      </a:moveTo>
                      <a:lnTo>
                        <a:pt x="0" y="24289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21" name="Freeform: Shape 420">
                  <a:extLst>
                    <a:ext uri="{FF2B5EF4-FFF2-40B4-BE49-F238E27FC236}">
                      <a16:creationId xmlns:a16="http://schemas.microsoft.com/office/drawing/2014/main" id="{33A3E604-9CA5-47CC-8026-C3160FE1F1C5}"/>
                    </a:ext>
                  </a:extLst>
                </p:cNvPr>
                <p:cNvSpPr/>
                <p:nvPr/>
              </p:nvSpPr>
              <p:spPr>
                <a:xfrm>
                  <a:off x="6137719" y="3527392"/>
                  <a:ext cx="14763" cy="19621"/>
                </a:xfrm>
                <a:custGeom>
                  <a:avLst/>
                  <a:gdLst>
                    <a:gd name="connsiteX0" fmla="*/ 14764 w 14763"/>
                    <a:gd name="connsiteY0" fmla="*/ 0 h 19621"/>
                    <a:gd name="connsiteX1" fmla="*/ 0 w 14763"/>
                    <a:gd name="connsiteY1" fmla="*/ 19621 h 19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621">
                      <a:moveTo>
                        <a:pt x="14764" y="0"/>
                      </a:moveTo>
                      <a:lnTo>
                        <a:pt x="0" y="19621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22" name="Freeform: Shape 421">
                  <a:extLst>
                    <a:ext uri="{FF2B5EF4-FFF2-40B4-BE49-F238E27FC236}">
                      <a16:creationId xmlns:a16="http://schemas.microsoft.com/office/drawing/2014/main" id="{5C86395F-ADE8-4A73-944C-2942E2A04AB5}"/>
                    </a:ext>
                  </a:extLst>
                </p:cNvPr>
                <p:cNvSpPr/>
                <p:nvPr/>
              </p:nvSpPr>
              <p:spPr>
                <a:xfrm>
                  <a:off x="6186963" y="3564540"/>
                  <a:ext cx="14763" cy="19621"/>
                </a:xfrm>
                <a:custGeom>
                  <a:avLst/>
                  <a:gdLst>
                    <a:gd name="connsiteX0" fmla="*/ 14764 w 14763"/>
                    <a:gd name="connsiteY0" fmla="*/ 0 h 19621"/>
                    <a:gd name="connsiteX1" fmla="*/ 0 w 14763"/>
                    <a:gd name="connsiteY1" fmla="*/ 19622 h 19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621">
                      <a:moveTo>
                        <a:pt x="14764" y="0"/>
                      </a:moveTo>
                      <a:lnTo>
                        <a:pt x="0" y="19622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23" name="Freeform: Shape 422">
                  <a:extLst>
                    <a:ext uri="{FF2B5EF4-FFF2-40B4-BE49-F238E27FC236}">
                      <a16:creationId xmlns:a16="http://schemas.microsoft.com/office/drawing/2014/main" id="{8A09616C-DF9B-4B95-9BF4-C0AE275F245E}"/>
                    </a:ext>
                  </a:extLst>
                </p:cNvPr>
                <p:cNvSpPr/>
                <p:nvPr/>
              </p:nvSpPr>
              <p:spPr>
                <a:xfrm>
                  <a:off x="6162007" y="3545776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24" name="Freeform: Shape 423">
                  <a:extLst>
                    <a:ext uri="{FF2B5EF4-FFF2-40B4-BE49-F238E27FC236}">
                      <a16:creationId xmlns:a16="http://schemas.microsoft.com/office/drawing/2014/main" id="{744C7C08-05D3-40C3-877A-52F934A2AF78}"/>
                    </a:ext>
                  </a:extLst>
                </p:cNvPr>
                <p:cNvSpPr/>
                <p:nvPr/>
              </p:nvSpPr>
              <p:spPr>
                <a:xfrm>
                  <a:off x="6211156" y="3578161"/>
                  <a:ext cx="18287" cy="24288"/>
                </a:xfrm>
                <a:custGeom>
                  <a:avLst/>
                  <a:gdLst>
                    <a:gd name="connsiteX0" fmla="*/ 18288 w 18287"/>
                    <a:gd name="connsiteY0" fmla="*/ 0 h 24288"/>
                    <a:gd name="connsiteX1" fmla="*/ 0 w 18287"/>
                    <a:gd name="connsiteY1" fmla="*/ 24289 h 24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7" h="24288">
                      <a:moveTo>
                        <a:pt x="18288" y="0"/>
                      </a:moveTo>
                      <a:lnTo>
                        <a:pt x="0" y="24289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25" name="Freeform: Shape 424">
                  <a:extLst>
                    <a:ext uri="{FF2B5EF4-FFF2-40B4-BE49-F238E27FC236}">
                      <a16:creationId xmlns:a16="http://schemas.microsoft.com/office/drawing/2014/main" id="{15BFA0FA-CCFB-4EB7-9339-A457AE17D5CB}"/>
                    </a:ext>
                  </a:extLst>
                </p:cNvPr>
                <p:cNvSpPr/>
                <p:nvPr/>
              </p:nvSpPr>
              <p:spPr>
                <a:xfrm>
                  <a:off x="6235445" y="3601211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26" name="Freeform: Shape 425">
                  <a:extLst>
                    <a:ext uri="{FF2B5EF4-FFF2-40B4-BE49-F238E27FC236}">
                      <a16:creationId xmlns:a16="http://schemas.microsoft.com/office/drawing/2014/main" id="{8B1AA4EA-9B75-4A38-8514-DA3988E84730}"/>
                    </a:ext>
                  </a:extLst>
                </p:cNvPr>
                <p:cNvSpPr/>
                <p:nvPr/>
              </p:nvSpPr>
              <p:spPr>
                <a:xfrm>
                  <a:off x="6259734" y="3619594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197" name="Graphic 44264">
            <a:extLst>
              <a:ext uri="{FF2B5EF4-FFF2-40B4-BE49-F238E27FC236}">
                <a16:creationId xmlns:a16="http://schemas.microsoft.com/office/drawing/2014/main" id="{AEE59570-7737-4648-A7D2-1F1DE39603AC}"/>
              </a:ext>
            </a:extLst>
          </p:cNvPr>
          <p:cNvGrpSpPr/>
          <p:nvPr/>
        </p:nvGrpSpPr>
        <p:grpSpPr>
          <a:xfrm rot="958954">
            <a:off x="6956171" y="156752"/>
            <a:ext cx="1140595" cy="1210499"/>
            <a:chOff x="5948362" y="3286088"/>
            <a:chExt cx="293127" cy="288168"/>
          </a:xfrm>
        </p:grpSpPr>
        <p:sp>
          <p:nvSpPr>
            <p:cNvPr id="198" name="Freeform: Shape 44266">
              <a:extLst>
                <a:ext uri="{FF2B5EF4-FFF2-40B4-BE49-F238E27FC236}">
                  <a16:creationId xmlns:a16="http://schemas.microsoft.com/office/drawing/2014/main" id="{8B71EB0A-9935-4BE2-95CE-154602A53642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9" name="Freeform: Shape 44267">
              <a:extLst>
                <a:ext uri="{FF2B5EF4-FFF2-40B4-BE49-F238E27FC236}">
                  <a16:creationId xmlns:a16="http://schemas.microsoft.com/office/drawing/2014/main" id="{30649339-8C8D-45CB-914E-666A96CBBBE0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00" name="Graphic 44268">
            <a:extLst>
              <a:ext uri="{FF2B5EF4-FFF2-40B4-BE49-F238E27FC236}">
                <a16:creationId xmlns:a16="http://schemas.microsoft.com/office/drawing/2014/main" id="{4854520F-F500-4C5A-8C55-5D9A94701324}"/>
              </a:ext>
            </a:extLst>
          </p:cNvPr>
          <p:cNvGrpSpPr/>
          <p:nvPr/>
        </p:nvGrpSpPr>
        <p:grpSpPr>
          <a:xfrm>
            <a:off x="915706" y="3574373"/>
            <a:ext cx="1093185" cy="1323439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201" name="Freeform: Shape 44270">
              <a:extLst>
                <a:ext uri="{FF2B5EF4-FFF2-40B4-BE49-F238E27FC236}">
                  <a16:creationId xmlns:a16="http://schemas.microsoft.com/office/drawing/2014/main" id="{AAF709C3-C084-4203-B38C-738FA8CAAFA4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2" name="Freeform: Shape 44271">
              <a:extLst>
                <a:ext uri="{FF2B5EF4-FFF2-40B4-BE49-F238E27FC236}">
                  <a16:creationId xmlns:a16="http://schemas.microsoft.com/office/drawing/2014/main" id="{E843BF79-B49F-4388-BAFE-3DC6CA5187C3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03" name="Graphic 44232">
            <a:extLst>
              <a:ext uri="{FF2B5EF4-FFF2-40B4-BE49-F238E27FC236}">
                <a16:creationId xmlns:a16="http://schemas.microsoft.com/office/drawing/2014/main" id="{89820610-7C7D-4C10-BEC0-0D1E5F3BB7FF}"/>
              </a:ext>
            </a:extLst>
          </p:cNvPr>
          <p:cNvGrpSpPr/>
          <p:nvPr/>
        </p:nvGrpSpPr>
        <p:grpSpPr>
          <a:xfrm rot="18507216">
            <a:off x="6048722" y="3284478"/>
            <a:ext cx="5653256" cy="5606714"/>
            <a:chOff x="696549" y="4578468"/>
            <a:chExt cx="854163" cy="810703"/>
          </a:xfrm>
        </p:grpSpPr>
        <p:grpSp>
          <p:nvGrpSpPr>
            <p:cNvPr id="204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218" name="Freeform: Shape 44235">
                <a:extLst>
                  <a:ext uri="{FF2B5EF4-FFF2-40B4-BE49-F238E27FC236}">
                    <a16:creationId xmlns:a16="http://schemas.microsoft.com/office/drawing/2014/main" id="{75AA11F5-A09D-4396-AF1E-1EF79E99573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219" name="Freeform: Shape 44236">
                <a:extLst>
                  <a:ext uri="{FF2B5EF4-FFF2-40B4-BE49-F238E27FC236}">
                    <a16:creationId xmlns:a16="http://schemas.microsoft.com/office/drawing/2014/main" id="{0C6E3D8F-EE85-4FA1-93F3-F3CE86F38328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0" name="Freeform: Shape 44237">
                <a:extLst>
                  <a:ext uri="{FF2B5EF4-FFF2-40B4-BE49-F238E27FC236}">
                    <a16:creationId xmlns:a16="http://schemas.microsoft.com/office/drawing/2014/main" id="{87F45737-688F-47B2-B1C8-5DD9B8F87423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1" name="Freeform: Shape 44238">
                <a:extLst>
                  <a:ext uri="{FF2B5EF4-FFF2-40B4-BE49-F238E27FC236}">
                    <a16:creationId xmlns:a16="http://schemas.microsoft.com/office/drawing/2014/main" id="{2DB47529-7846-40E6-B9EC-38B3641453A1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2" name="Freeform: Shape 44239">
                <a:extLst>
                  <a:ext uri="{FF2B5EF4-FFF2-40B4-BE49-F238E27FC236}">
                    <a16:creationId xmlns:a16="http://schemas.microsoft.com/office/drawing/2014/main" id="{DA18B2EF-2102-4960-9807-D761F478AFA9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3" name="Freeform: Shape 44240">
                <a:extLst>
                  <a:ext uri="{FF2B5EF4-FFF2-40B4-BE49-F238E27FC236}">
                    <a16:creationId xmlns:a16="http://schemas.microsoft.com/office/drawing/2014/main" id="{09676CEC-E4C1-463C-8D77-C4DC6EAD7667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4" name="Freeform: Shape 44241">
                <a:extLst>
                  <a:ext uri="{FF2B5EF4-FFF2-40B4-BE49-F238E27FC236}">
                    <a16:creationId xmlns:a16="http://schemas.microsoft.com/office/drawing/2014/main" id="{A1F9FB1C-B363-42A4-BD2F-3B484E6FF724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5" name="Freeform: Shape 44242">
                <a:extLst>
                  <a:ext uri="{FF2B5EF4-FFF2-40B4-BE49-F238E27FC236}">
                    <a16:creationId xmlns:a16="http://schemas.microsoft.com/office/drawing/2014/main" id="{ADB95B0D-E256-440D-9542-F2B9FC797C0A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6" name="Freeform: Shape 44243">
                <a:extLst>
                  <a:ext uri="{FF2B5EF4-FFF2-40B4-BE49-F238E27FC236}">
                    <a16:creationId xmlns:a16="http://schemas.microsoft.com/office/drawing/2014/main" id="{CA04DC81-1371-4E2C-A224-DF4442CBFDC7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7" name="Freeform: Shape 44244">
                <a:extLst>
                  <a:ext uri="{FF2B5EF4-FFF2-40B4-BE49-F238E27FC236}">
                    <a16:creationId xmlns:a16="http://schemas.microsoft.com/office/drawing/2014/main" id="{5E14B4BE-330A-4068-B090-CA713CDB9BEF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8" name="Freeform: Shape 44245">
                <a:extLst>
                  <a:ext uri="{FF2B5EF4-FFF2-40B4-BE49-F238E27FC236}">
                    <a16:creationId xmlns:a16="http://schemas.microsoft.com/office/drawing/2014/main" id="{9686E684-E953-4E32-9625-0667ABB07FC5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9" name="Freeform: Shape 44246">
                <a:extLst>
                  <a:ext uri="{FF2B5EF4-FFF2-40B4-BE49-F238E27FC236}">
                    <a16:creationId xmlns:a16="http://schemas.microsoft.com/office/drawing/2014/main" id="{CE01297F-7BBE-4BF4-BF92-D179F273574E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05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206" name="Freeform: Shape 44248">
                <a:extLst>
                  <a:ext uri="{FF2B5EF4-FFF2-40B4-BE49-F238E27FC236}">
                    <a16:creationId xmlns:a16="http://schemas.microsoft.com/office/drawing/2014/main" id="{F7C6F630-D4A5-47AD-99E0-CFEEA5D82608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7" name="Freeform: Shape 44249">
                <a:extLst>
                  <a:ext uri="{FF2B5EF4-FFF2-40B4-BE49-F238E27FC236}">
                    <a16:creationId xmlns:a16="http://schemas.microsoft.com/office/drawing/2014/main" id="{904BC6C0-F48D-4974-8A22-D209F5B56F71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8" name="Freeform: Shape 44250">
                <a:extLst>
                  <a:ext uri="{FF2B5EF4-FFF2-40B4-BE49-F238E27FC236}">
                    <a16:creationId xmlns:a16="http://schemas.microsoft.com/office/drawing/2014/main" id="{1D7A2249-6D01-4544-A767-FD559AAFCCD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9" name="Freeform: Shape 44251">
                <a:extLst>
                  <a:ext uri="{FF2B5EF4-FFF2-40B4-BE49-F238E27FC236}">
                    <a16:creationId xmlns:a16="http://schemas.microsoft.com/office/drawing/2014/main" id="{56F74A90-102E-49E3-831F-F8C728539E4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0" name="Freeform: Shape 44252">
                <a:extLst>
                  <a:ext uri="{FF2B5EF4-FFF2-40B4-BE49-F238E27FC236}">
                    <a16:creationId xmlns:a16="http://schemas.microsoft.com/office/drawing/2014/main" id="{C3F89E8F-021D-44FF-A836-73745D6E59B8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1" name="Freeform: Shape 44253">
                <a:extLst>
                  <a:ext uri="{FF2B5EF4-FFF2-40B4-BE49-F238E27FC236}">
                    <a16:creationId xmlns:a16="http://schemas.microsoft.com/office/drawing/2014/main" id="{D90157E0-D91C-4C80-B4C6-AB10DD7C00FD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2" name="Freeform: Shape 44254">
                <a:extLst>
                  <a:ext uri="{FF2B5EF4-FFF2-40B4-BE49-F238E27FC236}">
                    <a16:creationId xmlns:a16="http://schemas.microsoft.com/office/drawing/2014/main" id="{7A3F576D-25AF-4D6B-A535-7698380A3C9F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3" name="Freeform: Shape 44255">
                <a:extLst>
                  <a:ext uri="{FF2B5EF4-FFF2-40B4-BE49-F238E27FC236}">
                    <a16:creationId xmlns:a16="http://schemas.microsoft.com/office/drawing/2014/main" id="{72288B86-02C5-4C0C-82CD-3F306779A637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4" name="Freeform: Shape 44256">
                <a:extLst>
                  <a:ext uri="{FF2B5EF4-FFF2-40B4-BE49-F238E27FC236}">
                    <a16:creationId xmlns:a16="http://schemas.microsoft.com/office/drawing/2014/main" id="{A042BB47-4967-4329-8EDB-E455D9AD71E0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5" name="Freeform: Shape 44257">
                <a:extLst>
                  <a:ext uri="{FF2B5EF4-FFF2-40B4-BE49-F238E27FC236}">
                    <a16:creationId xmlns:a16="http://schemas.microsoft.com/office/drawing/2014/main" id="{5232C596-AF19-42A0-A6B8-ABBE3542D50A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216" name="Freeform: Shape 44258">
                <a:extLst>
                  <a:ext uri="{FF2B5EF4-FFF2-40B4-BE49-F238E27FC236}">
                    <a16:creationId xmlns:a16="http://schemas.microsoft.com/office/drawing/2014/main" id="{698C08C5-BCAA-478B-96AE-AA7466B7F306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7" name="Freeform: Shape 44259">
                <a:extLst>
                  <a:ext uri="{FF2B5EF4-FFF2-40B4-BE49-F238E27FC236}">
                    <a16:creationId xmlns:a16="http://schemas.microsoft.com/office/drawing/2014/main" id="{BBA89749-C742-4FAF-BE77-A1F59768B5EF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230" name="Graphic 15">
            <a:extLst>
              <a:ext uri="{FF2B5EF4-FFF2-40B4-BE49-F238E27FC236}">
                <a16:creationId xmlns:a16="http://schemas.microsoft.com/office/drawing/2014/main" id="{CB3E4E61-DED0-4D5D-A42B-CC9D75FEDFA3}"/>
              </a:ext>
            </a:extLst>
          </p:cNvPr>
          <p:cNvGrpSpPr/>
          <p:nvPr/>
        </p:nvGrpSpPr>
        <p:grpSpPr>
          <a:xfrm rot="20537283">
            <a:off x="10330082" y="1966914"/>
            <a:ext cx="1235738" cy="1060040"/>
            <a:chOff x="8203691" y="2074073"/>
            <a:chExt cx="976788" cy="876866"/>
          </a:xfrm>
        </p:grpSpPr>
        <p:sp>
          <p:nvSpPr>
            <p:cNvPr id="231" name="Freeform: Shape 1194">
              <a:extLst>
                <a:ext uri="{FF2B5EF4-FFF2-40B4-BE49-F238E27FC236}">
                  <a16:creationId xmlns:a16="http://schemas.microsoft.com/office/drawing/2014/main" id="{B41F345E-DCE2-4808-A033-9851B7294046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2" name="Freeform: Shape 1195">
              <a:extLst>
                <a:ext uri="{FF2B5EF4-FFF2-40B4-BE49-F238E27FC236}">
                  <a16:creationId xmlns:a16="http://schemas.microsoft.com/office/drawing/2014/main" id="{38AB8928-1A47-4993-94FF-E7D21729AD3E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3" name="Freeform: Shape 1196">
              <a:extLst>
                <a:ext uri="{FF2B5EF4-FFF2-40B4-BE49-F238E27FC236}">
                  <a16:creationId xmlns:a16="http://schemas.microsoft.com/office/drawing/2014/main" id="{5D0F5645-9A82-4500-8B4E-5B74886781EA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4" name="Freeform: Shape 1197">
              <a:extLst>
                <a:ext uri="{FF2B5EF4-FFF2-40B4-BE49-F238E27FC236}">
                  <a16:creationId xmlns:a16="http://schemas.microsoft.com/office/drawing/2014/main" id="{C1DBB0C4-1A59-43A5-9274-74073AA7EFFA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5" name="Freeform: Shape 1198">
              <a:extLst>
                <a:ext uri="{FF2B5EF4-FFF2-40B4-BE49-F238E27FC236}">
                  <a16:creationId xmlns:a16="http://schemas.microsoft.com/office/drawing/2014/main" id="{7392A522-86D4-47A9-96A3-9DD2AFF88993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6" name="Freeform: Shape 1199">
              <a:extLst>
                <a:ext uri="{FF2B5EF4-FFF2-40B4-BE49-F238E27FC236}">
                  <a16:creationId xmlns:a16="http://schemas.microsoft.com/office/drawing/2014/main" id="{18DB7B23-AE07-4D6E-8E83-9736CB780940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7" name="Freeform: Shape 1200">
              <a:extLst>
                <a:ext uri="{FF2B5EF4-FFF2-40B4-BE49-F238E27FC236}">
                  <a16:creationId xmlns:a16="http://schemas.microsoft.com/office/drawing/2014/main" id="{D8EAC51B-46AC-4D64-A17D-B830D045CA75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8" name="Freeform: Shape 1201">
              <a:extLst>
                <a:ext uri="{FF2B5EF4-FFF2-40B4-BE49-F238E27FC236}">
                  <a16:creationId xmlns:a16="http://schemas.microsoft.com/office/drawing/2014/main" id="{1CCF1D78-FCF7-443A-9329-315A061000BB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9" name="Freeform: Shape 1202">
              <a:extLst>
                <a:ext uri="{FF2B5EF4-FFF2-40B4-BE49-F238E27FC236}">
                  <a16:creationId xmlns:a16="http://schemas.microsoft.com/office/drawing/2014/main" id="{67DF67E7-2F9D-49BB-A09E-EA973F93EE64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0" name="Freeform: Shape 1203">
              <a:extLst>
                <a:ext uri="{FF2B5EF4-FFF2-40B4-BE49-F238E27FC236}">
                  <a16:creationId xmlns:a16="http://schemas.microsoft.com/office/drawing/2014/main" id="{29ACF767-6DF9-4D1E-8532-AD3D0E143074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1" name="Freeform: Shape 1204">
              <a:extLst>
                <a:ext uri="{FF2B5EF4-FFF2-40B4-BE49-F238E27FC236}">
                  <a16:creationId xmlns:a16="http://schemas.microsoft.com/office/drawing/2014/main" id="{A566BF91-3A65-4535-BCE1-24BBE8D10078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2" name="Freeform: Shape 1205">
              <a:extLst>
                <a:ext uri="{FF2B5EF4-FFF2-40B4-BE49-F238E27FC236}">
                  <a16:creationId xmlns:a16="http://schemas.microsoft.com/office/drawing/2014/main" id="{896A063E-6B47-4B17-A8A2-CCE7DFD377AC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48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990775" y="520527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249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0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1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5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3817854" y="6053095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9761067" y="2510737"/>
            <a:ext cx="368885" cy="32902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4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5571402" y="2484892"/>
            <a:ext cx="368885" cy="32902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5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5565081" y="756800"/>
            <a:ext cx="368885" cy="32902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5847389" y="6325347"/>
            <a:ext cx="445845" cy="39766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20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4513289" y="4879595"/>
            <a:ext cx="293284" cy="26159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3550011" y="591305"/>
            <a:ext cx="368885" cy="32902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278821" y="3321033"/>
            <a:ext cx="368885" cy="32902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194" name="Graphic 44260">
            <a:extLst>
              <a:ext uri="{FF2B5EF4-FFF2-40B4-BE49-F238E27FC236}">
                <a16:creationId xmlns:a16="http://schemas.microsoft.com/office/drawing/2014/main" id="{167C7071-C253-4831-8CB3-DE05ABCEA483}"/>
              </a:ext>
            </a:extLst>
          </p:cNvPr>
          <p:cNvGrpSpPr/>
          <p:nvPr/>
        </p:nvGrpSpPr>
        <p:grpSpPr>
          <a:xfrm>
            <a:off x="8533093" y="3404066"/>
            <a:ext cx="1374335" cy="1473811"/>
            <a:chOff x="5972175" y="3276600"/>
            <a:chExt cx="245554" cy="304990"/>
          </a:xfrm>
        </p:grpSpPr>
        <p:sp>
          <p:nvSpPr>
            <p:cNvPr id="195" name="Freeform: Shape 44262">
              <a:extLst>
                <a:ext uri="{FF2B5EF4-FFF2-40B4-BE49-F238E27FC236}">
                  <a16:creationId xmlns:a16="http://schemas.microsoft.com/office/drawing/2014/main" id="{D08C462E-B014-4367-9B5B-A4F7DCF57EC4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6" name="Freeform: Shape 44263">
              <a:extLst>
                <a:ext uri="{FF2B5EF4-FFF2-40B4-BE49-F238E27FC236}">
                  <a16:creationId xmlns:a16="http://schemas.microsoft.com/office/drawing/2014/main" id="{1332CFBB-6E87-4DA5-99FB-689D22CE481A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2833329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raphic 19322">
            <a:extLst>
              <a:ext uri="{FF2B5EF4-FFF2-40B4-BE49-F238E27FC236}">
                <a16:creationId xmlns:a16="http://schemas.microsoft.com/office/drawing/2014/main" id="{75DD5234-0253-49F2-99D0-139B1B1EC09E}"/>
              </a:ext>
            </a:extLst>
          </p:cNvPr>
          <p:cNvSpPr/>
          <p:nvPr/>
        </p:nvSpPr>
        <p:spPr>
          <a:xfrm rot="6414839">
            <a:off x="3101117" y="768469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F3C39B5-6CEC-4AD0-8ABD-C3D47A1D01E6}"/>
              </a:ext>
            </a:extLst>
          </p:cNvPr>
          <p:cNvSpPr/>
          <p:nvPr/>
        </p:nvSpPr>
        <p:spPr>
          <a:xfrm rot="14173891">
            <a:off x="5360324" y="165706"/>
            <a:ext cx="8916459" cy="8879692"/>
          </a:xfrm>
          <a:custGeom>
            <a:avLst/>
            <a:gdLst>
              <a:gd name="connsiteX0" fmla="*/ 3936674 w 5532100"/>
              <a:gd name="connsiteY0" fmla="*/ 44776 h 6709605"/>
              <a:gd name="connsiteX1" fmla="*/ 2572163 w 5532100"/>
              <a:gd name="connsiteY1" fmla="*/ 86276 h 6709605"/>
              <a:gd name="connsiteX2" fmla="*/ 1676454 w 5532100"/>
              <a:gd name="connsiteY2" fmla="*/ 559528 h 6709605"/>
              <a:gd name="connsiteX3" fmla="*/ 1324166 w 5532100"/>
              <a:gd name="connsiteY3" fmla="*/ 1581307 h 6709605"/>
              <a:gd name="connsiteX4" fmla="*/ 778519 w 5532100"/>
              <a:gd name="connsiteY4" fmla="*/ 2489453 h 6709605"/>
              <a:gd name="connsiteX5" fmla="*/ 285761 w 5532100"/>
              <a:gd name="connsiteY5" fmla="*/ 2785579 h 6709605"/>
              <a:gd name="connsiteX6" fmla="*/ 1025 w 5532100"/>
              <a:gd name="connsiteY6" fmla="*/ 3499450 h 6709605"/>
              <a:gd name="connsiteX7" fmla="*/ 1564000 w 5532100"/>
              <a:gd name="connsiteY7" fmla="*/ 4684085 h 6709605"/>
              <a:gd name="connsiteX8" fmla="*/ 2381554 w 5532100"/>
              <a:gd name="connsiteY8" fmla="*/ 5406988 h 6709605"/>
              <a:gd name="connsiteX9" fmla="*/ 2950111 w 5532100"/>
              <a:gd name="connsiteY9" fmla="*/ 6470136 h 6709605"/>
              <a:gd name="connsiteX10" fmla="*/ 4468575 w 5532100"/>
              <a:gd name="connsiteY10" fmla="*/ 6265387 h 6709605"/>
              <a:gd name="connsiteX11" fmla="*/ 4872050 w 5532100"/>
              <a:gd name="connsiteY11" fmla="*/ 5544316 h 6709605"/>
              <a:gd name="connsiteX12" fmla="*/ 5462077 w 5532100"/>
              <a:gd name="connsiteY12" fmla="*/ 3387126 h 6709605"/>
              <a:gd name="connsiteX13" fmla="*/ 5343076 w 5532100"/>
              <a:gd name="connsiteY13" fmla="*/ 1190661 h 6709605"/>
              <a:gd name="connsiteX14" fmla="*/ 4011425 w 5532100"/>
              <a:gd name="connsiteY14" fmla="*/ 51977 h 6709605"/>
              <a:gd name="connsiteX15" fmla="*/ 3936674 w 5532100"/>
              <a:gd name="connsiteY15" fmla="*/ 44776 h 670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2100" h="6709605">
                <a:moveTo>
                  <a:pt x="3936674" y="44776"/>
                </a:moveTo>
                <a:cubicBezTo>
                  <a:pt x="3486986" y="-26309"/>
                  <a:pt x="3009152" y="-12956"/>
                  <a:pt x="2572163" y="86276"/>
                </a:cubicBezTo>
                <a:cubicBezTo>
                  <a:pt x="2243571" y="160897"/>
                  <a:pt x="1912622" y="297832"/>
                  <a:pt x="1676454" y="559528"/>
                </a:cubicBezTo>
                <a:cubicBezTo>
                  <a:pt x="1439370" y="822140"/>
                  <a:pt x="1395514" y="1232815"/>
                  <a:pt x="1324166" y="1581307"/>
                </a:cubicBezTo>
                <a:cubicBezTo>
                  <a:pt x="1246535" y="1960039"/>
                  <a:pt x="1089570" y="2285752"/>
                  <a:pt x="778519" y="2489453"/>
                </a:cubicBezTo>
                <a:cubicBezTo>
                  <a:pt x="617627" y="2594838"/>
                  <a:pt x="431992" y="2657938"/>
                  <a:pt x="285761" y="2785579"/>
                </a:cubicBezTo>
                <a:cubicBezTo>
                  <a:pt x="94235" y="2952755"/>
                  <a:pt x="-11674" y="3225840"/>
                  <a:pt x="1025" y="3499450"/>
                </a:cubicBezTo>
                <a:cubicBezTo>
                  <a:pt x="42132" y="4388089"/>
                  <a:pt x="962845" y="4468339"/>
                  <a:pt x="1564000" y="4684085"/>
                </a:cubicBezTo>
                <a:cubicBezTo>
                  <a:pt x="1933699" y="4816700"/>
                  <a:pt x="2188849" y="5038991"/>
                  <a:pt x="2381554" y="5406988"/>
                </a:cubicBezTo>
                <a:cubicBezTo>
                  <a:pt x="2569676" y="5766476"/>
                  <a:pt x="2652152" y="6184483"/>
                  <a:pt x="2950111" y="6470136"/>
                </a:cubicBezTo>
                <a:cubicBezTo>
                  <a:pt x="3395609" y="6897175"/>
                  <a:pt x="4129771" y="6706172"/>
                  <a:pt x="4468575" y="6265387"/>
                </a:cubicBezTo>
                <a:cubicBezTo>
                  <a:pt x="4634049" y="6050035"/>
                  <a:pt x="4760773" y="5798026"/>
                  <a:pt x="4872050" y="5544316"/>
                </a:cubicBezTo>
                <a:cubicBezTo>
                  <a:pt x="5167259" y="4871160"/>
                  <a:pt x="5361142" y="4132678"/>
                  <a:pt x="5462077" y="3387126"/>
                </a:cubicBezTo>
                <a:cubicBezTo>
                  <a:pt x="5558298" y="2675873"/>
                  <a:pt x="5585920" y="1889870"/>
                  <a:pt x="5343076" y="1190661"/>
                </a:cubicBezTo>
                <a:cubicBezTo>
                  <a:pt x="5118822" y="544996"/>
                  <a:pt x="4637191" y="124765"/>
                  <a:pt x="4011425" y="51977"/>
                </a:cubicBezTo>
                <a:cubicBezTo>
                  <a:pt x="3986683" y="49097"/>
                  <a:pt x="3961416" y="48573"/>
                  <a:pt x="3936674" y="44776"/>
                </a:cubicBezTo>
                <a:close/>
              </a:path>
            </a:pathLst>
          </a:custGeom>
          <a:solidFill>
            <a:srgbClr val="E9D2AE"/>
          </a:solidFill>
          <a:ln w="13091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F53E86-BFBD-49A2-A4A1-7B6BFFF1EC1B}"/>
              </a:ext>
            </a:extLst>
          </p:cNvPr>
          <p:cNvSpPr/>
          <p:nvPr/>
        </p:nvSpPr>
        <p:spPr>
          <a:xfrm rot="319760">
            <a:off x="6763326" y="26000"/>
            <a:ext cx="5812133" cy="7302343"/>
          </a:xfrm>
          <a:custGeom>
            <a:avLst/>
            <a:gdLst>
              <a:gd name="connsiteX0" fmla="*/ 4324606 w 4324605"/>
              <a:gd name="connsiteY0" fmla="*/ 0 h 3379484"/>
              <a:gd name="connsiteX1" fmla="*/ 4180941 w 4324605"/>
              <a:gd name="connsiteY1" fmla="*/ 130383 h 3379484"/>
              <a:gd name="connsiteX2" fmla="*/ 2863825 w 4324605"/>
              <a:gd name="connsiteY2" fmla="*/ 2648869 h 3379484"/>
              <a:gd name="connsiteX3" fmla="*/ 2845754 w 4324605"/>
              <a:gd name="connsiteY3" fmla="*/ 3379485 h 3379484"/>
              <a:gd name="connsiteX4" fmla="*/ 1803862 w 4324605"/>
              <a:gd name="connsiteY4" fmla="*/ 2990594 h 3379484"/>
              <a:gd name="connsiteX5" fmla="*/ 1416507 w 4324605"/>
              <a:gd name="connsiteY5" fmla="*/ 1718205 h 3379484"/>
              <a:gd name="connsiteX6" fmla="*/ 0 w 4324605"/>
              <a:gd name="connsiteY6" fmla="*/ 0 h 3379484"/>
              <a:gd name="connsiteX7" fmla="*/ 4324606 w 4324605"/>
              <a:gd name="connsiteY7" fmla="*/ 0 h 3379484"/>
              <a:gd name="connsiteX0" fmla="*/ 3846867 w 3846867"/>
              <a:gd name="connsiteY0" fmla="*/ 0 h 3379485"/>
              <a:gd name="connsiteX1" fmla="*/ 3703202 w 3846867"/>
              <a:gd name="connsiteY1" fmla="*/ 130383 h 3379485"/>
              <a:gd name="connsiteX2" fmla="*/ 2386086 w 3846867"/>
              <a:gd name="connsiteY2" fmla="*/ 2648869 h 3379485"/>
              <a:gd name="connsiteX3" fmla="*/ 2368015 w 3846867"/>
              <a:gd name="connsiteY3" fmla="*/ 3379485 h 3379485"/>
              <a:gd name="connsiteX4" fmla="*/ 1326123 w 3846867"/>
              <a:gd name="connsiteY4" fmla="*/ 2990594 h 3379485"/>
              <a:gd name="connsiteX5" fmla="*/ 938768 w 3846867"/>
              <a:gd name="connsiteY5" fmla="*/ 1718205 h 3379485"/>
              <a:gd name="connsiteX6" fmla="*/ 0 w 3846867"/>
              <a:gd name="connsiteY6" fmla="*/ 80670 h 3379485"/>
              <a:gd name="connsiteX7" fmla="*/ 3846867 w 3846867"/>
              <a:gd name="connsiteY7" fmla="*/ 0 h 3379485"/>
              <a:gd name="connsiteX0" fmla="*/ 3358353 w 3358353"/>
              <a:gd name="connsiteY0" fmla="*/ 0 h 3379485"/>
              <a:gd name="connsiteX1" fmla="*/ 3214688 w 3358353"/>
              <a:gd name="connsiteY1" fmla="*/ 130383 h 3379485"/>
              <a:gd name="connsiteX2" fmla="*/ 1897572 w 3358353"/>
              <a:gd name="connsiteY2" fmla="*/ 2648869 h 3379485"/>
              <a:gd name="connsiteX3" fmla="*/ 1879501 w 3358353"/>
              <a:gd name="connsiteY3" fmla="*/ 3379485 h 3379485"/>
              <a:gd name="connsiteX4" fmla="*/ 837609 w 3358353"/>
              <a:gd name="connsiteY4" fmla="*/ 2990594 h 3379485"/>
              <a:gd name="connsiteX5" fmla="*/ 450254 w 3358353"/>
              <a:gd name="connsiteY5" fmla="*/ 1718205 h 3379485"/>
              <a:gd name="connsiteX6" fmla="*/ 0 w 3358353"/>
              <a:gd name="connsiteY6" fmla="*/ 549296 h 3379485"/>
              <a:gd name="connsiteX7" fmla="*/ 3358353 w 3358353"/>
              <a:gd name="connsiteY7" fmla="*/ 0 h 3379485"/>
              <a:gd name="connsiteX0" fmla="*/ 3358353 w 3358353"/>
              <a:gd name="connsiteY0" fmla="*/ 0 h 3379485"/>
              <a:gd name="connsiteX1" fmla="*/ 3214688 w 3358353"/>
              <a:gd name="connsiteY1" fmla="*/ 130383 h 3379485"/>
              <a:gd name="connsiteX2" fmla="*/ 1897572 w 3358353"/>
              <a:gd name="connsiteY2" fmla="*/ 2648869 h 3379485"/>
              <a:gd name="connsiteX3" fmla="*/ 1879501 w 3358353"/>
              <a:gd name="connsiteY3" fmla="*/ 3379485 h 3379485"/>
              <a:gd name="connsiteX4" fmla="*/ 837609 w 3358353"/>
              <a:gd name="connsiteY4" fmla="*/ 2990594 h 3379485"/>
              <a:gd name="connsiteX5" fmla="*/ 450254 w 3358353"/>
              <a:gd name="connsiteY5" fmla="*/ 1718205 h 3379485"/>
              <a:gd name="connsiteX6" fmla="*/ 0 w 3358353"/>
              <a:gd name="connsiteY6" fmla="*/ 549296 h 3379485"/>
              <a:gd name="connsiteX7" fmla="*/ 3358353 w 3358353"/>
              <a:gd name="connsiteY7" fmla="*/ 0 h 3379485"/>
              <a:gd name="connsiteX0" fmla="*/ 3412127 w 3412127"/>
              <a:gd name="connsiteY0" fmla="*/ 0 h 3379485"/>
              <a:gd name="connsiteX1" fmla="*/ 3268462 w 3412127"/>
              <a:gd name="connsiteY1" fmla="*/ 130383 h 3379485"/>
              <a:gd name="connsiteX2" fmla="*/ 1951346 w 3412127"/>
              <a:gd name="connsiteY2" fmla="*/ 2648869 h 3379485"/>
              <a:gd name="connsiteX3" fmla="*/ 1933275 w 3412127"/>
              <a:gd name="connsiteY3" fmla="*/ 3379485 h 3379485"/>
              <a:gd name="connsiteX4" fmla="*/ 891383 w 3412127"/>
              <a:gd name="connsiteY4" fmla="*/ 2990594 h 3379485"/>
              <a:gd name="connsiteX5" fmla="*/ 504028 w 3412127"/>
              <a:gd name="connsiteY5" fmla="*/ 1718205 h 3379485"/>
              <a:gd name="connsiteX6" fmla="*/ 0 w 3412127"/>
              <a:gd name="connsiteY6" fmla="*/ 483431 h 3379485"/>
              <a:gd name="connsiteX7" fmla="*/ 3412127 w 3412127"/>
              <a:gd name="connsiteY7" fmla="*/ 0 h 3379485"/>
              <a:gd name="connsiteX0" fmla="*/ 3656482 w 3656482"/>
              <a:gd name="connsiteY0" fmla="*/ 0 h 3379485"/>
              <a:gd name="connsiteX1" fmla="*/ 3512817 w 3656482"/>
              <a:gd name="connsiteY1" fmla="*/ 130383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48383 w 3656482"/>
              <a:gd name="connsiteY5" fmla="*/ 1718205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656482 w 3656482"/>
              <a:gd name="connsiteY0" fmla="*/ 0 h 3379485"/>
              <a:gd name="connsiteX1" fmla="*/ 3512817 w 3656482"/>
              <a:gd name="connsiteY1" fmla="*/ 130383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48383 w 3656482"/>
              <a:gd name="connsiteY5" fmla="*/ 1718205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656482 w 3656482"/>
              <a:gd name="connsiteY0" fmla="*/ 0 h 3379485"/>
              <a:gd name="connsiteX1" fmla="*/ 3512817 w 3656482"/>
              <a:gd name="connsiteY1" fmla="*/ 130383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92239 w 3656482"/>
              <a:gd name="connsiteY5" fmla="*/ 1590912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656482 w 3656482"/>
              <a:gd name="connsiteY0" fmla="*/ 0 h 3379485"/>
              <a:gd name="connsiteX1" fmla="*/ 3020776 w 3656482"/>
              <a:gd name="connsiteY1" fmla="*/ 722375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92239 w 3656482"/>
              <a:gd name="connsiteY5" fmla="*/ 1590912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371279 w 3371279"/>
              <a:gd name="connsiteY0" fmla="*/ 27497 h 3016182"/>
              <a:gd name="connsiteX1" fmla="*/ 3020776 w 3371279"/>
              <a:gd name="connsiteY1" fmla="*/ 359072 h 3016182"/>
              <a:gd name="connsiteX2" fmla="*/ 2195701 w 3371279"/>
              <a:gd name="connsiteY2" fmla="*/ 2285566 h 3016182"/>
              <a:gd name="connsiteX3" fmla="*/ 2177630 w 3371279"/>
              <a:gd name="connsiteY3" fmla="*/ 3016182 h 3016182"/>
              <a:gd name="connsiteX4" fmla="*/ 1135738 w 3371279"/>
              <a:gd name="connsiteY4" fmla="*/ 2627291 h 3016182"/>
              <a:gd name="connsiteX5" fmla="*/ 792239 w 3371279"/>
              <a:gd name="connsiteY5" fmla="*/ 1227609 h 3016182"/>
              <a:gd name="connsiteX6" fmla="*/ 0 w 3371279"/>
              <a:gd name="connsiteY6" fmla="*/ 275369 h 3016182"/>
              <a:gd name="connsiteX7" fmla="*/ 3371279 w 3371279"/>
              <a:gd name="connsiteY7" fmla="*/ 27497 h 3016182"/>
              <a:gd name="connsiteX0" fmla="*/ 3371279 w 3371279"/>
              <a:gd name="connsiteY0" fmla="*/ 124385 h 3113070"/>
              <a:gd name="connsiteX1" fmla="*/ 3020776 w 3371279"/>
              <a:gd name="connsiteY1" fmla="*/ 455960 h 3113070"/>
              <a:gd name="connsiteX2" fmla="*/ 2195701 w 3371279"/>
              <a:gd name="connsiteY2" fmla="*/ 2382454 h 3113070"/>
              <a:gd name="connsiteX3" fmla="*/ 2177630 w 3371279"/>
              <a:gd name="connsiteY3" fmla="*/ 3113070 h 3113070"/>
              <a:gd name="connsiteX4" fmla="*/ 1135738 w 3371279"/>
              <a:gd name="connsiteY4" fmla="*/ 2724179 h 3113070"/>
              <a:gd name="connsiteX5" fmla="*/ 792239 w 3371279"/>
              <a:gd name="connsiteY5" fmla="*/ 1324497 h 3113070"/>
              <a:gd name="connsiteX6" fmla="*/ 0 w 3371279"/>
              <a:gd name="connsiteY6" fmla="*/ 372257 h 3113070"/>
              <a:gd name="connsiteX7" fmla="*/ 3371279 w 3371279"/>
              <a:gd name="connsiteY7" fmla="*/ 124385 h 3113070"/>
              <a:gd name="connsiteX0" fmla="*/ 3371279 w 3371279"/>
              <a:gd name="connsiteY0" fmla="*/ 370784 h 3359469"/>
              <a:gd name="connsiteX1" fmla="*/ 3020776 w 3371279"/>
              <a:gd name="connsiteY1" fmla="*/ 702359 h 3359469"/>
              <a:gd name="connsiteX2" fmla="*/ 2195701 w 3371279"/>
              <a:gd name="connsiteY2" fmla="*/ 2628853 h 3359469"/>
              <a:gd name="connsiteX3" fmla="*/ 2177630 w 3371279"/>
              <a:gd name="connsiteY3" fmla="*/ 3359469 h 3359469"/>
              <a:gd name="connsiteX4" fmla="*/ 1135738 w 3371279"/>
              <a:gd name="connsiteY4" fmla="*/ 2970578 h 3359469"/>
              <a:gd name="connsiteX5" fmla="*/ 792239 w 3371279"/>
              <a:gd name="connsiteY5" fmla="*/ 1570896 h 3359469"/>
              <a:gd name="connsiteX6" fmla="*/ 0 w 3371279"/>
              <a:gd name="connsiteY6" fmla="*/ 618656 h 3359469"/>
              <a:gd name="connsiteX7" fmla="*/ 3371279 w 3371279"/>
              <a:gd name="connsiteY7" fmla="*/ 370784 h 3359469"/>
              <a:gd name="connsiteX0" fmla="*/ 3306755 w 3306755"/>
              <a:gd name="connsiteY0" fmla="*/ 377980 h 3341113"/>
              <a:gd name="connsiteX1" fmla="*/ 3020776 w 3306755"/>
              <a:gd name="connsiteY1" fmla="*/ 684003 h 3341113"/>
              <a:gd name="connsiteX2" fmla="*/ 2195701 w 3306755"/>
              <a:gd name="connsiteY2" fmla="*/ 2610497 h 3341113"/>
              <a:gd name="connsiteX3" fmla="*/ 2177630 w 3306755"/>
              <a:gd name="connsiteY3" fmla="*/ 3341113 h 3341113"/>
              <a:gd name="connsiteX4" fmla="*/ 1135738 w 3306755"/>
              <a:gd name="connsiteY4" fmla="*/ 2952222 h 3341113"/>
              <a:gd name="connsiteX5" fmla="*/ 792239 w 3306755"/>
              <a:gd name="connsiteY5" fmla="*/ 1552540 h 3341113"/>
              <a:gd name="connsiteX6" fmla="*/ 0 w 3306755"/>
              <a:gd name="connsiteY6" fmla="*/ 600300 h 3341113"/>
              <a:gd name="connsiteX7" fmla="*/ 3306755 w 3306755"/>
              <a:gd name="connsiteY7" fmla="*/ 377980 h 3341113"/>
              <a:gd name="connsiteX0" fmla="*/ 3306755 w 3306755"/>
              <a:gd name="connsiteY0" fmla="*/ 431773 h 3394906"/>
              <a:gd name="connsiteX1" fmla="*/ 3020776 w 3306755"/>
              <a:gd name="connsiteY1" fmla="*/ 737796 h 3394906"/>
              <a:gd name="connsiteX2" fmla="*/ 2195701 w 3306755"/>
              <a:gd name="connsiteY2" fmla="*/ 2664290 h 3394906"/>
              <a:gd name="connsiteX3" fmla="*/ 2177630 w 3306755"/>
              <a:gd name="connsiteY3" fmla="*/ 3394906 h 3394906"/>
              <a:gd name="connsiteX4" fmla="*/ 1135738 w 3306755"/>
              <a:gd name="connsiteY4" fmla="*/ 3006015 h 3394906"/>
              <a:gd name="connsiteX5" fmla="*/ 792239 w 3306755"/>
              <a:gd name="connsiteY5" fmla="*/ 1606333 h 3394906"/>
              <a:gd name="connsiteX6" fmla="*/ 0 w 3306755"/>
              <a:gd name="connsiteY6" fmla="*/ 654093 h 3394906"/>
              <a:gd name="connsiteX7" fmla="*/ 3306755 w 3306755"/>
              <a:gd name="connsiteY7" fmla="*/ 431773 h 3394906"/>
              <a:gd name="connsiteX0" fmla="*/ 3306755 w 3306755"/>
              <a:gd name="connsiteY0" fmla="*/ 414805 h 3377938"/>
              <a:gd name="connsiteX1" fmla="*/ 3020776 w 3306755"/>
              <a:gd name="connsiteY1" fmla="*/ 720828 h 3377938"/>
              <a:gd name="connsiteX2" fmla="*/ 2195701 w 3306755"/>
              <a:gd name="connsiteY2" fmla="*/ 2647322 h 3377938"/>
              <a:gd name="connsiteX3" fmla="*/ 2177630 w 3306755"/>
              <a:gd name="connsiteY3" fmla="*/ 3377938 h 3377938"/>
              <a:gd name="connsiteX4" fmla="*/ 1135738 w 3306755"/>
              <a:gd name="connsiteY4" fmla="*/ 2989047 h 3377938"/>
              <a:gd name="connsiteX5" fmla="*/ 792239 w 3306755"/>
              <a:gd name="connsiteY5" fmla="*/ 1589365 h 3377938"/>
              <a:gd name="connsiteX6" fmla="*/ 0 w 3306755"/>
              <a:gd name="connsiteY6" fmla="*/ 637125 h 3377938"/>
              <a:gd name="connsiteX7" fmla="*/ 3306755 w 3306755"/>
              <a:gd name="connsiteY7" fmla="*/ 414805 h 3377938"/>
              <a:gd name="connsiteX0" fmla="*/ 3306755 w 3306755"/>
              <a:gd name="connsiteY0" fmla="*/ 409909 h 3373042"/>
              <a:gd name="connsiteX1" fmla="*/ 3020776 w 3306755"/>
              <a:gd name="connsiteY1" fmla="*/ 715932 h 3373042"/>
              <a:gd name="connsiteX2" fmla="*/ 2195701 w 3306755"/>
              <a:gd name="connsiteY2" fmla="*/ 2642426 h 3373042"/>
              <a:gd name="connsiteX3" fmla="*/ 2177630 w 3306755"/>
              <a:gd name="connsiteY3" fmla="*/ 3373042 h 3373042"/>
              <a:gd name="connsiteX4" fmla="*/ 1135738 w 3306755"/>
              <a:gd name="connsiteY4" fmla="*/ 2984151 h 3373042"/>
              <a:gd name="connsiteX5" fmla="*/ 792239 w 3306755"/>
              <a:gd name="connsiteY5" fmla="*/ 1584469 h 3373042"/>
              <a:gd name="connsiteX6" fmla="*/ 0 w 3306755"/>
              <a:gd name="connsiteY6" fmla="*/ 632229 h 3373042"/>
              <a:gd name="connsiteX7" fmla="*/ 3306755 w 3306755"/>
              <a:gd name="connsiteY7" fmla="*/ 409909 h 3373042"/>
              <a:gd name="connsiteX0" fmla="*/ 3306755 w 3306755"/>
              <a:gd name="connsiteY0" fmla="*/ 428329 h 3391462"/>
              <a:gd name="connsiteX1" fmla="*/ 3020776 w 3306755"/>
              <a:gd name="connsiteY1" fmla="*/ 734352 h 3391462"/>
              <a:gd name="connsiteX2" fmla="*/ 2195701 w 3306755"/>
              <a:gd name="connsiteY2" fmla="*/ 2660846 h 3391462"/>
              <a:gd name="connsiteX3" fmla="*/ 2177630 w 3306755"/>
              <a:gd name="connsiteY3" fmla="*/ 3391462 h 3391462"/>
              <a:gd name="connsiteX4" fmla="*/ 1135738 w 3306755"/>
              <a:gd name="connsiteY4" fmla="*/ 3002571 h 3391462"/>
              <a:gd name="connsiteX5" fmla="*/ 792239 w 3306755"/>
              <a:gd name="connsiteY5" fmla="*/ 1602889 h 3391462"/>
              <a:gd name="connsiteX6" fmla="*/ 0 w 3306755"/>
              <a:gd name="connsiteY6" fmla="*/ 650649 h 3391462"/>
              <a:gd name="connsiteX7" fmla="*/ 3306755 w 3306755"/>
              <a:gd name="connsiteY7" fmla="*/ 428329 h 3391462"/>
              <a:gd name="connsiteX0" fmla="*/ 3306755 w 3306755"/>
              <a:gd name="connsiteY0" fmla="*/ 396784 h 3359917"/>
              <a:gd name="connsiteX1" fmla="*/ 3020776 w 3306755"/>
              <a:gd name="connsiteY1" fmla="*/ 702807 h 3359917"/>
              <a:gd name="connsiteX2" fmla="*/ 2195701 w 3306755"/>
              <a:gd name="connsiteY2" fmla="*/ 2629301 h 3359917"/>
              <a:gd name="connsiteX3" fmla="*/ 2177630 w 3306755"/>
              <a:gd name="connsiteY3" fmla="*/ 3359917 h 3359917"/>
              <a:gd name="connsiteX4" fmla="*/ 1135738 w 3306755"/>
              <a:gd name="connsiteY4" fmla="*/ 2971026 h 3359917"/>
              <a:gd name="connsiteX5" fmla="*/ 792239 w 3306755"/>
              <a:gd name="connsiteY5" fmla="*/ 1571344 h 3359917"/>
              <a:gd name="connsiteX6" fmla="*/ 0 w 3306755"/>
              <a:gd name="connsiteY6" fmla="*/ 619104 h 3359917"/>
              <a:gd name="connsiteX7" fmla="*/ 3306755 w 3306755"/>
              <a:gd name="connsiteY7" fmla="*/ 396784 h 3359917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381581 h 3344714"/>
              <a:gd name="connsiteX1" fmla="*/ 3020776 w 3306755"/>
              <a:gd name="connsiteY1" fmla="*/ 687604 h 3344714"/>
              <a:gd name="connsiteX2" fmla="*/ 2195701 w 3306755"/>
              <a:gd name="connsiteY2" fmla="*/ 2614098 h 3344714"/>
              <a:gd name="connsiteX3" fmla="*/ 2177630 w 3306755"/>
              <a:gd name="connsiteY3" fmla="*/ 3344714 h 3344714"/>
              <a:gd name="connsiteX4" fmla="*/ 1135738 w 3306755"/>
              <a:gd name="connsiteY4" fmla="*/ 2955823 h 3344714"/>
              <a:gd name="connsiteX5" fmla="*/ 792239 w 3306755"/>
              <a:gd name="connsiteY5" fmla="*/ 1556141 h 3344714"/>
              <a:gd name="connsiteX6" fmla="*/ 0 w 3306755"/>
              <a:gd name="connsiteY6" fmla="*/ 603901 h 3344714"/>
              <a:gd name="connsiteX7" fmla="*/ 3306755 w 3306755"/>
              <a:gd name="connsiteY7" fmla="*/ 381581 h 3344714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59869 w 3359869"/>
              <a:gd name="connsiteY0" fmla="*/ 398055 h 3361188"/>
              <a:gd name="connsiteX1" fmla="*/ 3073890 w 3359869"/>
              <a:gd name="connsiteY1" fmla="*/ 704078 h 3361188"/>
              <a:gd name="connsiteX2" fmla="*/ 2248815 w 3359869"/>
              <a:gd name="connsiteY2" fmla="*/ 2630572 h 3361188"/>
              <a:gd name="connsiteX3" fmla="*/ 2230744 w 3359869"/>
              <a:gd name="connsiteY3" fmla="*/ 3361188 h 3361188"/>
              <a:gd name="connsiteX4" fmla="*/ 1188852 w 3359869"/>
              <a:gd name="connsiteY4" fmla="*/ 2972297 h 3361188"/>
              <a:gd name="connsiteX5" fmla="*/ 872298 w 3359869"/>
              <a:gd name="connsiteY5" fmla="*/ 1583654 h 3361188"/>
              <a:gd name="connsiteX6" fmla="*/ 53114 w 3359869"/>
              <a:gd name="connsiteY6" fmla="*/ 620375 h 3361188"/>
              <a:gd name="connsiteX7" fmla="*/ 3359869 w 3359869"/>
              <a:gd name="connsiteY7" fmla="*/ 398055 h 3361188"/>
              <a:gd name="connsiteX0" fmla="*/ 3359869 w 3359869"/>
              <a:gd name="connsiteY0" fmla="*/ 398055 h 3361188"/>
              <a:gd name="connsiteX1" fmla="*/ 3073890 w 3359869"/>
              <a:gd name="connsiteY1" fmla="*/ 704078 h 3361188"/>
              <a:gd name="connsiteX2" fmla="*/ 2248815 w 3359869"/>
              <a:gd name="connsiteY2" fmla="*/ 2630572 h 3361188"/>
              <a:gd name="connsiteX3" fmla="*/ 2230744 w 3359869"/>
              <a:gd name="connsiteY3" fmla="*/ 3361188 h 3361188"/>
              <a:gd name="connsiteX4" fmla="*/ 1188852 w 3359869"/>
              <a:gd name="connsiteY4" fmla="*/ 2972297 h 3361188"/>
              <a:gd name="connsiteX5" fmla="*/ 872298 w 3359869"/>
              <a:gd name="connsiteY5" fmla="*/ 1583654 h 3361188"/>
              <a:gd name="connsiteX6" fmla="*/ 53114 w 3359869"/>
              <a:gd name="connsiteY6" fmla="*/ 620375 h 3361188"/>
              <a:gd name="connsiteX7" fmla="*/ 3359869 w 3359869"/>
              <a:gd name="connsiteY7" fmla="*/ 398055 h 3361188"/>
              <a:gd name="connsiteX0" fmla="*/ 3359869 w 3359869"/>
              <a:gd name="connsiteY0" fmla="*/ 409954 h 3373087"/>
              <a:gd name="connsiteX1" fmla="*/ 3073890 w 3359869"/>
              <a:gd name="connsiteY1" fmla="*/ 715977 h 3373087"/>
              <a:gd name="connsiteX2" fmla="*/ 2248815 w 3359869"/>
              <a:gd name="connsiteY2" fmla="*/ 2642471 h 3373087"/>
              <a:gd name="connsiteX3" fmla="*/ 2230744 w 3359869"/>
              <a:gd name="connsiteY3" fmla="*/ 3373087 h 3373087"/>
              <a:gd name="connsiteX4" fmla="*/ 1188852 w 3359869"/>
              <a:gd name="connsiteY4" fmla="*/ 2984196 h 3373087"/>
              <a:gd name="connsiteX5" fmla="*/ 872298 w 3359869"/>
              <a:gd name="connsiteY5" fmla="*/ 1595553 h 3373087"/>
              <a:gd name="connsiteX6" fmla="*/ 53114 w 3359869"/>
              <a:gd name="connsiteY6" fmla="*/ 632274 h 3373087"/>
              <a:gd name="connsiteX7" fmla="*/ 3359869 w 3359869"/>
              <a:gd name="connsiteY7" fmla="*/ 409954 h 3373087"/>
              <a:gd name="connsiteX0" fmla="*/ 3359869 w 3359869"/>
              <a:gd name="connsiteY0" fmla="*/ 382521 h 3345654"/>
              <a:gd name="connsiteX1" fmla="*/ 3073890 w 3359869"/>
              <a:gd name="connsiteY1" fmla="*/ 688544 h 3345654"/>
              <a:gd name="connsiteX2" fmla="*/ 2248815 w 3359869"/>
              <a:gd name="connsiteY2" fmla="*/ 2615038 h 3345654"/>
              <a:gd name="connsiteX3" fmla="*/ 2230744 w 3359869"/>
              <a:gd name="connsiteY3" fmla="*/ 3345654 h 3345654"/>
              <a:gd name="connsiteX4" fmla="*/ 1188852 w 3359869"/>
              <a:gd name="connsiteY4" fmla="*/ 2956763 h 3345654"/>
              <a:gd name="connsiteX5" fmla="*/ 872298 w 3359869"/>
              <a:gd name="connsiteY5" fmla="*/ 1568120 h 3345654"/>
              <a:gd name="connsiteX6" fmla="*/ 53114 w 3359869"/>
              <a:gd name="connsiteY6" fmla="*/ 604841 h 3345654"/>
              <a:gd name="connsiteX7" fmla="*/ 3359869 w 3359869"/>
              <a:gd name="connsiteY7" fmla="*/ 382521 h 3345654"/>
              <a:gd name="connsiteX0" fmla="*/ 3359869 w 3359869"/>
              <a:gd name="connsiteY0" fmla="*/ 409290 h 3372423"/>
              <a:gd name="connsiteX1" fmla="*/ 3073890 w 3359869"/>
              <a:gd name="connsiteY1" fmla="*/ 715313 h 3372423"/>
              <a:gd name="connsiteX2" fmla="*/ 2248815 w 3359869"/>
              <a:gd name="connsiteY2" fmla="*/ 2641807 h 3372423"/>
              <a:gd name="connsiteX3" fmla="*/ 2230744 w 3359869"/>
              <a:gd name="connsiteY3" fmla="*/ 3372423 h 3372423"/>
              <a:gd name="connsiteX4" fmla="*/ 1188852 w 3359869"/>
              <a:gd name="connsiteY4" fmla="*/ 2983532 h 3372423"/>
              <a:gd name="connsiteX5" fmla="*/ 872298 w 3359869"/>
              <a:gd name="connsiteY5" fmla="*/ 1594889 h 3372423"/>
              <a:gd name="connsiteX6" fmla="*/ 53114 w 3359869"/>
              <a:gd name="connsiteY6" fmla="*/ 631610 h 3372423"/>
              <a:gd name="connsiteX7" fmla="*/ 3359869 w 3359869"/>
              <a:gd name="connsiteY7" fmla="*/ 409290 h 3372423"/>
              <a:gd name="connsiteX0" fmla="*/ 3365544 w 3365544"/>
              <a:gd name="connsiteY0" fmla="*/ 421804 h 3345040"/>
              <a:gd name="connsiteX1" fmla="*/ 3073890 w 3365544"/>
              <a:gd name="connsiteY1" fmla="*/ 687930 h 3345040"/>
              <a:gd name="connsiteX2" fmla="*/ 2248815 w 3365544"/>
              <a:gd name="connsiteY2" fmla="*/ 2614424 h 3345040"/>
              <a:gd name="connsiteX3" fmla="*/ 2230744 w 3365544"/>
              <a:gd name="connsiteY3" fmla="*/ 3345040 h 3345040"/>
              <a:gd name="connsiteX4" fmla="*/ 1188852 w 3365544"/>
              <a:gd name="connsiteY4" fmla="*/ 2956149 h 3345040"/>
              <a:gd name="connsiteX5" fmla="*/ 872298 w 3365544"/>
              <a:gd name="connsiteY5" fmla="*/ 1567506 h 3345040"/>
              <a:gd name="connsiteX6" fmla="*/ 53114 w 3365544"/>
              <a:gd name="connsiteY6" fmla="*/ 604227 h 3345040"/>
              <a:gd name="connsiteX7" fmla="*/ 3365544 w 3365544"/>
              <a:gd name="connsiteY7" fmla="*/ 421804 h 3345040"/>
              <a:gd name="connsiteX0" fmla="*/ 3365544 w 3365544"/>
              <a:gd name="connsiteY0" fmla="*/ 443551 h 3366787"/>
              <a:gd name="connsiteX1" fmla="*/ 3073890 w 3365544"/>
              <a:gd name="connsiteY1" fmla="*/ 709677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  <a:gd name="connsiteX0" fmla="*/ 3365544 w 3365544"/>
              <a:gd name="connsiteY0" fmla="*/ 443551 h 3366787"/>
              <a:gd name="connsiteX1" fmla="*/ 3032617 w 3365544"/>
              <a:gd name="connsiteY1" fmla="*/ 895235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  <a:gd name="connsiteX0" fmla="*/ 3365544 w 3365544"/>
              <a:gd name="connsiteY0" fmla="*/ 443551 h 3366787"/>
              <a:gd name="connsiteX1" fmla="*/ 3032617 w 3365544"/>
              <a:gd name="connsiteY1" fmla="*/ 895235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  <a:gd name="connsiteX0" fmla="*/ 3365544 w 3365544"/>
              <a:gd name="connsiteY0" fmla="*/ 443551 h 3366787"/>
              <a:gd name="connsiteX1" fmla="*/ 3032617 w 3365544"/>
              <a:gd name="connsiteY1" fmla="*/ 895235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544" h="3366787">
                <a:moveTo>
                  <a:pt x="3365544" y="443551"/>
                </a:moveTo>
                <a:cubicBezTo>
                  <a:pt x="3315668" y="484753"/>
                  <a:pt x="3271523" y="484630"/>
                  <a:pt x="3032617" y="895235"/>
                </a:cubicBezTo>
                <a:cubicBezTo>
                  <a:pt x="2826373" y="1249704"/>
                  <a:pt x="2382461" y="2224246"/>
                  <a:pt x="2248815" y="2636171"/>
                </a:cubicBezTo>
                <a:cubicBezTo>
                  <a:pt x="2115170" y="3048096"/>
                  <a:pt x="2188457" y="3125628"/>
                  <a:pt x="2230744" y="3366787"/>
                </a:cubicBezTo>
                <a:lnTo>
                  <a:pt x="1188852" y="2977896"/>
                </a:lnTo>
                <a:cubicBezTo>
                  <a:pt x="1392917" y="2367148"/>
                  <a:pt x="1228338" y="2008829"/>
                  <a:pt x="872298" y="1589253"/>
                </a:cubicBezTo>
                <a:cubicBezTo>
                  <a:pt x="85576" y="694459"/>
                  <a:pt x="-109877" y="659847"/>
                  <a:pt x="53114" y="625974"/>
                </a:cubicBezTo>
                <a:cubicBezTo>
                  <a:pt x="1048009" y="154414"/>
                  <a:pt x="2867065" y="-414175"/>
                  <a:pt x="3365544" y="443551"/>
                </a:cubicBezTo>
                <a:close/>
              </a:path>
            </a:pathLst>
          </a:custGeom>
          <a:solidFill>
            <a:schemeClr val="bg1">
              <a:alpha val="43000"/>
            </a:schemeClr>
          </a:solidFill>
          <a:ln w="9026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grpSp>
        <p:nvGrpSpPr>
          <p:cNvPr id="92" name="Graphic 90">
            <a:extLst>
              <a:ext uri="{FF2B5EF4-FFF2-40B4-BE49-F238E27FC236}">
                <a16:creationId xmlns:a16="http://schemas.microsoft.com/office/drawing/2014/main" id="{34A25877-0D86-4D8D-A243-85A814F10295}"/>
              </a:ext>
            </a:extLst>
          </p:cNvPr>
          <p:cNvGrpSpPr/>
          <p:nvPr/>
        </p:nvGrpSpPr>
        <p:grpSpPr>
          <a:xfrm rot="781000">
            <a:off x="8311709" y="3262570"/>
            <a:ext cx="3125033" cy="4173815"/>
            <a:chOff x="5095909" y="2071631"/>
            <a:chExt cx="1998581" cy="2758414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75CEBBA-E8A3-44B9-A487-08DA5055FE84}"/>
                </a:ext>
              </a:extLst>
            </p:cNvPr>
            <p:cNvSpPr/>
            <p:nvPr/>
          </p:nvSpPr>
          <p:spPr>
            <a:xfrm>
              <a:off x="5162355" y="4477266"/>
              <a:ext cx="1860320" cy="352779"/>
            </a:xfrm>
            <a:custGeom>
              <a:avLst/>
              <a:gdLst>
                <a:gd name="connsiteX0" fmla="*/ 1636395 w 1636395"/>
                <a:gd name="connsiteY0" fmla="*/ 133731 h 267462"/>
                <a:gd name="connsiteX1" fmla="*/ 818198 w 1636395"/>
                <a:gd name="connsiteY1" fmla="*/ 267462 h 267462"/>
                <a:gd name="connsiteX2" fmla="*/ 0 w 1636395"/>
                <a:gd name="connsiteY2" fmla="*/ 133731 h 267462"/>
                <a:gd name="connsiteX3" fmla="*/ 818198 w 1636395"/>
                <a:gd name="connsiteY3" fmla="*/ 0 h 267462"/>
                <a:gd name="connsiteX4" fmla="*/ 1636395 w 1636395"/>
                <a:gd name="connsiteY4" fmla="*/ 133731 h 26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5" h="267462">
                  <a:moveTo>
                    <a:pt x="1636395" y="133731"/>
                  </a:moveTo>
                  <a:cubicBezTo>
                    <a:pt x="1636395" y="207589"/>
                    <a:pt x="1270076" y="267462"/>
                    <a:pt x="818198" y="267462"/>
                  </a:cubicBezTo>
                  <a:cubicBezTo>
                    <a:pt x="366320" y="267462"/>
                    <a:pt x="0" y="207589"/>
                    <a:pt x="0" y="133731"/>
                  </a:cubicBezTo>
                  <a:cubicBezTo>
                    <a:pt x="0" y="59873"/>
                    <a:pt x="366320" y="0"/>
                    <a:pt x="818198" y="0"/>
                  </a:cubicBezTo>
                  <a:cubicBezTo>
                    <a:pt x="1270076" y="0"/>
                    <a:pt x="1636395" y="59873"/>
                    <a:pt x="1636395" y="133731"/>
                  </a:cubicBezTo>
                  <a:close/>
                </a:path>
              </a:pathLst>
            </a:custGeom>
            <a:solidFill>
              <a:srgbClr val="1995B7">
                <a:alpha val="71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grpSp>
          <p:nvGrpSpPr>
            <p:cNvPr id="94" name="Graphic 90">
              <a:extLst>
                <a:ext uri="{FF2B5EF4-FFF2-40B4-BE49-F238E27FC236}">
                  <a16:creationId xmlns:a16="http://schemas.microsoft.com/office/drawing/2014/main" id="{34A25877-0D86-4D8D-A243-85A814F10295}"/>
                </a:ext>
              </a:extLst>
            </p:cNvPr>
            <p:cNvGrpSpPr/>
            <p:nvPr/>
          </p:nvGrpSpPr>
          <p:grpSpPr>
            <a:xfrm>
              <a:off x="5095909" y="2071631"/>
              <a:ext cx="1998581" cy="2630110"/>
              <a:chOff x="5095909" y="2071631"/>
              <a:chExt cx="1998581" cy="2630110"/>
            </a:xfrm>
          </p:grpSpPr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925B39D0-E00B-4534-AB04-9A814F84B339}"/>
                  </a:ext>
                </a:extLst>
              </p:cNvPr>
              <p:cNvSpPr/>
              <p:nvPr/>
            </p:nvSpPr>
            <p:spPr>
              <a:xfrm>
                <a:off x="5142869" y="3767924"/>
                <a:ext cx="405252" cy="862150"/>
              </a:xfrm>
              <a:custGeom>
                <a:avLst/>
                <a:gdLst>
                  <a:gd name="connsiteX0" fmla="*/ 268378 w 405252"/>
                  <a:gd name="connsiteY0" fmla="*/ 40360 h 862150"/>
                  <a:gd name="connsiteX1" fmla="*/ 102738 w 405252"/>
                  <a:gd name="connsiteY1" fmla="*/ 14833 h 862150"/>
                  <a:gd name="connsiteX2" fmla="*/ 10346 w 405252"/>
                  <a:gd name="connsiteY2" fmla="*/ 508514 h 862150"/>
                  <a:gd name="connsiteX3" fmla="*/ 191892 w 405252"/>
                  <a:gd name="connsiteY3" fmla="*/ 801503 h 862150"/>
                  <a:gd name="connsiteX4" fmla="*/ 405252 w 405252"/>
                  <a:gd name="connsiteY4" fmla="*/ 861987 h 862150"/>
                  <a:gd name="connsiteX5" fmla="*/ 303335 w 405252"/>
                  <a:gd name="connsiteY5" fmla="*/ 396976 h 862150"/>
                  <a:gd name="connsiteX6" fmla="*/ 268378 w 405252"/>
                  <a:gd name="connsiteY6" fmla="*/ 40360 h 862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252" h="862150">
                    <a:moveTo>
                      <a:pt x="268378" y="40360"/>
                    </a:moveTo>
                    <a:cubicBezTo>
                      <a:pt x="268378" y="40360"/>
                      <a:pt x="182367" y="-29744"/>
                      <a:pt x="102738" y="14833"/>
                    </a:cubicBezTo>
                    <a:cubicBezTo>
                      <a:pt x="23109" y="59410"/>
                      <a:pt x="-21468" y="352495"/>
                      <a:pt x="10346" y="508514"/>
                    </a:cubicBezTo>
                    <a:cubicBezTo>
                      <a:pt x="42159" y="664629"/>
                      <a:pt x="99500" y="734638"/>
                      <a:pt x="191892" y="801503"/>
                    </a:cubicBezTo>
                    <a:cubicBezTo>
                      <a:pt x="284285" y="868369"/>
                      <a:pt x="405252" y="861987"/>
                      <a:pt x="405252" y="861987"/>
                    </a:cubicBezTo>
                    <a:cubicBezTo>
                      <a:pt x="405252" y="861987"/>
                      <a:pt x="312860" y="597573"/>
                      <a:pt x="303335" y="396976"/>
                    </a:cubicBezTo>
                    <a:cubicBezTo>
                      <a:pt x="293905" y="196475"/>
                      <a:pt x="268378" y="40360"/>
                      <a:pt x="268378" y="40360"/>
                    </a:cubicBezTo>
                    <a:close/>
                  </a:path>
                </a:pathLst>
              </a:custGeom>
              <a:solidFill>
                <a:srgbClr val="EF7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405DB329-2A38-4723-A932-AFF94585AA7D}"/>
                  </a:ext>
                </a:extLst>
              </p:cNvPr>
              <p:cNvSpPr/>
              <p:nvPr/>
            </p:nvSpPr>
            <p:spPr>
              <a:xfrm>
                <a:off x="5142965" y="3768019"/>
                <a:ext cx="290475" cy="510704"/>
              </a:xfrm>
              <a:custGeom>
                <a:avLst/>
                <a:gdLst>
                  <a:gd name="connsiteX0" fmla="*/ 273045 w 290475"/>
                  <a:gd name="connsiteY0" fmla="*/ 250958 h 510704"/>
                  <a:gd name="connsiteX1" fmla="*/ 122360 w 290475"/>
                  <a:gd name="connsiteY1" fmla="*/ 440220 h 510704"/>
                  <a:gd name="connsiteX2" fmla="*/ 10822 w 290475"/>
                  <a:gd name="connsiteY2" fmla="*/ 510705 h 510704"/>
                  <a:gd name="connsiteX3" fmla="*/ 10346 w 290475"/>
                  <a:gd name="connsiteY3" fmla="*/ 508514 h 510704"/>
                  <a:gd name="connsiteX4" fmla="*/ 102738 w 290475"/>
                  <a:gd name="connsiteY4" fmla="*/ 14833 h 510704"/>
                  <a:gd name="connsiteX5" fmla="*/ 268378 w 290475"/>
                  <a:gd name="connsiteY5" fmla="*/ 40360 h 510704"/>
                  <a:gd name="connsiteX6" fmla="*/ 290476 w 290475"/>
                  <a:gd name="connsiteY6" fmla="*/ 219049 h 510704"/>
                  <a:gd name="connsiteX7" fmla="*/ 273045 w 290475"/>
                  <a:gd name="connsiteY7" fmla="*/ 250958 h 510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0475" h="510704">
                    <a:moveTo>
                      <a:pt x="273045" y="250958"/>
                    </a:moveTo>
                    <a:cubicBezTo>
                      <a:pt x="232945" y="320967"/>
                      <a:pt x="182939" y="386785"/>
                      <a:pt x="122360" y="440220"/>
                    </a:cubicBezTo>
                    <a:cubicBezTo>
                      <a:pt x="88355" y="470224"/>
                      <a:pt x="51398" y="494893"/>
                      <a:pt x="10822" y="510705"/>
                    </a:cubicBezTo>
                    <a:cubicBezTo>
                      <a:pt x="10631" y="509943"/>
                      <a:pt x="10536" y="509276"/>
                      <a:pt x="10346" y="508514"/>
                    </a:cubicBezTo>
                    <a:cubicBezTo>
                      <a:pt x="-21468" y="352399"/>
                      <a:pt x="23109" y="59410"/>
                      <a:pt x="102738" y="14833"/>
                    </a:cubicBezTo>
                    <a:cubicBezTo>
                      <a:pt x="182367" y="-29744"/>
                      <a:pt x="268378" y="40360"/>
                      <a:pt x="268378" y="40360"/>
                    </a:cubicBezTo>
                    <a:cubicBezTo>
                      <a:pt x="268378" y="40360"/>
                      <a:pt x="279998" y="111322"/>
                      <a:pt x="290476" y="219049"/>
                    </a:cubicBezTo>
                    <a:cubicBezTo>
                      <a:pt x="284856" y="229813"/>
                      <a:pt x="279046" y="240481"/>
                      <a:pt x="273045" y="250958"/>
                    </a:cubicBezTo>
                    <a:close/>
                  </a:path>
                </a:pathLst>
              </a:custGeom>
              <a:solidFill>
                <a:srgbClr val="D9DC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028EC13-B471-43C1-89C6-18F67742AB73}"/>
                  </a:ext>
                </a:extLst>
              </p:cNvPr>
              <p:cNvSpPr/>
              <p:nvPr/>
            </p:nvSpPr>
            <p:spPr>
              <a:xfrm>
                <a:off x="5095970" y="3755569"/>
                <a:ext cx="347772" cy="421681"/>
              </a:xfrm>
              <a:custGeom>
                <a:avLst/>
                <a:gdLst>
                  <a:gd name="connsiteX0" fmla="*/ 305753 w 347772"/>
                  <a:gd name="connsiteY0" fmla="*/ 24045 h 421681"/>
                  <a:gd name="connsiteX1" fmla="*/ 108299 w 347772"/>
                  <a:gd name="connsiteY1" fmla="*/ 24045 h 421681"/>
                  <a:gd name="connsiteX2" fmla="*/ 3143 w 347772"/>
                  <a:gd name="connsiteY2" fmla="*/ 272553 h 421681"/>
                  <a:gd name="connsiteX3" fmla="*/ 0 w 347772"/>
                  <a:gd name="connsiteY3" fmla="*/ 409522 h 421681"/>
                  <a:gd name="connsiteX4" fmla="*/ 168783 w 347772"/>
                  <a:gd name="connsiteY4" fmla="*/ 380852 h 421681"/>
                  <a:gd name="connsiteX5" fmla="*/ 347186 w 347772"/>
                  <a:gd name="connsiteY5" fmla="*/ 157872 h 421681"/>
                  <a:gd name="connsiteX6" fmla="*/ 305753 w 347772"/>
                  <a:gd name="connsiteY6" fmla="*/ 24045 h 421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7772" h="421681">
                    <a:moveTo>
                      <a:pt x="305753" y="24045"/>
                    </a:moveTo>
                    <a:cubicBezTo>
                      <a:pt x="305753" y="24045"/>
                      <a:pt x="187928" y="-30057"/>
                      <a:pt x="108299" y="24045"/>
                    </a:cubicBezTo>
                    <a:cubicBezTo>
                      <a:pt x="28670" y="78243"/>
                      <a:pt x="6382" y="189685"/>
                      <a:pt x="3143" y="272553"/>
                    </a:cubicBezTo>
                    <a:cubicBezTo>
                      <a:pt x="0" y="355325"/>
                      <a:pt x="0" y="409522"/>
                      <a:pt x="0" y="409522"/>
                    </a:cubicBezTo>
                    <a:cubicBezTo>
                      <a:pt x="0" y="409522"/>
                      <a:pt x="66866" y="450956"/>
                      <a:pt x="168783" y="380852"/>
                    </a:cubicBezTo>
                    <a:cubicBezTo>
                      <a:pt x="270701" y="310748"/>
                      <a:pt x="340805" y="215212"/>
                      <a:pt x="347186" y="157872"/>
                    </a:cubicBezTo>
                    <a:cubicBezTo>
                      <a:pt x="353568" y="100531"/>
                      <a:pt x="305753" y="24045"/>
                      <a:pt x="305753" y="24045"/>
                    </a:cubicBezTo>
                    <a:close/>
                  </a:path>
                </a:pathLst>
              </a:custGeom>
              <a:solidFill>
                <a:srgbClr val="F498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19B6C6D7-0A65-4C10-8BD9-606DDEFF84EC}"/>
                  </a:ext>
                </a:extLst>
              </p:cNvPr>
              <p:cNvSpPr/>
              <p:nvPr/>
            </p:nvSpPr>
            <p:spPr>
              <a:xfrm>
                <a:off x="5095970" y="3755569"/>
                <a:ext cx="347772" cy="421681"/>
              </a:xfrm>
              <a:custGeom>
                <a:avLst/>
                <a:gdLst>
                  <a:gd name="connsiteX0" fmla="*/ 305753 w 347772"/>
                  <a:gd name="connsiteY0" fmla="*/ 24045 h 421681"/>
                  <a:gd name="connsiteX1" fmla="*/ 108299 w 347772"/>
                  <a:gd name="connsiteY1" fmla="*/ 24045 h 421681"/>
                  <a:gd name="connsiteX2" fmla="*/ 3143 w 347772"/>
                  <a:gd name="connsiteY2" fmla="*/ 272553 h 421681"/>
                  <a:gd name="connsiteX3" fmla="*/ 0 w 347772"/>
                  <a:gd name="connsiteY3" fmla="*/ 409522 h 421681"/>
                  <a:gd name="connsiteX4" fmla="*/ 168783 w 347772"/>
                  <a:gd name="connsiteY4" fmla="*/ 380852 h 421681"/>
                  <a:gd name="connsiteX5" fmla="*/ 347186 w 347772"/>
                  <a:gd name="connsiteY5" fmla="*/ 157872 h 421681"/>
                  <a:gd name="connsiteX6" fmla="*/ 305753 w 347772"/>
                  <a:gd name="connsiteY6" fmla="*/ 24045 h 421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7772" h="421681">
                    <a:moveTo>
                      <a:pt x="305753" y="24045"/>
                    </a:moveTo>
                    <a:cubicBezTo>
                      <a:pt x="305753" y="24045"/>
                      <a:pt x="187928" y="-30057"/>
                      <a:pt x="108299" y="24045"/>
                    </a:cubicBezTo>
                    <a:cubicBezTo>
                      <a:pt x="28670" y="78243"/>
                      <a:pt x="6382" y="189685"/>
                      <a:pt x="3143" y="272553"/>
                    </a:cubicBezTo>
                    <a:cubicBezTo>
                      <a:pt x="0" y="355325"/>
                      <a:pt x="0" y="409522"/>
                      <a:pt x="0" y="409522"/>
                    </a:cubicBezTo>
                    <a:cubicBezTo>
                      <a:pt x="0" y="409522"/>
                      <a:pt x="66866" y="450956"/>
                      <a:pt x="168783" y="380852"/>
                    </a:cubicBezTo>
                    <a:cubicBezTo>
                      <a:pt x="270701" y="310748"/>
                      <a:pt x="340805" y="215212"/>
                      <a:pt x="347186" y="157872"/>
                    </a:cubicBezTo>
                    <a:cubicBezTo>
                      <a:pt x="353568" y="100531"/>
                      <a:pt x="305753" y="24045"/>
                      <a:pt x="305753" y="24045"/>
                    </a:cubicBezTo>
                    <a:close/>
                  </a:path>
                </a:pathLst>
              </a:custGeom>
              <a:solidFill>
                <a:srgbClr val="F6EB66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BCB44D03-C612-4527-B753-BA5B384379A4}"/>
                  </a:ext>
                </a:extLst>
              </p:cNvPr>
              <p:cNvSpPr/>
              <p:nvPr/>
            </p:nvSpPr>
            <p:spPr>
              <a:xfrm>
                <a:off x="5095909" y="4026397"/>
                <a:ext cx="291978" cy="155301"/>
              </a:xfrm>
              <a:custGeom>
                <a:avLst/>
                <a:gdLst>
                  <a:gd name="connsiteX0" fmla="*/ 1204 w 291978"/>
                  <a:gd name="connsiteY0" fmla="*/ 141551 h 155301"/>
                  <a:gd name="connsiteX1" fmla="*/ 159890 w 291978"/>
                  <a:gd name="connsiteY1" fmla="*/ 124978 h 155301"/>
                  <a:gd name="connsiteX2" fmla="*/ 227803 w 291978"/>
                  <a:gd name="connsiteY2" fmla="*/ 73924 h 155301"/>
                  <a:gd name="connsiteX3" fmla="*/ 262379 w 291978"/>
                  <a:gd name="connsiteY3" fmla="*/ 41062 h 155301"/>
                  <a:gd name="connsiteX4" fmla="*/ 291526 w 291978"/>
                  <a:gd name="connsiteY4" fmla="*/ 7249 h 155301"/>
                  <a:gd name="connsiteX5" fmla="*/ 285049 w 291978"/>
                  <a:gd name="connsiteY5" fmla="*/ 772 h 155301"/>
                  <a:gd name="connsiteX6" fmla="*/ 258283 w 291978"/>
                  <a:gd name="connsiteY6" fmla="*/ 27728 h 155301"/>
                  <a:gd name="connsiteX7" fmla="*/ 228851 w 291978"/>
                  <a:gd name="connsiteY7" fmla="*/ 56588 h 155301"/>
                  <a:gd name="connsiteX8" fmla="*/ 162557 w 291978"/>
                  <a:gd name="connsiteY8" fmla="*/ 109166 h 155301"/>
                  <a:gd name="connsiteX9" fmla="*/ 3013 w 291978"/>
                  <a:gd name="connsiteY9" fmla="*/ 137074 h 155301"/>
                  <a:gd name="connsiteX10" fmla="*/ 1204 w 291978"/>
                  <a:gd name="connsiteY10" fmla="*/ 141551 h 155301"/>
                  <a:gd name="connsiteX11" fmla="*/ 1204 w 291978"/>
                  <a:gd name="connsiteY11" fmla="*/ 141551 h 15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1978" h="155301">
                    <a:moveTo>
                      <a:pt x="1204" y="141551"/>
                    </a:moveTo>
                    <a:cubicBezTo>
                      <a:pt x="52067" y="168221"/>
                      <a:pt x="112837" y="152505"/>
                      <a:pt x="159890" y="124978"/>
                    </a:cubicBezTo>
                    <a:cubicBezTo>
                      <a:pt x="184369" y="110595"/>
                      <a:pt x="206658" y="92688"/>
                      <a:pt x="227803" y="73924"/>
                    </a:cubicBezTo>
                    <a:cubicBezTo>
                      <a:pt x="239710" y="63351"/>
                      <a:pt x="251235" y="52397"/>
                      <a:pt x="262379" y="41062"/>
                    </a:cubicBezTo>
                    <a:cubicBezTo>
                      <a:pt x="272190" y="31061"/>
                      <a:pt x="285715" y="20107"/>
                      <a:pt x="291526" y="7249"/>
                    </a:cubicBezTo>
                    <a:cubicBezTo>
                      <a:pt x="293335" y="3248"/>
                      <a:pt x="289430" y="-1991"/>
                      <a:pt x="285049" y="772"/>
                    </a:cubicBezTo>
                    <a:cubicBezTo>
                      <a:pt x="274571" y="7344"/>
                      <a:pt x="266856" y="18869"/>
                      <a:pt x="258283" y="27728"/>
                    </a:cubicBezTo>
                    <a:cubicBezTo>
                      <a:pt x="248758" y="37633"/>
                      <a:pt x="238948" y="47254"/>
                      <a:pt x="228851" y="56588"/>
                    </a:cubicBezTo>
                    <a:cubicBezTo>
                      <a:pt x="208182" y="75733"/>
                      <a:pt x="186370" y="94021"/>
                      <a:pt x="162557" y="109166"/>
                    </a:cubicBezTo>
                    <a:cubicBezTo>
                      <a:pt x="114551" y="139837"/>
                      <a:pt x="58735" y="154220"/>
                      <a:pt x="3013" y="137074"/>
                    </a:cubicBezTo>
                    <a:cubicBezTo>
                      <a:pt x="442" y="136217"/>
                      <a:pt x="-1273" y="140218"/>
                      <a:pt x="1204" y="141551"/>
                    </a:cubicBezTo>
                    <a:lnTo>
                      <a:pt x="1204" y="141551"/>
                    </a:lnTo>
                    <a:close/>
                  </a:path>
                </a:pathLst>
              </a:custGeom>
              <a:solidFill>
                <a:srgbClr val="FAF3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7F114885-B138-486E-96DB-C3CBDB7847B0}"/>
                  </a:ext>
                </a:extLst>
              </p:cNvPr>
              <p:cNvSpPr/>
              <p:nvPr/>
            </p:nvSpPr>
            <p:spPr>
              <a:xfrm>
                <a:off x="5109495" y="3763686"/>
                <a:ext cx="305181" cy="202998"/>
              </a:xfrm>
              <a:custGeom>
                <a:avLst/>
                <a:gdLst>
                  <a:gd name="connsiteX0" fmla="*/ 95822 w 305181"/>
                  <a:gd name="connsiteY0" fmla="*/ 56028 h 202998"/>
                  <a:gd name="connsiteX1" fmla="*/ 305181 w 305181"/>
                  <a:gd name="connsiteY1" fmla="*/ 53742 h 202998"/>
                  <a:gd name="connsiteX2" fmla="*/ 288989 w 305181"/>
                  <a:gd name="connsiteY2" fmla="*/ 23453 h 202998"/>
                  <a:gd name="connsiteX3" fmla="*/ 96393 w 305181"/>
                  <a:gd name="connsiteY3" fmla="*/ 23453 h 202998"/>
                  <a:gd name="connsiteX4" fmla="*/ 0 w 305181"/>
                  <a:gd name="connsiteY4" fmla="*/ 202999 h 202998"/>
                  <a:gd name="connsiteX5" fmla="*/ 95822 w 305181"/>
                  <a:gd name="connsiteY5" fmla="*/ 56028 h 20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5181" h="202998">
                    <a:moveTo>
                      <a:pt x="95822" y="56028"/>
                    </a:moveTo>
                    <a:cubicBezTo>
                      <a:pt x="171926" y="4307"/>
                      <a:pt x="280130" y="43550"/>
                      <a:pt x="305181" y="53742"/>
                    </a:cubicBezTo>
                    <a:cubicBezTo>
                      <a:pt x="296513" y="35645"/>
                      <a:pt x="288989" y="23453"/>
                      <a:pt x="288989" y="23453"/>
                    </a:cubicBezTo>
                    <a:cubicBezTo>
                      <a:pt x="288989" y="23453"/>
                      <a:pt x="174117" y="-29316"/>
                      <a:pt x="96393" y="23453"/>
                    </a:cubicBezTo>
                    <a:cubicBezTo>
                      <a:pt x="37624" y="63458"/>
                      <a:pt x="10954" y="135371"/>
                      <a:pt x="0" y="202999"/>
                    </a:cubicBezTo>
                    <a:cubicBezTo>
                      <a:pt x="16383" y="145277"/>
                      <a:pt x="45625" y="90223"/>
                      <a:pt x="95822" y="56028"/>
                    </a:cubicBezTo>
                    <a:close/>
                  </a:path>
                </a:pathLst>
              </a:custGeom>
              <a:solidFill>
                <a:srgbClr val="FAF3AB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511FE457-05B6-4899-B779-69AF1EFC2251}"/>
                  </a:ext>
                </a:extLst>
              </p:cNvPr>
              <p:cNvSpPr/>
              <p:nvPr/>
            </p:nvSpPr>
            <p:spPr>
              <a:xfrm>
                <a:off x="6637496" y="3767924"/>
                <a:ext cx="405252" cy="862150"/>
              </a:xfrm>
              <a:custGeom>
                <a:avLst/>
                <a:gdLst>
                  <a:gd name="connsiteX0" fmla="*/ 136874 w 405252"/>
                  <a:gd name="connsiteY0" fmla="*/ 40360 h 862150"/>
                  <a:gd name="connsiteX1" fmla="*/ 302514 w 405252"/>
                  <a:gd name="connsiteY1" fmla="*/ 14833 h 862150"/>
                  <a:gd name="connsiteX2" fmla="*/ 394906 w 405252"/>
                  <a:gd name="connsiteY2" fmla="*/ 508514 h 862150"/>
                  <a:gd name="connsiteX3" fmla="*/ 213360 w 405252"/>
                  <a:gd name="connsiteY3" fmla="*/ 801503 h 862150"/>
                  <a:gd name="connsiteX4" fmla="*/ 0 w 405252"/>
                  <a:gd name="connsiteY4" fmla="*/ 861987 h 862150"/>
                  <a:gd name="connsiteX5" fmla="*/ 101917 w 405252"/>
                  <a:gd name="connsiteY5" fmla="*/ 396976 h 862150"/>
                  <a:gd name="connsiteX6" fmla="*/ 136874 w 405252"/>
                  <a:gd name="connsiteY6" fmla="*/ 40360 h 862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252" h="862150">
                    <a:moveTo>
                      <a:pt x="136874" y="40360"/>
                    </a:moveTo>
                    <a:cubicBezTo>
                      <a:pt x="136874" y="40360"/>
                      <a:pt x="222885" y="-29744"/>
                      <a:pt x="302514" y="14833"/>
                    </a:cubicBezTo>
                    <a:cubicBezTo>
                      <a:pt x="382143" y="59410"/>
                      <a:pt x="426720" y="352495"/>
                      <a:pt x="394906" y="508514"/>
                    </a:cubicBezTo>
                    <a:cubicBezTo>
                      <a:pt x="363093" y="664629"/>
                      <a:pt x="305752" y="734638"/>
                      <a:pt x="213360" y="801503"/>
                    </a:cubicBezTo>
                    <a:cubicBezTo>
                      <a:pt x="120967" y="868369"/>
                      <a:pt x="0" y="861987"/>
                      <a:pt x="0" y="861987"/>
                    </a:cubicBezTo>
                    <a:cubicBezTo>
                      <a:pt x="0" y="861987"/>
                      <a:pt x="92392" y="597573"/>
                      <a:pt x="101917" y="396976"/>
                    </a:cubicBezTo>
                    <a:cubicBezTo>
                      <a:pt x="111347" y="196475"/>
                      <a:pt x="136874" y="40360"/>
                      <a:pt x="136874" y="40360"/>
                    </a:cubicBezTo>
                    <a:close/>
                  </a:path>
                </a:pathLst>
              </a:custGeom>
              <a:solidFill>
                <a:srgbClr val="EF7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C5C9335B-7A81-439A-9101-0ED2D09A52A3}"/>
                  </a:ext>
                </a:extLst>
              </p:cNvPr>
              <p:cNvSpPr/>
              <p:nvPr/>
            </p:nvSpPr>
            <p:spPr>
              <a:xfrm>
                <a:off x="6752177" y="3768019"/>
                <a:ext cx="290475" cy="510704"/>
              </a:xfrm>
              <a:custGeom>
                <a:avLst/>
                <a:gdLst>
                  <a:gd name="connsiteX0" fmla="*/ 17431 w 290475"/>
                  <a:gd name="connsiteY0" fmla="*/ 250958 h 510704"/>
                  <a:gd name="connsiteX1" fmla="*/ 168116 w 290475"/>
                  <a:gd name="connsiteY1" fmla="*/ 440220 h 510704"/>
                  <a:gd name="connsiteX2" fmla="*/ 279654 w 290475"/>
                  <a:gd name="connsiteY2" fmla="*/ 510705 h 510704"/>
                  <a:gd name="connsiteX3" fmla="*/ 280130 w 290475"/>
                  <a:gd name="connsiteY3" fmla="*/ 508514 h 510704"/>
                  <a:gd name="connsiteX4" fmla="*/ 187738 w 290475"/>
                  <a:gd name="connsiteY4" fmla="*/ 14833 h 510704"/>
                  <a:gd name="connsiteX5" fmla="*/ 22098 w 290475"/>
                  <a:gd name="connsiteY5" fmla="*/ 40360 h 510704"/>
                  <a:gd name="connsiteX6" fmla="*/ 0 w 290475"/>
                  <a:gd name="connsiteY6" fmla="*/ 219049 h 510704"/>
                  <a:gd name="connsiteX7" fmla="*/ 17431 w 290475"/>
                  <a:gd name="connsiteY7" fmla="*/ 250958 h 510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0475" h="510704">
                    <a:moveTo>
                      <a:pt x="17431" y="250958"/>
                    </a:moveTo>
                    <a:cubicBezTo>
                      <a:pt x="57531" y="320967"/>
                      <a:pt x="107537" y="386785"/>
                      <a:pt x="168116" y="440220"/>
                    </a:cubicBezTo>
                    <a:cubicBezTo>
                      <a:pt x="202121" y="470224"/>
                      <a:pt x="239078" y="494893"/>
                      <a:pt x="279654" y="510705"/>
                    </a:cubicBezTo>
                    <a:cubicBezTo>
                      <a:pt x="279845" y="509943"/>
                      <a:pt x="279940" y="509276"/>
                      <a:pt x="280130" y="508514"/>
                    </a:cubicBezTo>
                    <a:cubicBezTo>
                      <a:pt x="311944" y="352399"/>
                      <a:pt x="267367" y="59410"/>
                      <a:pt x="187738" y="14833"/>
                    </a:cubicBezTo>
                    <a:cubicBezTo>
                      <a:pt x="108109" y="-29744"/>
                      <a:pt x="22098" y="40360"/>
                      <a:pt x="22098" y="40360"/>
                    </a:cubicBezTo>
                    <a:cubicBezTo>
                      <a:pt x="22098" y="40360"/>
                      <a:pt x="10478" y="111322"/>
                      <a:pt x="0" y="219049"/>
                    </a:cubicBezTo>
                    <a:cubicBezTo>
                      <a:pt x="5620" y="229813"/>
                      <a:pt x="11430" y="240481"/>
                      <a:pt x="17431" y="250958"/>
                    </a:cubicBezTo>
                    <a:close/>
                  </a:path>
                </a:pathLst>
              </a:custGeom>
              <a:solidFill>
                <a:srgbClr val="D9DC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328827DE-FC1E-401A-8A00-5F72CF0A212A}"/>
                  </a:ext>
                </a:extLst>
              </p:cNvPr>
              <p:cNvSpPr/>
              <p:nvPr/>
            </p:nvSpPr>
            <p:spPr>
              <a:xfrm>
                <a:off x="6741875" y="3755569"/>
                <a:ext cx="347772" cy="421585"/>
              </a:xfrm>
              <a:custGeom>
                <a:avLst/>
                <a:gdLst>
                  <a:gd name="connsiteX0" fmla="*/ 42020 w 347772"/>
                  <a:gd name="connsiteY0" fmla="*/ 24045 h 421585"/>
                  <a:gd name="connsiteX1" fmla="*/ 239473 w 347772"/>
                  <a:gd name="connsiteY1" fmla="*/ 24045 h 421585"/>
                  <a:gd name="connsiteX2" fmla="*/ 344629 w 347772"/>
                  <a:gd name="connsiteY2" fmla="*/ 272457 h 421585"/>
                  <a:gd name="connsiteX3" fmla="*/ 347773 w 347772"/>
                  <a:gd name="connsiteY3" fmla="*/ 409427 h 421585"/>
                  <a:gd name="connsiteX4" fmla="*/ 178990 w 347772"/>
                  <a:gd name="connsiteY4" fmla="*/ 380757 h 421585"/>
                  <a:gd name="connsiteX5" fmla="*/ 586 w 347772"/>
                  <a:gd name="connsiteY5" fmla="*/ 157776 h 421585"/>
                  <a:gd name="connsiteX6" fmla="*/ 42020 w 347772"/>
                  <a:gd name="connsiteY6" fmla="*/ 24045 h 42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7772" h="421585">
                    <a:moveTo>
                      <a:pt x="42020" y="24045"/>
                    </a:moveTo>
                    <a:cubicBezTo>
                      <a:pt x="42020" y="24045"/>
                      <a:pt x="159844" y="-30057"/>
                      <a:pt x="239473" y="24045"/>
                    </a:cubicBezTo>
                    <a:cubicBezTo>
                      <a:pt x="319102" y="78147"/>
                      <a:pt x="341391" y="189685"/>
                      <a:pt x="344629" y="272457"/>
                    </a:cubicBezTo>
                    <a:cubicBezTo>
                      <a:pt x="347773" y="355230"/>
                      <a:pt x="347773" y="409427"/>
                      <a:pt x="347773" y="409427"/>
                    </a:cubicBezTo>
                    <a:cubicBezTo>
                      <a:pt x="347773" y="409427"/>
                      <a:pt x="280907" y="450861"/>
                      <a:pt x="178990" y="380757"/>
                    </a:cubicBezTo>
                    <a:cubicBezTo>
                      <a:pt x="77072" y="310653"/>
                      <a:pt x="6968" y="215117"/>
                      <a:pt x="586" y="157776"/>
                    </a:cubicBezTo>
                    <a:cubicBezTo>
                      <a:pt x="-5795" y="100531"/>
                      <a:pt x="42020" y="24045"/>
                      <a:pt x="42020" y="24045"/>
                    </a:cubicBezTo>
                    <a:close/>
                  </a:path>
                </a:pathLst>
              </a:custGeom>
              <a:solidFill>
                <a:srgbClr val="F498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3F7F7300-C9CA-4AD3-802F-7F5A23E3E9ED}"/>
                  </a:ext>
                </a:extLst>
              </p:cNvPr>
              <p:cNvSpPr/>
              <p:nvPr/>
            </p:nvSpPr>
            <p:spPr>
              <a:xfrm>
                <a:off x="6741875" y="3755569"/>
                <a:ext cx="347772" cy="421585"/>
              </a:xfrm>
              <a:custGeom>
                <a:avLst/>
                <a:gdLst>
                  <a:gd name="connsiteX0" fmla="*/ 42020 w 347772"/>
                  <a:gd name="connsiteY0" fmla="*/ 24045 h 421585"/>
                  <a:gd name="connsiteX1" fmla="*/ 239473 w 347772"/>
                  <a:gd name="connsiteY1" fmla="*/ 24045 h 421585"/>
                  <a:gd name="connsiteX2" fmla="*/ 344629 w 347772"/>
                  <a:gd name="connsiteY2" fmla="*/ 272457 h 421585"/>
                  <a:gd name="connsiteX3" fmla="*/ 347773 w 347772"/>
                  <a:gd name="connsiteY3" fmla="*/ 409427 h 421585"/>
                  <a:gd name="connsiteX4" fmla="*/ 178990 w 347772"/>
                  <a:gd name="connsiteY4" fmla="*/ 380757 h 421585"/>
                  <a:gd name="connsiteX5" fmla="*/ 586 w 347772"/>
                  <a:gd name="connsiteY5" fmla="*/ 157776 h 421585"/>
                  <a:gd name="connsiteX6" fmla="*/ 42020 w 347772"/>
                  <a:gd name="connsiteY6" fmla="*/ 24045 h 42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7772" h="421585">
                    <a:moveTo>
                      <a:pt x="42020" y="24045"/>
                    </a:moveTo>
                    <a:cubicBezTo>
                      <a:pt x="42020" y="24045"/>
                      <a:pt x="159844" y="-30057"/>
                      <a:pt x="239473" y="24045"/>
                    </a:cubicBezTo>
                    <a:cubicBezTo>
                      <a:pt x="319102" y="78147"/>
                      <a:pt x="341391" y="189685"/>
                      <a:pt x="344629" y="272457"/>
                    </a:cubicBezTo>
                    <a:cubicBezTo>
                      <a:pt x="347773" y="355230"/>
                      <a:pt x="347773" y="409427"/>
                      <a:pt x="347773" y="409427"/>
                    </a:cubicBezTo>
                    <a:cubicBezTo>
                      <a:pt x="347773" y="409427"/>
                      <a:pt x="280907" y="450861"/>
                      <a:pt x="178990" y="380757"/>
                    </a:cubicBezTo>
                    <a:cubicBezTo>
                      <a:pt x="77072" y="310653"/>
                      <a:pt x="6968" y="215117"/>
                      <a:pt x="586" y="157776"/>
                    </a:cubicBezTo>
                    <a:cubicBezTo>
                      <a:pt x="-5795" y="100531"/>
                      <a:pt x="42020" y="24045"/>
                      <a:pt x="42020" y="24045"/>
                    </a:cubicBezTo>
                    <a:close/>
                  </a:path>
                </a:pathLst>
              </a:custGeom>
              <a:solidFill>
                <a:srgbClr val="F6EB66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46328640-4C10-4EBF-B019-641AE359982A}"/>
                  </a:ext>
                </a:extLst>
              </p:cNvPr>
              <p:cNvSpPr/>
              <p:nvPr/>
            </p:nvSpPr>
            <p:spPr>
              <a:xfrm>
                <a:off x="6799828" y="4029696"/>
                <a:ext cx="294663" cy="153316"/>
              </a:xfrm>
              <a:custGeom>
                <a:avLst/>
                <a:gdLst>
                  <a:gd name="connsiteX0" fmla="*/ 450 w 294663"/>
                  <a:gd name="connsiteY0" fmla="*/ 4045 h 153316"/>
                  <a:gd name="connsiteX1" fmla="*/ 130371 w 294663"/>
                  <a:gd name="connsiteY1" fmla="*/ 121965 h 153316"/>
                  <a:gd name="connsiteX2" fmla="*/ 210858 w 294663"/>
                  <a:gd name="connsiteY2" fmla="*/ 151683 h 153316"/>
                  <a:gd name="connsiteX3" fmla="*/ 292011 w 294663"/>
                  <a:gd name="connsiteY3" fmla="*/ 139205 h 153316"/>
                  <a:gd name="connsiteX4" fmla="*/ 287534 w 294663"/>
                  <a:gd name="connsiteY4" fmla="*/ 128537 h 153316"/>
                  <a:gd name="connsiteX5" fmla="*/ 247053 w 294663"/>
                  <a:gd name="connsiteY5" fmla="*/ 139681 h 153316"/>
                  <a:gd name="connsiteX6" fmla="*/ 206667 w 294663"/>
                  <a:gd name="connsiteY6" fmla="*/ 138252 h 153316"/>
                  <a:gd name="connsiteX7" fmla="*/ 129419 w 294663"/>
                  <a:gd name="connsiteY7" fmla="*/ 107106 h 153316"/>
                  <a:gd name="connsiteX8" fmla="*/ 4737 w 294663"/>
                  <a:gd name="connsiteY8" fmla="*/ 807 h 153316"/>
                  <a:gd name="connsiteX9" fmla="*/ 450 w 294663"/>
                  <a:gd name="connsiteY9" fmla="*/ 4045 h 153316"/>
                  <a:gd name="connsiteX10" fmla="*/ 450 w 294663"/>
                  <a:gd name="connsiteY10" fmla="*/ 4045 h 153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4663" h="153316">
                    <a:moveTo>
                      <a:pt x="450" y="4045"/>
                    </a:moveTo>
                    <a:cubicBezTo>
                      <a:pt x="35217" y="51194"/>
                      <a:pt x="79698" y="92437"/>
                      <a:pt x="130371" y="121965"/>
                    </a:cubicBezTo>
                    <a:cubicBezTo>
                      <a:pt x="155136" y="136443"/>
                      <a:pt x="182283" y="147777"/>
                      <a:pt x="210858" y="151683"/>
                    </a:cubicBezTo>
                    <a:cubicBezTo>
                      <a:pt x="236956" y="155207"/>
                      <a:pt x="269055" y="153873"/>
                      <a:pt x="292011" y="139205"/>
                    </a:cubicBezTo>
                    <a:cubicBezTo>
                      <a:pt x="297345" y="135776"/>
                      <a:pt x="294011" y="126346"/>
                      <a:pt x="287534" y="128537"/>
                    </a:cubicBezTo>
                    <a:cubicBezTo>
                      <a:pt x="274008" y="133109"/>
                      <a:pt x="261435" y="138157"/>
                      <a:pt x="247053" y="139681"/>
                    </a:cubicBezTo>
                    <a:cubicBezTo>
                      <a:pt x="233622" y="141015"/>
                      <a:pt x="219906" y="140539"/>
                      <a:pt x="206667" y="138252"/>
                    </a:cubicBezTo>
                    <a:cubicBezTo>
                      <a:pt x="179044" y="133490"/>
                      <a:pt x="153231" y="121584"/>
                      <a:pt x="129419" y="107106"/>
                    </a:cubicBezTo>
                    <a:cubicBezTo>
                      <a:pt x="82461" y="78531"/>
                      <a:pt x="41027" y="41860"/>
                      <a:pt x="4737" y="807"/>
                    </a:cubicBezTo>
                    <a:cubicBezTo>
                      <a:pt x="2736" y="-1479"/>
                      <a:pt x="-1359" y="1569"/>
                      <a:pt x="450" y="4045"/>
                    </a:cubicBezTo>
                    <a:lnTo>
                      <a:pt x="450" y="4045"/>
                    </a:lnTo>
                    <a:close/>
                  </a:path>
                </a:pathLst>
              </a:custGeom>
              <a:solidFill>
                <a:srgbClr val="FAF3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3FDEFB02-73E6-4252-8B64-11EB43BE170F}"/>
                  </a:ext>
                </a:extLst>
              </p:cNvPr>
              <p:cNvSpPr/>
              <p:nvPr/>
            </p:nvSpPr>
            <p:spPr>
              <a:xfrm>
                <a:off x="6767226" y="3763686"/>
                <a:ext cx="305180" cy="202998"/>
              </a:xfrm>
              <a:custGeom>
                <a:avLst/>
                <a:gdLst>
                  <a:gd name="connsiteX0" fmla="*/ 209359 w 305180"/>
                  <a:gd name="connsiteY0" fmla="*/ 56028 h 202998"/>
                  <a:gd name="connsiteX1" fmla="*/ 0 w 305180"/>
                  <a:gd name="connsiteY1" fmla="*/ 53742 h 202998"/>
                  <a:gd name="connsiteX2" fmla="*/ 16192 w 305180"/>
                  <a:gd name="connsiteY2" fmla="*/ 23453 h 202998"/>
                  <a:gd name="connsiteX3" fmla="*/ 208788 w 305180"/>
                  <a:gd name="connsiteY3" fmla="*/ 23453 h 202998"/>
                  <a:gd name="connsiteX4" fmla="*/ 305181 w 305180"/>
                  <a:gd name="connsiteY4" fmla="*/ 202999 h 202998"/>
                  <a:gd name="connsiteX5" fmla="*/ 209359 w 305180"/>
                  <a:gd name="connsiteY5" fmla="*/ 56028 h 20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5180" h="202998">
                    <a:moveTo>
                      <a:pt x="209359" y="56028"/>
                    </a:moveTo>
                    <a:cubicBezTo>
                      <a:pt x="133255" y="4307"/>
                      <a:pt x="25051" y="43550"/>
                      <a:pt x="0" y="53742"/>
                    </a:cubicBezTo>
                    <a:cubicBezTo>
                      <a:pt x="8668" y="35645"/>
                      <a:pt x="16192" y="23453"/>
                      <a:pt x="16192" y="23453"/>
                    </a:cubicBezTo>
                    <a:cubicBezTo>
                      <a:pt x="16192" y="23453"/>
                      <a:pt x="131064" y="-29316"/>
                      <a:pt x="208788" y="23453"/>
                    </a:cubicBezTo>
                    <a:cubicBezTo>
                      <a:pt x="267557" y="63458"/>
                      <a:pt x="294227" y="135371"/>
                      <a:pt x="305181" y="202999"/>
                    </a:cubicBezTo>
                    <a:cubicBezTo>
                      <a:pt x="288703" y="145277"/>
                      <a:pt x="259556" y="90223"/>
                      <a:pt x="209359" y="56028"/>
                    </a:cubicBezTo>
                    <a:close/>
                  </a:path>
                </a:pathLst>
              </a:custGeom>
              <a:solidFill>
                <a:srgbClr val="FAF3AB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07" name="Graphic 90">
                <a:extLst>
                  <a:ext uri="{FF2B5EF4-FFF2-40B4-BE49-F238E27FC236}">
                    <a16:creationId xmlns:a16="http://schemas.microsoft.com/office/drawing/2014/main" id="{34A25877-0D86-4D8D-A243-85A814F10295}"/>
                  </a:ext>
                </a:extLst>
              </p:cNvPr>
              <p:cNvGrpSpPr/>
              <p:nvPr/>
            </p:nvGrpSpPr>
            <p:grpSpPr>
              <a:xfrm>
                <a:off x="5263800" y="3765612"/>
                <a:ext cx="1669256" cy="864748"/>
                <a:chOff x="5263800" y="3765612"/>
                <a:chExt cx="1669256" cy="864748"/>
              </a:xfrm>
              <a:solidFill>
                <a:srgbClr val="56707B">
                  <a:alpha val="35000"/>
                </a:srgbClr>
              </a:solidFill>
            </p:grpSpPr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E845772D-0678-4171-96A3-EEC17432567C}"/>
                    </a:ext>
                  </a:extLst>
                </p:cNvPr>
                <p:cNvSpPr/>
                <p:nvPr/>
              </p:nvSpPr>
              <p:spPr>
                <a:xfrm>
                  <a:off x="5263800" y="3768946"/>
                  <a:ext cx="284226" cy="861414"/>
                </a:xfrm>
                <a:custGeom>
                  <a:avLst/>
                  <a:gdLst>
                    <a:gd name="connsiteX0" fmla="*/ 182499 w 284226"/>
                    <a:gd name="connsiteY0" fmla="*/ 396145 h 861414"/>
                    <a:gd name="connsiteX1" fmla="*/ 166307 w 284226"/>
                    <a:gd name="connsiteY1" fmla="*/ 186880 h 861414"/>
                    <a:gd name="connsiteX2" fmla="*/ 179261 w 284226"/>
                    <a:gd name="connsiteY2" fmla="*/ 144494 h 861414"/>
                    <a:gd name="connsiteX3" fmla="*/ 137827 w 284226"/>
                    <a:gd name="connsiteY3" fmla="*/ 10763 h 861414"/>
                    <a:gd name="connsiteX4" fmla="*/ 108490 w 284226"/>
                    <a:gd name="connsiteY4" fmla="*/ 0 h 861414"/>
                    <a:gd name="connsiteX5" fmla="*/ 104870 w 284226"/>
                    <a:gd name="connsiteY5" fmla="*/ 37243 h 861414"/>
                    <a:gd name="connsiteX6" fmla="*/ 101441 w 284226"/>
                    <a:gd name="connsiteY6" fmla="*/ 115538 h 861414"/>
                    <a:gd name="connsiteX7" fmla="*/ 58484 w 284226"/>
                    <a:gd name="connsiteY7" fmla="*/ 521684 h 861414"/>
                    <a:gd name="connsiteX8" fmla="*/ 8477 w 284226"/>
                    <a:gd name="connsiteY8" fmla="*/ 715423 h 861414"/>
                    <a:gd name="connsiteX9" fmla="*/ 0 w 284226"/>
                    <a:gd name="connsiteY9" fmla="*/ 740569 h 861414"/>
                    <a:gd name="connsiteX10" fmla="*/ 70866 w 284226"/>
                    <a:gd name="connsiteY10" fmla="*/ 800767 h 861414"/>
                    <a:gd name="connsiteX11" fmla="*/ 284226 w 284226"/>
                    <a:gd name="connsiteY11" fmla="*/ 861250 h 861414"/>
                    <a:gd name="connsiteX12" fmla="*/ 182499 w 284226"/>
                    <a:gd name="connsiteY12" fmla="*/ 396145 h 861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4226" h="861414">
                      <a:moveTo>
                        <a:pt x="182499" y="396145"/>
                      </a:moveTo>
                      <a:cubicBezTo>
                        <a:pt x="178784" y="317183"/>
                        <a:pt x="172498" y="245269"/>
                        <a:pt x="166307" y="186880"/>
                      </a:cubicBezTo>
                      <a:cubicBezTo>
                        <a:pt x="173450" y="171355"/>
                        <a:pt x="177832" y="157067"/>
                        <a:pt x="179261" y="144494"/>
                      </a:cubicBezTo>
                      <a:cubicBezTo>
                        <a:pt x="185642" y="87154"/>
                        <a:pt x="137827" y="10763"/>
                        <a:pt x="137827" y="10763"/>
                      </a:cubicBezTo>
                      <a:cubicBezTo>
                        <a:pt x="137827" y="10763"/>
                        <a:pt x="126492" y="5525"/>
                        <a:pt x="108490" y="0"/>
                      </a:cubicBezTo>
                      <a:cubicBezTo>
                        <a:pt x="106013" y="12859"/>
                        <a:pt x="105537" y="26575"/>
                        <a:pt x="104870" y="37243"/>
                      </a:cubicBezTo>
                      <a:cubicBezTo>
                        <a:pt x="103156" y="63246"/>
                        <a:pt x="102584" y="89440"/>
                        <a:pt x="101441" y="115538"/>
                      </a:cubicBezTo>
                      <a:cubicBezTo>
                        <a:pt x="95536" y="251365"/>
                        <a:pt x="83249" y="387763"/>
                        <a:pt x="58484" y="521684"/>
                      </a:cubicBezTo>
                      <a:cubicBezTo>
                        <a:pt x="46387" y="587407"/>
                        <a:pt x="29528" y="651986"/>
                        <a:pt x="8477" y="715423"/>
                      </a:cubicBezTo>
                      <a:cubicBezTo>
                        <a:pt x="5715" y="723709"/>
                        <a:pt x="2858" y="732092"/>
                        <a:pt x="0" y="740569"/>
                      </a:cubicBezTo>
                      <a:cubicBezTo>
                        <a:pt x="20955" y="762190"/>
                        <a:pt x="44482" y="781622"/>
                        <a:pt x="70866" y="800767"/>
                      </a:cubicBezTo>
                      <a:cubicBezTo>
                        <a:pt x="163259" y="867632"/>
                        <a:pt x="284226" y="861250"/>
                        <a:pt x="284226" y="861250"/>
                      </a:cubicBezTo>
                      <a:cubicBezTo>
                        <a:pt x="284226" y="861250"/>
                        <a:pt x="192024" y="596741"/>
                        <a:pt x="182499" y="396145"/>
                      </a:cubicBezTo>
                      <a:close/>
                    </a:path>
                  </a:pathLst>
                </a:custGeom>
                <a:solidFill>
                  <a:srgbClr val="56707B">
                    <a:alpha val="3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341B07C8-46C9-4165-AA03-FE7A62078C55}"/>
                    </a:ext>
                  </a:extLst>
                </p:cNvPr>
                <p:cNvSpPr/>
                <p:nvPr/>
              </p:nvSpPr>
              <p:spPr>
                <a:xfrm>
                  <a:off x="6637305" y="3765612"/>
                  <a:ext cx="295751" cy="864653"/>
                </a:xfrm>
                <a:custGeom>
                  <a:avLst/>
                  <a:gdLst>
                    <a:gd name="connsiteX0" fmla="*/ 285083 w 295751"/>
                    <a:gd name="connsiteY0" fmla="*/ 706565 h 864653"/>
                    <a:gd name="connsiteX1" fmla="*/ 219932 w 295751"/>
                    <a:gd name="connsiteY1" fmla="*/ 351949 h 864653"/>
                    <a:gd name="connsiteX2" fmla="*/ 187262 w 295751"/>
                    <a:gd name="connsiteY2" fmla="*/ 0 h 864653"/>
                    <a:gd name="connsiteX3" fmla="*/ 146590 w 295751"/>
                    <a:gd name="connsiteY3" fmla="*/ 14097 h 864653"/>
                    <a:gd name="connsiteX4" fmla="*/ 105156 w 295751"/>
                    <a:gd name="connsiteY4" fmla="*/ 147828 h 864653"/>
                    <a:gd name="connsiteX5" fmla="*/ 118110 w 295751"/>
                    <a:gd name="connsiteY5" fmla="*/ 190214 h 864653"/>
                    <a:gd name="connsiteX6" fmla="*/ 101917 w 295751"/>
                    <a:gd name="connsiteY6" fmla="*/ 399479 h 864653"/>
                    <a:gd name="connsiteX7" fmla="*/ 0 w 295751"/>
                    <a:gd name="connsiteY7" fmla="*/ 864489 h 864653"/>
                    <a:gd name="connsiteX8" fmla="*/ 213360 w 295751"/>
                    <a:gd name="connsiteY8" fmla="*/ 804005 h 864653"/>
                    <a:gd name="connsiteX9" fmla="*/ 295751 w 295751"/>
                    <a:gd name="connsiteY9" fmla="*/ 731425 h 864653"/>
                    <a:gd name="connsiteX10" fmla="*/ 285083 w 295751"/>
                    <a:gd name="connsiteY10" fmla="*/ 706565 h 864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5751" h="864653">
                      <a:moveTo>
                        <a:pt x="285083" y="706565"/>
                      </a:moveTo>
                      <a:cubicBezTo>
                        <a:pt x="237172" y="595217"/>
                        <a:pt x="230696" y="471107"/>
                        <a:pt x="219932" y="351949"/>
                      </a:cubicBezTo>
                      <a:cubicBezTo>
                        <a:pt x="209455" y="234601"/>
                        <a:pt x="198310" y="117253"/>
                        <a:pt x="187262" y="0"/>
                      </a:cubicBezTo>
                      <a:cubicBezTo>
                        <a:pt x="162782" y="6572"/>
                        <a:pt x="146590" y="14097"/>
                        <a:pt x="146590" y="14097"/>
                      </a:cubicBezTo>
                      <a:cubicBezTo>
                        <a:pt x="146590" y="14097"/>
                        <a:pt x="98774" y="90583"/>
                        <a:pt x="105156" y="147828"/>
                      </a:cubicBezTo>
                      <a:cubicBezTo>
                        <a:pt x="106585" y="160306"/>
                        <a:pt x="110966" y="174688"/>
                        <a:pt x="118110" y="190214"/>
                      </a:cubicBezTo>
                      <a:cubicBezTo>
                        <a:pt x="111919" y="248603"/>
                        <a:pt x="105727" y="320516"/>
                        <a:pt x="101917" y="399479"/>
                      </a:cubicBezTo>
                      <a:cubicBezTo>
                        <a:pt x="92392" y="600170"/>
                        <a:pt x="0" y="864489"/>
                        <a:pt x="0" y="864489"/>
                      </a:cubicBezTo>
                      <a:cubicBezTo>
                        <a:pt x="0" y="864489"/>
                        <a:pt x="121063" y="870871"/>
                        <a:pt x="213360" y="804005"/>
                      </a:cubicBezTo>
                      <a:cubicBezTo>
                        <a:pt x="244792" y="781240"/>
                        <a:pt x="272129" y="758190"/>
                        <a:pt x="295751" y="731425"/>
                      </a:cubicBezTo>
                      <a:cubicBezTo>
                        <a:pt x="292227" y="723138"/>
                        <a:pt x="288703" y="714851"/>
                        <a:pt x="285083" y="706565"/>
                      </a:cubicBezTo>
                      <a:close/>
                    </a:path>
                  </a:pathLst>
                </a:custGeom>
                <a:solidFill>
                  <a:srgbClr val="56707B">
                    <a:alpha val="3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10" name="Graphic 90">
                <a:extLst>
                  <a:ext uri="{FF2B5EF4-FFF2-40B4-BE49-F238E27FC236}">
                    <a16:creationId xmlns:a16="http://schemas.microsoft.com/office/drawing/2014/main" id="{34A25877-0D86-4D8D-A243-85A814F10295}"/>
                  </a:ext>
                </a:extLst>
              </p:cNvPr>
              <p:cNvGrpSpPr/>
              <p:nvPr/>
            </p:nvGrpSpPr>
            <p:grpSpPr>
              <a:xfrm>
                <a:off x="6437280" y="2608176"/>
                <a:ext cx="554238" cy="873591"/>
                <a:chOff x="6437280" y="2608176"/>
                <a:chExt cx="554238" cy="873591"/>
              </a:xfrm>
            </p:grpSpPr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EEC45394-DE82-4C77-8254-BD5BF4D681CB}"/>
                    </a:ext>
                  </a:extLst>
                </p:cNvPr>
                <p:cNvSpPr/>
                <p:nvPr/>
              </p:nvSpPr>
              <p:spPr>
                <a:xfrm>
                  <a:off x="6706457" y="2674232"/>
                  <a:ext cx="285062" cy="807535"/>
                </a:xfrm>
                <a:custGeom>
                  <a:avLst/>
                  <a:gdLst>
                    <a:gd name="connsiteX0" fmla="*/ 272320 w 285062"/>
                    <a:gd name="connsiteY0" fmla="*/ 110020 h 807535"/>
                    <a:gd name="connsiteX1" fmla="*/ 272320 w 285062"/>
                    <a:gd name="connsiteY1" fmla="*/ 348907 h 807535"/>
                    <a:gd name="connsiteX2" fmla="*/ 133731 w 285062"/>
                    <a:gd name="connsiteY2" fmla="*/ 678567 h 807535"/>
                    <a:gd name="connsiteX3" fmla="*/ 50959 w 285062"/>
                    <a:gd name="connsiteY3" fmla="*/ 807536 h 807535"/>
                    <a:gd name="connsiteX4" fmla="*/ 0 w 285062"/>
                    <a:gd name="connsiteY4" fmla="*/ 613226 h 807535"/>
                    <a:gd name="connsiteX5" fmla="*/ 168783 w 285062"/>
                    <a:gd name="connsiteY5" fmla="*/ 380721 h 807535"/>
                    <a:gd name="connsiteX6" fmla="*/ 218408 w 285062"/>
                    <a:gd name="connsiteY6" fmla="*/ 133928 h 807535"/>
                    <a:gd name="connsiteX7" fmla="*/ 111442 w 285062"/>
                    <a:gd name="connsiteY7" fmla="*/ 68586 h 807535"/>
                    <a:gd name="connsiteX8" fmla="*/ 31813 w 285062"/>
                    <a:gd name="connsiteY8" fmla="*/ 86112 h 807535"/>
                    <a:gd name="connsiteX9" fmla="*/ 97155 w 285062"/>
                    <a:gd name="connsiteY9" fmla="*/ 102 h 807535"/>
                    <a:gd name="connsiteX10" fmla="*/ 216599 w 285062"/>
                    <a:gd name="connsiteY10" fmla="*/ 25629 h 807535"/>
                    <a:gd name="connsiteX11" fmla="*/ 272320 w 285062"/>
                    <a:gd name="connsiteY11" fmla="*/ 110020 h 80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85062" h="807535">
                      <a:moveTo>
                        <a:pt x="272320" y="110020"/>
                      </a:moveTo>
                      <a:cubicBezTo>
                        <a:pt x="272320" y="110020"/>
                        <a:pt x="300990" y="221463"/>
                        <a:pt x="272320" y="348907"/>
                      </a:cubicBezTo>
                      <a:cubicBezTo>
                        <a:pt x="243650" y="476352"/>
                        <a:pt x="170402" y="616464"/>
                        <a:pt x="133731" y="678567"/>
                      </a:cubicBezTo>
                      <a:cubicBezTo>
                        <a:pt x="97060" y="740670"/>
                        <a:pt x="50959" y="807536"/>
                        <a:pt x="50959" y="807536"/>
                      </a:cubicBezTo>
                      <a:lnTo>
                        <a:pt x="0" y="613226"/>
                      </a:lnTo>
                      <a:cubicBezTo>
                        <a:pt x="0" y="613226"/>
                        <a:pt x="111442" y="492163"/>
                        <a:pt x="168783" y="380721"/>
                      </a:cubicBezTo>
                      <a:cubicBezTo>
                        <a:pt x="226124" y="269278"/>
                        <a:pt x="237935" y="184696"/>
                        <a:pt x="218408" y="133928"/>
                      </a:cubicBezTo>
                      <a:cubicBezTo>
                        <a:pt x="199930" y="86017"/>
                        <a:pt x="168783" y="49441"/>
                        <a:pt x="111442" y="68586"/>
                      </a:cubicBezTo>
                      <a:cubicBezTo>
                        <a:pt x="54102" y="87732"/>
                        <a:pt x="31813" y="86112"/>
                        <a:pt x="31813" y="86112"/>
                      </a:cubicBezTo>
                      <a:lnTo>
                        <a:pt x="97155" y="102"/>
                      </a:lnTo>
                      <a:cubicBezTo>
                        <a:pt x="97155" y="102"/>
                        <a:pt x="192691" y="-3042"/>
                        <a:pt x="216599" y="25629"/>
                      </a:cubicBezTo>
                      <a:cubicBezTo>
                        <a:pt x="240506" y="54299"/>
                        <a:pt x="272320" y="110020"/>
                        <a:pt x="272320" y="110020"/>
                      </a:cubicBezTo>
                      <a:close/>
                    </a:path>
                  </a:pathLst>
                </a:custGeom>
                <a:solidFill>
                  <a:srgbClr val="EF7B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0B070D03-D98A-4525-AE23-EFF60804F72C}"/>
                    </a:ext>
                  </a:extLst>
                </p:cNvPr>
                <p:cNvSpPr/>
                <p:nvPr/>
              </p:nvSpPr>
              <p:spPr>
                <a:xfrm>
                  <a:off x="6706457" y="2674232"/>
                  <a:ext cx="285062" cy="807535"/>
                </a:xfrm>
                <a:custGeom>
                  <a:avLst/>
                  <a:gdLst>
                    <a:gd name="connsiteX0" fmla="*/ 272320 w 285062"/>
                    <a:gd name="connsiteY0" fmla="*/ 110020 h 807535"/>
                    <a:gd name="connsiteX1" fmla="*/ 272320 w 285062"/>
                    <a:gd name="connsiteY1" fmla="*/ 348907 h 807535"/>
                    <a:gd name="connsiteX2" fmla="*/ 133731 w 285062"/>
                    <a:gd name="connsiteY2" fmla="*/ 678567 h 807535"/>
                    <a:gd name="connsiteX3" fmla="*/ 50959 w 285062"/>
                    <a:gd name="connsiteY3" fmla="*/ 807536 h 807535"/>
                    <a:gd name="connsiteX4" fmla="*/ 0 w 285062"/>
                    <a:gd name="connsiteY4" fmla="*/ 613226 h 807535"/>
                    <a:gd name="connsiteX5" fmla="*/ 168783 w 285062"/>
                    <a:gd name="connsiteY5" fmla="*/ 380721 h 807535"/>
                    <a:gd name="connsiteX6" fmla="*/ 218408 w 285062"/>
                    <a:gd name="connsiteY6" fmla="*/ 133928 h 807535"/>
                    <a:gd name="connsiteX7" fmla="*/ 111442 w 285062"/>
                    <a:gd name="connsiteY7" fmla="*/ 68586 h 807535"/>
                    <a:gd name="connsiteX8" fmla="*/ 31813 w 285062"/>
                    <a:gd name="connsiteY8" fmla="*/ 86112 h 807535"/>
                    <a:gd name="connsiteX9" fmla="*/ 97155 w 285062"/>
                    <a:gd name="connsiteY9" fmla="*/ 102 h 807535"/>
                    <a:gd name="connsiteX10" fmla="*/ 216599 w 285062"/>
                    <a:gd name="connsiteY10" fmla="*/ 25629 h 807535"/>
                    <a:gd name="connsiteX11" fmla="*/ 272320 w 285062"/>
                    <a:gd name="connsiteY11" fmla="*/ 110020 h 80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85062" h="807535">
                      <a:moveTo>
                        <a:pt x="272320" y="110020"/>
                      </a:moveTo>
                      <a:cubicBezTo>
                        <a:pt x="272320" y="110020"/>
                        <a:pt x="300990" y="221463"/>
                        <a:pt x="272320" y="348907"/>
                      </a:cubicBezTo>
                      <a:cubicBezTo>
                        <a:pt x="243650" y="476352"/>
                        <a:pt x="170402" y="616464"/>
                        <a:pt x="133731" y="678567"/>
                      </a:cubicBezTo>
                      <a:cubicBezTo>
                        <a:pt x="97060" y="740670"/>
                        <a:pt x="50959" y="807536"/>
                        <a:pt x="50959" y="807536"/>
                      </a:cubicBezTo>
                      <a:lnTo>
                        <a:pt x="0" y="613226"/>
                      </a:lnTo>
                      <a:cubicBezTo>
                        <a:pt x="0" y="613226"/>
                        <a:pt x="111442" y="492163"/>
                        <a:pt x="168783" y="380721"/>
                      </a:cubicBezTo>
                      <a:cubicBezTo>
                        <a:pt x="226124" y="269278"/>
                        <a:pt x="237935" y="184696"/>
                        <a:pt x="218408" y="133928"/>
                      </a:cubicBezTo>
                      <a:cubicBezTo>
                        <a:pt x="199930" y="86017"/>
                        <a:pt x="168783" y="49441"/>
                        <a:pt x="111442" y="68586"/>
                      </a:cubicBezTo>
                      <a:cubicBezTo>
                        <a:pt x="54102" y="87732"/>
                        <a:pt x="31813" y="86112"/>
                        <a:pt x="31813" y="86112"/>
                      </a:cubicBezTo>
                      <a:lnTo>
                        <a:pt x="97155" y="102"/>
                      </a:lnTo>
                      <a:cubicBezTo>
                        <a:pt x="97155" y="102"/>
                        <a:pt x="192691" y="-3042"/>
                        <a:pt x="216599" y="25629"/>
                      </a:cubicBezTo>
                      <a:cubicBezTo>
                        <a:pt x="240506" y="54299"/>
                        <a:pt x="272320" y="110020"/>
                        <a:pt x="272320" y="11002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38A91978-096A-4550-86C6-96DC36B10A4E}"/>
                    </a:ext>
                  </a:extLst>
                </p:cNvPr>
                <p:cNvSpPr/>
                <p:nvPr/>
              </p:nvSpPr>
              <p:spPr>
                <a:xfrm>
                  <a:off x="6437280" y="2608176"/>
                  <a:ext cx="553921" cy="400675"/>
                </a:xfrm>
                <a:custGeom>
                  <a:avLst/>
                  <a:gdLst>
                    <a:gd name="connsiteX0" fmla="*/ 152876 w 553921"/>
                    <a:gd name="connsiteY0" fmla="*/ 400675 h 400675"/>
                    <a:gd name="connsiteX1" fmla="*/ 414433 w 553921"/>
                    <a:gd name="connsiteY1" fmla="*/ 128356 h 400675"/>
                    <a:gd name="connsiteX2" fmla="*/ 553784 w 553921"/>
                    <a:gd name="connsiteY2" fmla="*/ 275231 h 400675"/>
                    <a:gd name="connsiteX3" fmla="*/ 415671 w 553921"/>
                    <a:gd name="connsiteY3" fmla="*/ 18437 h 400675"/>
                    <a:gd name="connsiteX4" fmla="*/ 117062 w 553921"/>
                    <a:gd name="connsiteY4" fmla="*/ 121117 h 400675"/>
                    <a:gd name="connsiteX5" fmla="*/ 0 w 553921"/>
                    <a:gd name="connsiteY5" fmla="*/ 271612 h 400675"/>
                    <a:gd name="connsiteX6" fmla="*/ 152876 w 553921"/>
                    <a:gd name="connsiteY6" fmla="*/ 400675 h 40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53921" h="400675">
                      <a:moveTo>
                        <a:pt x="152876" y="400675"/>
                      </a:moveTo>
                      <a:cubicBezTo>
                        <a:pt x="160020" y="393532"/>
                        <a:pt x="346710" y="143024"/>
                        <a:pt x="414433" y="128356"/>
                      </a:cubicBezTo>
                      <a:cubicBezTo>
                        <a:pt x="513588" y="106829"/>
                        <a:pt x="553784" y="275231"/>
                        <a:pt x="553784" y="275231"/>
                      </a:cubicBezTo>
                      <a:cubicBezTo>
                        <a:pt x="553784" y="275231"/>
                        <a:pt x="563689" y="82921"/>
                        <a:pt x="415671" y="18437"/>
                      </a:cubicBezTo>
                      <a:cubicBezTo>
                        <a:pt x="267652" y="-46047"/>
                        <a:pt x="152876" y="75778"/>
                        <a:pt x="117062" y="121117"/>
                      </a:cubicBezTo>
                      <a:cubicBezTo>
                        <a:pt x="81248" y="166551"/>
                        <a:pt x="0" y="271612"/>
                        <a:pt x="0" y="271612"/>
                      </a:cubicBezTo>
                      <a:lnTo>
                        <a:pt x="152876" y="400675"/>
                      </a:lnTo>
                      <a:close/>
                    </a:path>
                  </a:pathLst>
                </a:custGeom>
                <a:solidFill>
                  <a:srgbClr val="EF7B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14" name="Graphic 90">
                <a:extLst>
                  <a:ext uri="{FF2B5EF4-FFF2-40B4-BE49-F238E27FC236}">
                    <a16:creationId xmlns:a16="http://schemas.microsoft.com/office/drawing/2014/main" id="{34A25877-0D86-4D8D-A243-85A814F10295}"/>
                  </a:ext>
                </a:extLst>
              </p:cNvPr>
              <p:cNvGrpSpPr/>
              <p:nvPr/>
            </p:nvGrpSpPr>
            <p:grpSpPr>
              <a:xfrm>
                <a:off x="5207624" y="2608176"/>
                <a:ext cx="554143" cy="873591"/>
                <a:chOff x="5207624" y="2608176"/>
                <a:chExt cx="554143" cy="873591"/>
              </a:xfrm>
            </p:grpSpPr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E7EF9AC3-3BE9-4A37-8F44-B46BF5AAE2C9}"/>
                    </a:ext>
                  </a:extLst>
                </p:cNvPr>
                <p:cNvSpPr/>
                <p:nvPr/>
              </p:nvSpPr>
              <p:spPr>
                <a:xfrm>
                  <a:off x="5207624" y="2674232"/>
                  <a:ext cx="285062" cy="807535"/>
                </a:xfrm>
                <a:custGeom>
                  <a:avLst/>
                  <a:gdLst>
                    <a:gd name="connsiteX0" fmla="*/ 12742 w 285062"/>
                    <a:gd name="connsiteY0" fmla="*/ 110020 h 807535"/>
                    <a:gd name="connsiteX1" fmla="*/ 12742 w 285062"/>
                    <a:gd name="connsiteY1" fmla="*/ 348907 h 807535"/>
                    <a:gd name="connsiteX2" fmla="*/ 151331 w 285062"/>
                    <a:gd name="connsiteY2" fmla="*/ 678567 h 807535"/>
                    <a:gd name="connsiteX3" fmla="*/ 234103 w 285062"/>
                    <a:gd name="connsiteY3" fmla="*/ 807536 h 807535"/>
                    <a:gd name="connsiteX4" fmla="*/ 285062 w 285062"/>
                    <a:gd name="connsiteY4" fmla="*/ 613226 h 807535"/>
                    <a:gd name="connsiteX5" fmla="*/ 116279 w 285062"/>
                    <a:gd name="connsiteY5" fmla="*/ 380721 h 807535"/>
                    <a:gd name="connsiteX6" fmla="*/ 66654 w 285062"/>
                    <a:gd name="connsiteY6" fmla="*/ 133928 h 807535"/>
                    <a:gd name="connsiteX7" fmla="*/ 173620 w 285062"/>
                    <a:gd name="connsiteY7" fmla="*/ 68586 h 807535"/>
                    <a:gd name="connsiteX8" fmla="*/ 253249 w 285062"/>
                    <a:gd name="connsiteY8" fmla="*/ 86112 h 807535"/>
                    <a:gd name="connsiteX9" fmla="*/ 187907 w 285062"/>
                    <a:gd name="connsiteY9" fmla="*/ 102 h 807535"/>
                    <a:gd name="connsiteX10" fmla="*/ 68464 w 285062"/>
                    <a:gd name="connsiteY10" fmla="*/ 25629 h 807535"/>
                    <a:gd name="connsiteX11" fmla="*/ 12742 w 285062"/>
                    <a:gd name="connsiteY11" fmla="*/ 110020 h 80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85062" h="807535">
                      <a:moveTo>
                        <a:pt x="12742" y="110020"/>
                      </a:moveTo>
                      <a:cubicBezTo>
                        <a:pt x="12742" y="110020"/>
                        <a:pt x="-15928" y="221463"/>
                        <a:pt x="12742" y="348907"/>
                      </a:cubicBezTo>
                      <a:cubicBezTo>
                        <a:pt x="41413" y="476352"/>
                        <a:pt x="114660" y="616464"/>
                        <a:pt x="151331" y="678567"/>
                      </a:cubicBezTo>
                      <a:cubicBezTo>
                        <a:pt x="188002" y="740670"/>
                        <a:pt x="234103" y="807536"/>
                        <a:pt x="234103" y="807536"/>
                      </a:cubicBezTo>
                      <a:lnTo>
                        <a:pt x="285062" y="613226"/>
                      </a:lnTo>
                      <a:cubicBezTo>
                        <a:pt x="285062" y="613226"/>
                        <a:pt x="173620" y="492163"/>
                        <a:pt x="116279" y="380721"/>
                      </a:cubicBezTo>
                      <a:cubicBezTo>
                        <a:pt x="58939" y="269278"/>
                        <a:pt x="47128" y="184696"/>
                        <a:pt x="66654" y="133928"/>
                      </a:cubicBezTo>
                      <a:cubicBezTo>
                        <a:pt x="85132" y="86017"/>
                        <a:pt x="116279" y="49441"/>
                        <a:pt x="173620" y="68586"/>
                      </a:cubicBezTo>
                      <a:cubicBezTo>
                        <a:pt x="230960" y="87732"/>
                        <a:pt x="253249" y="86112"/>
                        <a:pt x="253249" y="86112"/>
                      </a:cubicBezTo>
                      <a:lnTo>
                        <a:pt x="187907" y="102"/>
                      </a:lnTo>
                      <a:cubicBezTo>
                        <a:pt x="187907" y="102"/>
                        <a:pt x="92371" y="-3042"/>
                        <a:pt x="68464" y="25629"/>
                      </a:cubicBezTo>
                      <a:cubicBezTo>
                        <a:pt x="44556" y="54299"/>
                        <a:pt x="12742" y="110020"/>
                        <a:pt x="12742" y="110020"/>
                      </a:cubicBezTo>
                      <a:close/>
                    </a:path>
                  </a:pathLst>
                </a:custGeom>
                <a:solidFill>
                  <a:srgbClr val="EF7B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3C484FF2-CF3C-4DCA-967E-49C8DA2EADF4}"/>
                    </a:ext>
                  </a:extLst>
                </p:cNvPr>
                <p:cNvSpPr/>
                <p:nvPr/>
              </p:nvSpPr>
              <p:spPr>
                <a:xfrm>
                  <a:off x="5207624" y="2674232"/>
                  <a:ext cx="285062" cy="807535"/>
                </a:xfrm>
                <a:custGeom>
                  <a:avLst/>
                  <a:gdLst>
                    <a:gd name="connsiteX0" fmla="*/ 12742 w 285062"/>
                    <a:gd name="connsiteY0" fmla="*/ 110020 h 807535"/>
                    <a:gd name="connsiteX1" fmla="*/ 12742 w 285062"/>
                    <a:gd name="connsiteY1" fmla="*/ 348907 h 807535"/>
                    <a:gd name="connsiteX2" fmla="*/ 151331 w 285062"/>
                    <a:gd name="connsiteY2" fmla="*/ 678567 h 807535"/>
                    <a:gd name="connsiteX3" fmla="*/ 234103 w 285062"/>
                    <a:gd name="connsiteY3" fmla="*/ 807536 h 807535"/>
                    <a:gd name="connsiteX4" fmla="*/ 285062 w 285062"/>
                    <a:gd name="connsiteY4" fmla="*/ 613226 h 807535"/>
                    <a:gd name="connsiteX5" fmla="*/ 116279 w 285062"/>
                    <a:gd name="connsiteY5" fmla="*/ 380721 h 807535"/>
                    <a:gd name="connsiteX6" fmla="*/ 66654 w 285062"/>
                    <a:gd name="connsiteY6" fmla="*/ 133928 h 807535"/>
                    <a:gd name="connsiteX7" fmla="*/ 173620 w 285062"/>
                    <a:gd name="connsiteY7" fmla="*/ 68586 h 807535"/>
                    <a:gd name="connsiteX8" fmla="*/ 253249 w 285062"/>
                    <a:gd name="connsiteY8" fmla="*/ 86112 h 807535"/>
                    <a:gd name="connsiteX9" fmla="*/ 187907 w 285062"/>
                    <a:gd name="connsiteY9" fmla="*/ 102 h 807535"/>
                    <a:gd name="connsiteX10" fmla="*/ 68464 w 285062"/>
                    <a:gd name="connsiteY10" fmla="*/ 25629 h 807535"/>
                    <a:gd name="connsiteX11" fmla="*/ 12742 w 285062"/>
                    <a:gd name="connsiteY11" fmla="*/ 110020 h 80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85062" h="807535">
                      <a:moveTo>
                        <a:pt x="12742" y="110020"/>
                      </a:moveTo>
                      <a:cubicBezTo>
                        <a:pt x="12742" y="110020"/>
                        <a:pt x="-15928" y="221463"/>
                        <a:pt x="12742" y="348907"/>
                      </a:cubicBezTo>
                      <a:cubicBezTo>
                        <a:pt x="41413" y="476352"/>
                        <a:pt x="114660" y="616464"/>
                        <a:pt x="151331" y="678567"/>
                      </a:cubicBezTo>
                      <a:cubicBezTo>
                        <a:pt x="188002" y="740670"/>
                        <a:pt x="234103" y="807536"/>
                        <a:pt x="234103" y="807536"/>
                      </a:cubicBezTo>
                      <a:lnTo>
                        <a:pt x="285062" y="613226"/>
                      </a:lnTo>
                      <a:cubicBezTo>
                        <a:pt x="285062" y="613226"/>
                        <a:pt x="173620" y="492163"/>
                        <a:pt x="116279" y="380721"/>
                      </a:cubicBezTo>
                      <a:cubicBezTo>
                        <a:pt x="58939" y="269278"/>
                        <a:pt x="47128" y="184696"/>
                        <a:pt x="66654" y="133928"/>
                      </a:cubicBezTo>
                      <a:cubicBezTo>
                        <a:pt x="85132" y="86017"/>
                        <a:pt x="116279" y="49441"/>
                        <a:pt x="173620" y="68586"/>
                      </a:cubicBezTo>
                      <a:cubicBezTo>
                        <a:pt x="230960" y="87732"/>
                        <a:pt x="253249" y="86112"/>
                        <a:pt x="253249" y="86112"/>
                      </a:cubicBezTo>
                      <a:lnTo>
                        <a:pt x="187907" y="102"/>
                      </a:lnTo>
                      <a:cubicBezTo>
                        <a:pt x="187907" y="102"/>
                        <a:pt x="92371" y="-3042"/>
                        <a:pt x="68464" y="25629"/>
                      </a:cubicBezTo>
                      <a:cubicBezTo>
                        <a:pt x="44556" y="54299"/>
                        <a:pt x="12742" y="110020"/>
                        <a:pt x="12742" y="11002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436EF143-ECDF-44C1-B5B4-B180779C6C1F}"/>
                    </a:ext>
                  </a:extLst>
                </p:cNvPr>
                <p:cNvSpPr/>
                <p:nvPr/>
              </p:nvSpPr>
              <p:spPr>
                <a:xfrm>
                  <a:off x="5207842" y="2608176"/>
                  <a:ext cx="553925" cy="400675"/>
                </a:xfrm>
                <a:custGeom>
                  <a:avLst/>
                  <a:gdLst>
                    <a:gd name="connsiteX0" fmla="*/ 401144 w 553925"/>
                    <a:gd name="connsiteY0" fmla="*/ 400675 h 400675"/>
                    <a:gd name="connsiteX1" fmla="*/ 139492 w 553925"/>
                    <a:gd name="connsiteY1" fmla="*/ 128356 h 400675"/>
                    <a:gd name="connsiteX2" fmla="*/ 142 w 553925"/>
                    <a:gd name="connsiteY2" fmla="*/ 275231 h 400675"/>
                    <a:gd name="connsiteX3" fmla="*/ 138254 w 553925"/>
                    <a:gd name="connsiteY3" fmla="*/ 18437 h 400675"/>
                    <a:gd name="connsiteX4" fmla="*/ 436863 w 553925"/>
                    <a:gd name="connsiteY4" fmla="*/ 121117 h 400675"/>
                    <a:gd name="connsiteX5" fmla="*/ 553925 w 553925"/>
                    <a:gd name="connsiteY5" fmla="*/ 271612 h 400675"/>
                    <a:gd name="connsiteX6" fmla="*/ 401144 w 553925"/>
                    <a:gd name="connsiteY6" fmla="*/ 400675 h 40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53925" h="400675">
                      <a:moveTo>
                        <a:pt x="401144" y="400675"/>
                      </a:moveTo>
                      <a:cubicBezTo>
                        <a:pt x="393905" y="393532"/>
                        <a:pt x="207215" y="143024"/>
                        <a:pt x="139492" y="128356"/>
                      </a:cubicBezTo>
                      <a:cubicBezTo>
                        <a:pt x="40432" y="106829"/>
                        <a:pt x="142" y="275231"/>
                        <a:pt x="142" y="275231"/>
                      </a:cubicBezTo>
                      <a:cubicBezTo>
                        <a:pt x="142" y="275231"/>
                        <a:pt x="-9860" y="82921"/>
                        <a:pt x="138254" y="18437"/>
                      </a:cubicBezTo>
                      <a:cubicBezTo>
                        <a:pt x="286368" y="-46047"/>
                        <a:pt x="401049" y="75778"/>
                        <a:pt x="436863" y="121117"/>
                      </a:cubicBezTo>
                      <a:cubicBezTo>
                        <a:pt x="472677" y="166551"/>
                        <a:pt x="553925" y="271612"/>
                        <a:pt x="553925" y="271612"/>
                      </a:cubicBezTo>
                      <a:lnTo>
                        <a:pt x="401144" y="400675"/>
                      </a:lnTo>
                      <a:close/>
                    </a:path>
                  </a:pathLst>
                </a:custGeom>
                <a:solidFill>
                  <a:srgbClr val="EF7B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F9F24973-C827-42F1-B881-39E2F61DD45F}"/>
                  </a:ext>
                </a:extLst>
              </p:cNvPr>
              <p:cNvSpPr/>
              <p:nvPr/>
            </p:nvSpPr>
            <p:spPr>
              <a:xfrm>
                <a:off x="5368334" y="2813342"/>
                <a:ext cx="1460138" cy="1888400"/>
              </a:xfrm>
              <a:custGeom>
                <a:avLst/>
                <a:gdLst>
                  <a:gd name="connsiteX0" fmla="*/ 699472 w 1460138"/>
                  <a:gd name="connsiteY0" fmla="*/ 4438 h 1888400"/>
                  <a:gd name="connsiteX1" fmla="*/ 247225 w 1460138"/>
                  <a:gd name="connsiteY1" fmla="*/ 99974 h 1888400"/>
                  <a:gd name="connsiteX2" fmla="*/ 65678 w 1460138"/>
                  <a:gd name="connsiteY2" fmla="*/ 523646 h 1888400"/>
                  <a:gd name="connsiteX3" fmla="*/ 5195 w 1460138"/>
                  <a:gd name="connsiteY3" fmla="*/ 1421854 h 1888400"/>
                  <a:gd name="connsiteX4" fmla="*/ 218555 w 1460138"/>
                  <a:gd name="connsiteY4" fmla="*/ 1861432 h 1888400"/>
                  <a:gd name="connsiteX5" fmla="*/ 849205 w 1460138"/>
                  <a:gd name="connsiteY5" fmla="*/ 1874196 h 1888400"/>
                  <a:gd name="connsiteX6" fmla="*/ 1365174 w 1460138"/>
                  <a:gd name="connsiteY6" fmla="*/ 1775422 h 1888400"/>
                  <a:gd name="connsiteX7" fmla="*/ 1441660 w 1460138"/>
                  <a:gd name="connsiteY7" fmla="*/ 1090574 h 1888400"/>
                  <a:gd name="connsiteX8" fmla="*/ 1326979 w 1460138"/>
                  <a:gd name="connsiteY8" fmla="*/ 278377 h 1888400"/>
                  <a:gd name="connsiteX9" fmla="*/ 992556 w 1460138"/>
                  <a:gd name="connsiteY9" fmla="*/ 17202 h 1888400"/>
                  <a:gd name="connsiteX10" fmla="*/ 699472 w 1460138"/>
                  <a:gd name="connsiteY10" fmla="*/ 4438 h 188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60138" h="1888400">
                    <a:moveTo>
                      <a:pt x="699472" y="4438"/>
                    </a:moveTo>
                    <a:cubicBezTo>
                      <a:pt x="699472" y="4438"/>
                      <a:pt x="358667" y="26727"/>
                      <a:pt x="247225" y="99974"/>
                    </a:cubicBezTo>
                    <a:cubicBezTo>
                      <a:pt x="135782" y="173221"/>
                      <a:pt x="87967" y="354768"/>
                      <a:pt x="65678" y="523646"/>
                    </a:cubicBezTo>
                    <a:cubicBezTo>
                      <a:pt x="43390" y="692429"/>
                      <a:pt x="11576" y="1259452"/>
                      <a:pt x="5195" y="1421854"/>
                    </a:cubicBezTo>
                    <a:cubicBezTo>
                      <a:pt x="-1187" y="1584255"/>
                      <a:pt x="-36239" y="1807235"/>
                      <a:pt x="218555" y="1861432"/>
                    </a:cubicBezTo>
                    <a:cubicBezTo>
                      <a:pt x="473348" y="1915534"/>
                      <a:pt x="715474" y="1870957"/>
                      <a:pt x="849205" y="1874196"/>
                    </a:cubicBezTo>
                    <a:cubicBezTo>
                      <a:pt x="982936" y="1877339"/>
                      <a:pt x="1240968" y="1915630"/>
                      <a:pt x="1365174" y="1775422"/>
                    </a:cubicBezTo>
                    <a:cubicBezTo>
                      <a:pt x="1489380" y="1635309"/>
                      <a:pt x="1463949" y="1370895"/>
                      <a:pt x="1441660" y="1090574"/>
                    </a:cubicBezTo>
                    <a:cubicBezTo>
                      <a:pt x="1419371" y="810253"/>
                      <a:pt x="1425753" y="447160"/>
                      <a:pt x="1326979" y="278377"/>
                    </a:cubicBezTo>
                    <a:cubicBezTo>
                      <a:pt x="1228205" y="109594"/>
                      <a:pt x="1119905" y="45872"/>
                      <a:pt x="992556" y="17202"/>
                    </a:cubicBezTo>
                    <a:cubicBezTo>
                      <a:pt x="865112" y="-11564"/>
                      <a:pt x="699472" y="4438"/>
                      <a:pt x="699472" y="4438"/>
                    </a:cubicBezTo>
                    <a:close/>
                  </a:path>
                </a:pathLst>
              </a:custGeom>
              <a:solidFill>
                <a:srgbClr val="EF7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9BC172E-E295-4185-A9C0-02FAF17747C9}"/>
                  </a:ext>
                </a:extLst>
              </p:cNvPr>
              <p:cNvSpPr/>
              <p:nvPr/>
            </p:nvSpPr>
            <p:spPr>
              <a:xfrm>
                <a:off x="5143309" y="2813379"/>
                <a:ext cx="1899189" cy="1888267"/>
              </a:xfrm>
              <a:custGeom>
                <a:avLst/>
                <a:gdLst>
                  <a:gd name="connsiteX0" fmla="*/ 1777556 w 1899189"/>
                  <a:gd name="connsiteY0" fmla="*/ 1323042 h 1888267"/>
                  <a:gd name="connsiteX1" fmla="*/ 1677924 w 1899189"/>
                  <a:gd name="connsiteY1" fmla="*/ 1236745 h 1888267"/>
                  <a:gd name="connsiteX2" fmla="*/ 1666685 w 1899189"/>
                  <a:gd name="connsiteY2" fmla="*/ 1090537 h 1888267"/>
                  <a:gd name="connsiteX3" fmla="*/ 1659160 w 1899189"/>
                  <a:gd name="connsiteY3" fmla="*/ 976903 h 1888267"/>
                  <a:gd name="connsiteX4" fmla="*/ 1659160 w 1899189"/>
                  <a:gd name="connsiteY4" fmla="*/ 976903 h 1888267"/>
                  <a:gd name="connsiteX5" fmla="*/ 1658398 w 1899189"/>
                  <a:gd name="connsiteY5" fmla="*/ 964235 h 1888267"/>
                  <a:gd name="connsiteX6" fmla="*/ 1658112 w 1899189"/>
                  <a:gd name="connsiteY6" fmla="*/ 959473 h 1888267"/>
                  <a:gd name="connsiteX7" fmla="*/ 1658112 w 1899189"/>
                  <a:gd name="connsiteY7" fmla="*/ 959473 h 1888267"/>
                  <a:gd name="connsiteX8" fmla="*/ 1552004 w 1899189"/>
                  <a:gd name="connsiteY8" fmla="*/ 278340 h 1888267"/>
                  <a:gd name="connsiteX9" fmla="*/ 1217581 w 1899189"/>
                  <a:gd name="connsiteY9" fmla="*/ 17164 h 1888267"/>
                  <a:gd name="connsiteX10" fmla="*/ 924592 w 1899189"/>
                  <a:gd name="connsiteY10" fmla="*/ 4401 h 1888267"/>
                  <a:gd name="connsiteX11" fmla="*/ 472345 w 1899189"/>
                  <a:gd name="connsiteY11" fmla="*/ 99936 h 1888267"/>
                  <a:gd name="connsiteX12" fmla="*/ 290798 w 1899189"/>
                  <a:gd name="connsiteY12" fmla="*/ 523608 h 1888267"/>
                  <a:gd name="connsiteX13" fmla="*/ 255175 w 1899189"/>
                  <a:gd name="connsiteY13" fmla="*/ 965473 h 1888267"/>
                  <a:gd name="connsiteX14" fmla="*/ 240506 w 1899189"/>
                  <a:gd name="connsiteY14" fmla="*/ 1214457 h 1888267"/>
                  <a:gd name="connsiteX15" fmla="*/ 121634 w 1899189"/>
                  <a:gd name="connsiteY15" fmla="*/ 1323042 h 1888267"/>
                  <a:gd name="connsiteX16" fmla="*/ 0 w 1899189"/>
                  <a:gd name="connsiteY16" fmla="*/ 1363713 h 1888267"/>
                  <a:gd name="connsiteX17" fmla="*/ 10096 w 1899189"/>
                  <a:gd name="connsiteY17" fmla="*/ 1463250 h 1888267"/>
                  <a:gd name="connsiteX18" fmla="*/ 191643 w 1899189"/>
                  <a:gd name="connsiteY18" fmla="*/ 1756239 h 1888267"/>
                  <a:gd name="connsiteX19" fmla="*/ 321945 w 1899189"/>
                  <a:gd name="connsiteY19" fmla="*/ 1809579 h 1888267"/>
                  <a:gd name="connsiteX20" fmla="*/ 443675 w 1899189"/>
                  <a:gd name="connsiteY20" fmla="*/ 1861300 h 1888267"/>
                  <a:gd name="connsiteX21" fmla="*/ 1074325 w 1899189"/>
                  <a:gd name="connsiteY21" fmla="*/ 1874063 h 1888267"/>
                  <a:gd name="connsiteX22" fmla="*/ 1546098 w 1899189"/>
                  <a:gd name="connsiteY22" fmla="*/ 1814341 h 1888267"/>
                  <a:gd name="connsiteX23" fmla="*/ 1707547 w 1899189"/>
                  <a:gd name="connsiteY23" fmla="*/ 1756239 h 1888267"/>
                  <a:gd name="connsiteX24" fmla="*/ 1889093 w 1899189"/>
                  <a:gd name="connsiteY24" fmla="*/ 1463250 h 1888267"/>
                  <a:gd name="connsiteX25" fmla="*/ 1899190 w 1899189"/>
                  <a:gd name="connsiteY25" fmla="*/ 1363713 h 1888267"/>
                  <a:gd name="connsiteX26" fmla="*/ 1777556 w 1899189"/>
                  <a:gd name="connsiteY26" fmla="*/ 1323042 h 188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99189" h="1888267">
                    <a:moveTo>
                      <a:pt x="1777556" y="1323042"/>
                    </a:moveTo>
                    <a:cubicBezTo>
                      <a:pt x="1739265" y="1296753"/>
                      <a:pt x="1705546" y="1266844"/>
                      <a:pt x="1677924" y="1236745"/>
                    </a:cubicBezTo>
                    <a:cubicBezTo>
                      <a:pt x="1674590" y="1188930"/>
                      <a:pt x="1670590" y="1139971"/>
                      <a:pt x="1666685" y="1090537"/>
                    </a:cubicBezTo>
                    <a:cubicBezTo>
                      <a:pt x="1663732" y="1053865"/>
                      <a:pt x="1661351" y="1015765"/>
                      <a:pt x="1659160" y="976903"/>
                    </a:cubicBezTo>
                    <a:cubicBezTo>
                      <a:pt x="1659160" y="976903"/>
                      <a:pt x="1659160" y="976903"/>
                      <a:pt x="1659160" y="976903"/>
                    </a:cubicBezTo>
                    <a:cubicBezTo>
                      <a:pt x="1658874" y="972712"/>
                      <a:pt x="1658684" y="968426"/>
                      <a:pt x="1658398" y="964235"/>
                    </a:cubicBezTo>
                    <a:cubicBezTo>
                      <a:pt x="1658303" y="962616"/>
                      <a:pt x="1658207" y="961092"/>
                      <a:pt x="1658112" y="959473"/>
                    </a:cubicBezTo>
                    <a:cubicBezTo>
                      <a:pt x="1658112" y="959473"/>
                      <a:pt x="1658112" y="959473"/>
                      <a:pt x="1658112" y="959473"/>
                    </a:cubicBezTo>
                    <a:cubicBezTo>
                      <a:pt x="1643920" y="705441"/>
                      <a:pt x="1635919" y="421786"/>
                      <a:pt x="1552004" y="278340"/>
                    </a:cubicBezTo>
                    <a:cubicBezTo>
                      <a:pt x="1453229" y="109557"/>
                      <a:pt x="1344930" y="45834"/>
                      <a:pt x="1217581" y="17164"/>
                    </a:cubicBezTo>
                    <a:cubicBezTo>
                      <a:pt x="1090136" y="-11506"/>
                      <a:pt x="924592" y="4401"/>
                      <a:pt x="924592" y="4401"/>
                    </a:cubicBezTo>
                    <a:cubicBezTo>
                      <a:pt x="924592" y="4401"/>
                      <a:pt x="583787" y="26689"/>
                      <a:pt x="472345" y="99936"/>
                    </a:cubicBezTo>
                    <a:cubicBezTo>
                      <a:pt x="360902" y="173184"/>
                      <a:pt x="313087" y="354730"/>
                      <a:pt x="290798" y="523608"/>
                    </a:cubicBezTo>
                    <a:cubicBezTo>
                      <a:pt x="279845" y="606571"/>
                      <a:pt x="266605" y="785546"/>
                      <a:pt x="255175" y="965473"/>
                    </a:cubicBezTo>
                    <a:cubicBezTo>
                      <a:pt x="249746" y="1051770"/>
                      <a:pt x="244697" y="1138257"/>
                      <a:pt x="240506" y="1214457"/>
                    </a:cubicBezTo>
                    <a:cubicBezTo>
                      <a:pt x="210026" y="1251890"/>
                      <a:pt x="169259" y="1290276"/>
                      <a:pt x="121634" y="1323042"/>
                    </a:cubicBezTo>
                    <a:cubicBezTo>
                      <a:pt x="71247" y="1357713"/>
                      <a:pt x="29432" y="1365047"/>
                      <a:pt x="0" y="1363713"/>
                    </a:cubicBezTo>
                    <a:cubicBezTo>
                      <a:pt x="857" y="1400004"/>
                      <a:pt x="4191" y="1434008"/>
                      <a:pt x="10096" y="1463250"/>
                    </a:cubicBezTo>
                    <a:cubicBezTo>
                      <a:pt x="41910" y="1619365"/>
                      <a:pt x="99251" y="1689373"/>
                      <a:pt x="191643" y="1756239"/>
                    </a:cubicBezTo>
                    <a:cubicBezTo>
                      <a:pt x="233839" y="1786814"/>
                      <a:pt x="282035" y="1802054"/>
                      <a:pt x="321945" y="1809579"/>
                    </a:cubicBezTo>
                    <a:cubicBezTo>
                      <a:pt x="352425" y="1832439"/>
                      <a:pt x="392144" y="1850346"/>
                      <a:pt x="443675" y="1861300"/>
                    </a:cubicBezTo>
                    <a:cubicBezTo>
                      <a:pt x="698468" y="1915401"/>
                      <a:pt x="940594" y="1870825"/>
                      <a:pt x="1074325" y="1874063"/>
                    </a:cubicBezTo>
                    <a:cubicBezTo>
                      <a:pt x="1193768" y="1876921"/>
                      <a:pt x="1412272" y="1907591"/>
                      <a:pt x="1546098" y="1814341"/>
                    </a:cubicBezTo>
                    <a:cubicBezTo>
                      <a:pt x="1589818" y="1809388"/>
                      <a:pt x="1653540" y="1795386"/>
                      <a:pt x="1707547" y="1756239"/>
                    </a:cubicBezTo>
                    <a:cubicBezTo>
                      <a:pt x="1799939" y="1689373"/>
                      <a:pt x="1857280" y="1619269"/>
                      <a:pt x="1889093" y="1463250"/>
                    </a:cubicBezTo>
                    <a:cubicBezTo>
                      <a:pt x="1895094" y="1434008"/>
                      <a:pt x="1898333" y="1400004"/>
                      <a:pt x="1899190" y="1363713"/>
                    </a:cubicBezTo>
                    <a:cubicBezTo>
                      <a:pt x="1869758" y="1365047"/>
                      <a:pt x="1827943" y="1357617"/>
                      <a:pt x="1777556" y="13230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9123532D-1DB4-41A7-A63B-E8CF68036B2A}"/>
                  </a:ext>
                </a:extLst>
              </p:cNvPr>
              <p:cNvSpPr/>
              <p:nvPr/>
            </p:nvSpPr>
            <p:spPr>
              <a:xfrm>
                <a:off x="5537652" y="2856044"/>
                <a:ext cx="1111019" cy="714485"/>
              </a:xfrm>
              <a:custGeom>
                <a:avLst/>
                <a:gdLst>
                  <a:gd name="connsiteX0" fmla="*/ 147153 w 1111019"/>
                  <a:gd name="connsiteY0" fmla="*/ 97848 h 714485"/>
                  <a:gd name="connsiteX1" fmla="*/ 3802 w 1111019"/>
                  <a:gd name="connsiteY1" fmla="*/ 398838 h 714485"/>
                  <a:gd name="connsiteX2" fmla="*/ 534154 w 1111019"/>
                  <a:gd name="connsiteY2" fmla="*/ 714211 h 714485"/>
                  <a:gd name="connsiteX3" fmla="*/ 1023834 w 1111019"/>
                  <a:gd name="connsiteY3" fmla="*/ 546952 h 714485"/>
                  <a:gd name="connsiteX4" fmla="*/ 1105082 w 1111019"/>
                  <a:gd name="connsiteY4" fmla="*/ 298540 h 714485"/>
                  <a:gd name="connsiteX5" fmla="*/ 761039 w 1111019"/>
                  <a:gd name="connsiteY5" fmla="*/ 30983 h 714485"/>
                  <a:gd name="connsiteX6" fmla="*/ 147153 w 1111019"/>
                  <a:gd name="connsiteY6" fmla="*/ 97848 h 714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1019" h="714485">
                    <a:moveTo>
                      <a:pt x="147153" y="97848"/>
                    </a:moveTo>
                    <a:cubicBezTo>
                      <a:pt x="10945" y="191003"/>
                      <a:pt x="-10486" y="315209"/>
                      <a:pt x="3802" y="398838"/>
                    </a:cubicBezTo>
                    <a:cubicBezTo>
                      <a:pt x="18089" y="482468"/>
                      <a:pt x="290504" y="723736"/>
                      <a:pt x="534154" y="714211"/>
                    </a:cubicBezTo>
                    <a:cubicBezTo>
                      <a:pt x="777803" y="704686"/>
                      <a:pt x="971351" y="606674"/>
                      <a:pt x="1023834" y="546952"/>
                    </a:cubicBezTo>
                    <a:cubicBezTo>
                      <a:pt x="1076412" y="487230"/>
                      <a:pt x="1128990" y="398838"/>
                      <a:pt x="1105082" y="298540"/>
                    </a:cubicBezTo>
                    <a:cubicBezTo>
                      <a:pt x="1081175" y="198242"/>
                      <a:pt x="990401" y="93086"/>
                      <a:pt x="761039" y="30983"/>
                    </a:cubicBezTo>
                    <a:cubicBezTo>
                      <a:pt x="531772" y="-31120"/>
                      <a:pt x="283360" y="4694"/>
                      <a:pt x="147153" y="97848"/>
                    </a:cubicBezTo>
                    <a:close/>
                  </a:path>
                </a:pathLst>
              </a:custGeom>
              <a:solidFill>
                <a:srgbClr val="6A52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DA059CF4-3583-4F1C-8E2D-A9E935F00092}"/>
                  </a:ext>
                </a:extLst>
              </p:cNvPr>
              <p:cNvSpPr/>
              <p:nvPr/>
            </p:nvSpPr>
            <p:spPr>
              <a:xfrm>
                <a:off x="5542071" y="3725878"/>
                <a:ext cx="1112379" cy="855445"/>
              </a:xfrm>
              <a:custGeom>
                <a:avLst/>
                <a:gdLst>
                  <a:gd name="connsiteX0" fmla="*/ 171691 w 1112379"/>
                  <a:gd name="connsiteY0" fmla="*/ 13922 h 855445"/>
                  <a:gd name="connsiteX1" fmla="*/ 35483 w 1112379"/>
                  <a:gd name="connsiteY1" fmla="*/ 176323 h 855445"/>
                  <a:gd name="connsiteX2" fmla="*/ 61772 w 1112379"/>
                  <a:gd name="connsiteY2" fmla="*/ 742489 h 855445"/>
                  <a:gd name="connsiteX3" fmla="*/ 697185 w 1112379"/>
                  <a:gd name="connsiteY3" fmla="*/ 850026 h 855445"/>
                  <a:gd name="connsiteX4" fmla="*/ 1093711 w 1112379"/>
                  <a:gd name="connsiteY4" fmla="*/ 591994 h 855445"/>
                  <a:gd name="connsiteX5" fmla="*/ 1050753 w 1112379"/>
                  <a:gd name="connsiteY5" fmla="*/ 64023 h 855445"/>
                  <a:gd name="connsiteX6" fmla="*/ 857300 w 1112379"/>
                  <a:gd name="connsiteY6" fmla="*/ 6683 h 855445"/>
                  <a:gd name="connsiteX7" fmla="*/ 171691 w 1112379"/>
                  <a:gd name="connsiteY7" fmla="*/ 13922 h 855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2379" h="855445">
                    <a:moveTo>
                      <a:pt x="171691" y="13922"/>
                    </a:moveTo>
                    <a:cubicBezTo>
                      <a:pt x="73774" y="35448"/>
                      <a:pt x="52247" y="80787"/>
                      <a:pt x="35483" y="176323"/>
                    </a:cubicBezTo>
                    <a:cubicBezTo>
                      <a:pt x="18719" y="271859"/>
                      <a:pt x="-48146" y="613520"/>
                      <a:pt x="61772" y="742489"/>
                    </a:cubicBezTo>
                    <a:cubicBezTo>
                      <a:pt x="171691" y="871457"/>
                      <a:pt x="496588" y="859551"/>
                      <a:pt x="697185" y="850026"/>
                    </a:cubicBezTo>
                    <a:cubicBezTo>
                      <a:pt x="897877" y="840501"/>
                      <a:pt x="1045990" y="821356"/>
                      <a:pt x="1093711" y="591994"/>
                    </a:cubicBezTo>
                    <a:cubicBezTo>
                      <a:pt x="1141526" y="362632"/>
                      <a:pt x="1086567" y="123745"/>
                      <a:pt x="1050753" y="64023"/>
                    </a:cubicBezTo>
                    <a:cubicBezTo>
                      <a:pt x="1014939" y="4301"/>
                      <a:pt x="933690" y="6683"/>
                      <a:pt x="857300" y="6683"/>
                    </a:cubicBezTo>
                    <a:cubicBezTo>
                      <a:pt x="780910" y="6778"/>
                      <a:pt x="291991" y="-12463"/>
                      <a:pt x="171691" y="13922"/>
                    </a:cubicBezTo>
                    <a:close/>
                  </a:path>
                </a:pathLst>
              </a:custGeom>
              <a:solidFill>
                <a:srgbClr val="D9DC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C40F1D17-ED7B-4543-A3B7-81F7EC0E920E}"/>
                  </a:ext>
                </a:extLst>
              </p:cNvPr>
              <p:cNvSpPr/>
              <p:nvPr/>
            </p:nvSpPr>
            <p:spPr>
              <a:xfrm>
                <a:off x="5542136" y="3725885"/>
                <a:ext cx="1112284" cy="727828"/>
              </a:xfrm>
              <a:custGeom>
                <a:avLst/>
                <a:gdLst>
                  <a:gd name="connsiteX0" fmla="*/ 857235 w 1112284"/>
                  <a:gd name="connsiteY0" fmla="*/ 6772 h 727828"/>
                  <a:gd name="connsiteX1" fmla="*/ 171625 w 1112284"/>
                  <a:gd name="connsiteY1" fmla="*/ 13915 h 727828"/>
                  <a:gd name="connsiteX2" fmla="*/ 35418 w 1112284"/>
                  <a:gd name="connsiteY2" fmla="*/ 176316 h 727828"/>
                  <a:gd name="connsiteX3" fmla="*/ 271 w 1112284"/>
                  <a:gd name="connsiteY3" fmla="*/ 517788 h 727828"/>
                  <a:gd name="connsiteX4" fmla="*/ 295546 w 1112284"/>
                  <a:gd name="connsiteY4" fmla="*/ 697144 h 727828"/>
                  <a:gd name="connsiteX5" fmla="*/ 964391 w 1112284"/>
                  <a:gd name="connsiteY5" fmla="*/ 666092 h 727828"/>
                  <a:gd name="connsiteX6" fmla="*/ 1106123 w 1112284"/>
                  <a:gd name="connsiteY6" fmla="*/ 513692 h 727828"/>
                  <a:gd name="connsiteX7" fmla="*/ 1050688 w 1112284"/>
                  <a:gd name="connsiteY7" fmla="*/ 64112 h 727828"/>
                  <a:gd name="connsiteX8" fmla="*/ 857235 w 1112284"/>
                  <a:gd name="connsiteY8" fmla="*/ 6772 h 727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2284" h="727828">
                    <a:moveTo>
                      <a:pt x="857235" y="6772"/>
                    </a:moveTo>
                    <a:cubicBezTo>
                      <a:pt x="780749" y="6772"/>
                      <a:pt x="291926" y="-12469"/>
                      <a:pt x="171625" y="13915"/>
                    </a:cubicBezTo>
                    <a:cubicBezTo>
                      <a:pt x="73708" y="35442"/>
                      <a:pt x="52182" y="80781"/>
                      <a:pt x="35418" y="176316"/>
                    </a:cubicBezTo>
                    <a:cubicBezTo>
                      <a:pt x="25321" y="234038"/>
                      <a:pt x="-3063" y="381580"/>
                      <a:pt x="271" y="517788"/>
                    </a:cubicBezTo>
                    <a:cubicBezTo>
                      <a:pt x="41228" y="586177"/>
                      <a:pt x="124762" y="663425"/>
                      <a:pt x="295546" y="697144"/>
                    </a:cubicBezTo>
                    <a:cubicBezTo>
                      <a:pt x="634731" y="764009"/>
                      <a:pt x="875999" y="706669"/>
                      <a:pt x="964391" y="666092"/>
                    </a:cubicBezTo>
                    <a:cubicBezTo>
                      <a:pt x="1016302" y="642280"/>
                      <a:pt x="1069071" y="581224"/>
                      <a:pt x="1106123" y="513692"/>
                    </a:cubicBezTo>
                    <a:cubicBezTo>
                      <a:pt x="1129174" y="310714"/>
                      <a:pt x="1082406" y="116976"/>
                      <a:pt x="1050688" y="64112"/>
                    </a:cubicBezTo>
                    <a:cubicBezTo>
                      <a:pt x="1014969" y="4390"/>
                      <a:pt x="933721" y="6772"/>
                      <a:pt x="857235" y="6772"/>
                    </a:cubicBezTo>
                    <a:close/>
                  </a:path>
                </a:pathLst>
              </a:custGeom>
              <a:solidFill>
                <a:srgbClr val="F289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9D06154D-7F7F-4B71-86A3-6531DE40B1F6}"/>
                  </a:ext>
                </a:extLst>
              </p:cNvPr>
              <p:cNvSpPr/>
              <p:nvPr/>
            </p:nvSpPr>
            <p:spPr>
              <a:xfrm>
                <a:off x="5542136" y="3725885"/>
                <a:ext cx="1112284" cy="727828"/>
              </a:xfrm>
              <a:custGeom>
                <a:avLst/>
                <a:gdLst>
                  <a:gd name="connsiteX0" fmla="*/ 857235 w 1112284"/>
                  <a:gd name="connsiteY0" fmla="*/ 6772 h 727828"/>
                  <a:gd name="connsiteX1" fmla="*/ 171625 w 1112284"/>
                  <a:gd name="connsiteY1" fmla="*/ 13915 h 727828"/>
                  <a:gd name="connsiteX2" fmla="*/ 35418 w 1112284"/>
                  <a:gd name="connsiteY2" fmla="*/ 176316 h 727828"/>
                  <a:gd name="connsiteX3" fmla="*/ 271 w 1112284"/>
                  <a:gd name="connsiteY3" fmla="*/ 517788 h 727828"/>
                  <a:gd name="connsiteX4" fmla="*/ 295546 w 1112284"/>
                  <a:gd name="connsiteY4" fmla="*/ 697144 h 727828"/>
                  <a:gd name="connsiteX5" fmla="*/ 964391 w 1112284"/>
                  <a:gd name="connsiteY5" fmla="*/ 666092 h 727828"/>
                  <a:gd name="connsiteX6" fmla="*/ 1106123 w 1112284"/>
                  <a:gd name="connsiteY6" fmla="*/ 513692 h 727828"/>
                  <a:gd name="connsiteX7" fmla="*/ 1050688 w 1112284"/>
                  <a:gd name="connsiteY7" fmla="*/ 64112 h 727828"/>
                  <a:gd name="connsiteX8" fmla="*/ 857235 w 1112284"/>
                  <a:gd name="connsiteY8" fmla="*/ 6772 h 727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2284" h="727828">
                    <a:moveTo>
                      <a:pt x="857235" y="6772"/>
                    </a:moveTo>
                    <a:cubicBezTo>
                      <a:pt x="780749" y="6772"/>
                      <a:pt x="291926" y="-12469"/>
                      <a:pt x="171625" y="13915"/>
                    </a:cubicBezTo>
                    <a:cubicBezTo>
                      <a:pt x="73708" y="35442"/>
                      <a:pt x="52182" y="80781"/>
                      <a:pt x="35418" y="176316"/>
                    </a:cubicBezTo>
                    <a:cubicBezTo>
                      <a:pt x="25321" y="234038"/>
                      <a:pt x="-3063" y="381580"/>
                      <a:pt x="271" y="517788"/>
                    </a:cubicBezTo>
                    <a:cubicBezTo>
                      <a:pt x="41228" y="586177"/>
                      <a:pt x="124762" y="663425"/>
                      <a:pt x="295546" y="697144"/>
                    </a:cubicBezTo>
                    <a:cubicBezTo>
                      <a:pt x="634731" y="764009"/>
                      <a:pt x="875999" y="706669"/>
                      <a:pt x="964391" y="666092"/>
                    </a:cubicBezTo>
                    <a:cubicBezTo>
                      <a:pt x="1016302" y="642280"/>
                      <a:pt x="1069071" y="581224"/>
                      <a:pt x="1106123" y="513692"/>
                    </a:cubicBezTo>
                    <a:cubicBezTo>
                      <a:pt x="1129174" y="310714"/>
                      <a:pt x="1082406" y="116976"/>
                      <a:pt x="1050688" y="64112"/>
                    </a:cubicBezTo>
                    <a:cubicBezTo>
                      <a:pt x="1014969" y="4390"/>
                      <a:pt x="933721" y="6772"/>
                      <a:pt x="857235" y="6772"/>
                    </a:cubicBezTo>
                    <a:close/>
                  </a:path>
                </a:pathLst>
              </a:custGeom>
              <a:solidFill>
                <a:srgbClr val="F6EB66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6BE9A5E2-2DF4-46D0-AA0F-4F1EEB2715A0}"/>
                  </a:ext>
                </a:extLst>
              </p:cNvPr>
              <p:cNvSpPr/>
              <p:nvPr/>
            </p:nvSpPr>
            <p:spPr>
              <a:xfrm>
                <a:off x="5551372" y="3731798"/>
                <a:ext cx="1092982" cy="517494"/>
              </a:xfrm>
              <a:custGeom>
                <a:avLst/>
                <a:gdLst>
                  <a:gd name="connsiteX0" fmla="*/ 39612 w 1092982"/>
                  <a:gd name="connsiteY0" fmla="*/ 238031 h 517494"/>
                  <a:gd name="connsiteX1" fmla="*/ 173534 w 1092982"/>
                  <a:gd name="connsiteY1" fmla="*/ 78297 h 517494"/>
                  <a:gd name="connsiteX2" fmla="*/ 847904 w 1092982"/>
                  <a:gd name="connsiteY2" fmla="*/ 71248 h 517494"/>
                  <a:gd name="connsiteX3" fmla="*/ 1038213 w 1092982"/>
                  <a:gd name="connsiteY3" fmla="*/ 127636 h 517494"/>
                  <a:gd name="connsiteX4" fmla="*/ 1092982 w 1092982"/>
                  <a:gd name="connsiteY4" fmla="*/ 348997 h 517494"/>
                  <a:gd name="connsiteX5" fmla="*/ 1033451 w 1092982"/>
                  <a:gd name="connsiteY5" fmla="*/ 63057 h 517494"/>
                  <a:gd name="connsiteX6" fmla="*/ 843141 w 1092982"/>
                  <a:gd name="connsiteY6" fmla="*/ 6669 h 517494"/>
                  <a:gd name="connsiteX7" fmla="*/ 168771 w 1092982"/>
                  <a:gd name="connsiteY7" fmla="*/ 13717 h 517494"/>
                  <a:gd name="connsiteX8" fmla="*/ 34850 w 1092982"/>
                  <a:gd name="connsiteY8" fmla="*/ 173451 h 517494"/>
                  <a:gd name="connsiteX9" fmla="*/ 274 w 1092982"/>
                  <a:gd name="connsiteY9" fmla="*/ 509303 h 517494"/>
                  <a:gd name="connsiteX10" fmla="*/ 5417 w 1092982"/>
                  <a:gd name="connsiteY10" fmla="*/ 517494 h 517494"/>
                  <a:gd name="connsiteX11" fmla="*/ 39612 w 1092982"/>
                  <a:gd name="connsiteY11" fmla="*/ 238031 h 51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92982" h="517494">
                    <a:moveTo>
                      <a:pt x="39612" y="238031"/>
                    </a:moveTo>
                    <a:cubicBezTo>
                      <a:pt x="56090" y="144019"/>
                      <a:pt x="77236" y="99442"/>
                      <a:pt x="173534" y="78297"/>
                    </a:cubicBezTo>
                    <a:cubicBezTo>
                      <a:pt x="291834" y="52293"/>
                      <a:pt x="772751" y="71248"/>
                      <a:pt x="847904" y="71248"/>
                    </a:cubicBezTo>
                    <a:cubicBezTo>
                      <a:pt x="923056" y="71248"/>
                      <a:pt x="1002971" y="68867"/>
                      <a:pt x="1038213" y="127636"/>
                    </a:cubicBezTo>
                    <a:cubicBezTo>
                      <a:pt x="1057359" y="159450"/>
                      <a:pt x="1081933" y="243174"/>
                      <a:pt x="1092982" y="348997"/>
                    </a:cubicBezTo>
                    <a:cubicBezTo>
                      <a:pt x="1086981" y="213361"/>
                      <a:pt x="1056311" y="101157"/>
                      <a:pt x="1033451" y="63057"/>
                    </a:cubicBezTo>
                    <a:cubicBezTo>
                      <a:pt x="998208" y="4287"/>
                      <a:pt x="918293" y="6669"/>
                      <a:pt x="843141" y="6669"/>
                    </a:cubicBezTo>
                    <a:cubicBezTo>
                      <a:pt x="767989" y="6669"/>
                      <a:pt x="287072" y="-12286"/>
                      <a:pt x="168771" y="13717"/>
                    </a:cubicBezTo>
                    <a:cubicBezTo>
                      <a:pt x="72473" y="34863"/>
                      <a:pt x="51328" y="79535"/>
                      <a:pt x="34850" y="173451"/>
                    </a:cubicBezTo>
                    <a:cubicBezTo>
                      <a:pt x="24944" y="230220"/>
                      <a:pt x="-3060" y="375286"/>
                      <a:pt x="274" y="509303"/>
                    </a:cubicBezTo>
                    <a:cubicBezTo>
                      <a:pt x="1893" y="512065"/>
                      <a:pt x="3608" y="514732"/>
                      <a:pt x="5417" y="517494"/>
                    </a:cubicBezTo>
                    <a:cubicBezTo>
                      <a:pt x="9132" y="401289"/>
                      <a:pt x="31040" y="286989"/>
                      <a:pt x="39612" y="238031"/>
                    </a:cubicBezTo>
                    <a:close/>
                  </a:path>
                </a:pathLst>
              </a:custGeom>
              <a:solidFill>
                <a:srgbClr val="FAF3AB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31316FA5-130B-4B3A-AA13-04DD19384B51}"/>
                  </a:ext>
                </a:extLst>
              </p:cNvPr>
              <p:cNvSpPr/>
              <p:nvPr/>
            </p:nvSpPr>
            <p:spPr>
              <a:xfrm>
                <a:off x="5562581" y="4233565"/>
                <a:ext cx="1088595" cy="227311"/>
              </a:xfrm>
              <a:custGeom>
                <a:avLst/>
                <a:gdLst>
                  <a:gd name="connsiteX0" fmla="*/ 399 w 1088595"/>
                  <a:gd name="connsiteY0" fmla="*/ 30300 h 227311"/>
                  <a:gd name="connsiteX1" fmla="*/ 392353 w 1088595"/>
                  <a:gd name="connsiteY1" fmla="*/ 215847 h 227311"/>
                  <a:gd name="connsiteX2" fmla="*/ 671341 w 1088595"/>
                  <a:gd name="connsiteY2" fmla="*/ 223372 h 227311"/>
                  <a:gd name="connsiteX3" fmla="*/ 925658 w 1088595"/>
                  <a:gd name="connsiteY3" fmla="*/ 171937 h 227311"/>
                  <a:gd name="connsiteX4" fmla="*/ 1027290 w 1088595"/>
                  <a:gd name="connsiteY4" fmla="*/ 104405 h 227311"/>
                  <a:gd name="connsiteX5" fmla="*/ 1088536 w 1088595"/>
                  <a:gd name="connsiteY5" fmla="*/ 4297 h 227311"/>
                  <a:gd name="connsiteX6" fmla="*/ 1082440 w 1088595"/>
                  <a:gd name="connsiteY6" fmla="*/ 1725 h 227311"/>
                  <a:gd name="connsiteX7" fmla="*/ 1025385 w 1088595"/>
                  <a:gd name="connsiteY7" fmla="*/ 89736 h 227311"/>
                  <a:gd name="connsiteX8" fmla="*/ 940993 w 1088595"/>
                  <a:gd name="connsiteY8" fmla="*/ 151649 h 227311"/>
                  <a:gd name="connsiteX9" fmla="*/ 694581 w 1088595"/>
                  <a:gd name="connsiteY9" fmla="*/ 210037 h 227311"/>
                  <a:gd name="connsiteX10" fmla="*/ 429120 w 1088595"/>
                  <a:gd name="connsiteY10" fmla="*/ 209084 h 227311"/>
                  <a:gd name="connsiteX11" fmla="*/ 200520 w 1088595"/>
                  <a:gd name="connsiteY11" fmla="*/ 160793 h 227311"/>
                  <a:gd name="connsiteX12" fmla="*/ 4209 w 1088595"/>
                  <a:gd name="connsiteY12" fmla="*/ 27157 h 227311"/>
                  <a:gd name="connsiteX13" fmla="*/ 399 w 1088595"/>
                  <a:gd name="connsiteY13" fmla="*/ 30300 h 227311"/>
                  <a:gd name="connsiteX14" fmla="*/ 399 w 1088595"/>
                  <a:gd name="connsiteY14" fmla="*/ 30300 h 227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88595" h="227311">
                    <a:moveTo>
                      <a:pt x="399" y="30300"/>
                    </a:moveTo>
                    <a:cubicBezTo>
                      <a:pt x="88887" y="153935"/>
                      <a:pt x="249288" y="196797"/>
                      <a:pt x="392353" y="215847"/>
                    </a:cubicBezTo>
                    <a:cubicBezTo>
                      <a:pt x="484746" y="228230"/>
                      <a:pt x="578376" y="230325"/>
                      <a:pt x="671341" y="223372"/>
                    </a:cubicBezTo>
                    <a:cubicBezTo>
                      <a:pt x="757256" y="216990"/>
                      <a:pt x="845934" y="206703"/>
                      <a:pt x="925658" y="171937"/>
                    </a:cubicBezTo>
                    <a:cubicBezTo>
                      <a:pt x="963091" y="155649"/>
                      <a:pt x="998048" y="133075"/>
                      <a:pt x="1027290" y="104405"/>
                    </a:cubicBezTo>
                    <a:cubicBezTo>
                      <a:pt x="1054817" y="77449"/>
                      <a:pt x="1080915" y="42778"/>
                      <a:pt x="1088536" y="4297"/>
                    </a:cubicBezTo>
                    <a:cubicBezTo>
                      <a:pt x="1089202" y="773"/>
                      <a:pt x="1084154" y="-1894"/>
                      <a:pt x="1082440" y="1725"/>
                    </a:cubicBezTo>
                    <a:cubicBezTo>
                      <a:pt x="1066628" y="33729"/>
                      <a:pt x="1050340" y="63733"/>
                      <a:pt x="1025385" y="89736"/>
                    </a:cubicBezTo>
                    <a:cubicBezTo>
                      <a:pt x="1001001" y="115073"/>
                      <a:pt x="972140" y="135551"/>
                      <a:pt x="940993" y="151649"/>
                    </a:cubicBezTo>
                    <a:cubicBezTo>
                      <a:pt x="865269" y="190606"/>
                      <a:pt x="778401" y="202417"/>
                      <a:pt x="694581" y="210037"/>
                    </a:cubicBezTo>
                    <a:cubicBezTo>
                      <a:pt x="606380" y="218038"/>
                      <a:pt x="517321" y="218229"/>
                      <a:pt x="429120" y="209084"/>
                    </a:cubicBezTo>
                    <a:cubicBezTo>
                      <a:pt x="351586" y="201084"/>
                      <a:pt x="274148" y="186891"/>
                      <a:pt x="200520" y="160793"/>
                    </a:cubicBezTo>
                    <a:cubicBezTo>
                      <a:pt x="124891" y="133932"/>
                      <a:pt x="54025" y="91165"/>
                      <a:pt x="4209" y="27157"/>
                    </a:cubicBezTo>
                    <a:cubicBezTo>
                      <a:pt x="2495" y="25157"/>
                      <a:pt x="-1220" y="28014"/>
                      <a:pt x="399" y="30300"/>
                    </a:cubicBezTo>
                    <a:lnTo>
                      <a:pt x="399" y="30300"/>
                    </a:lnTo>
                    <a:close/>
                  </a:path>
                </a:pathLst>
              </a:custGeom>
              <a:solidFill>
                <a:srgbClr val="FAF3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40F51E6-0134-4208-A753-D23C4CDD6A06}"/>
                  </a:ext>
                </a:extLst>
              </p:cNvPr>
              <p:cNvSpPr/>
              <p:nvPr/>
            </p:nvSpPr>
            <p:spPr>
              <a:xfrm>
                <a:off x="6437280" y="2608176"/>
                <a:ext cx="553921" cy="400675"/>
              </a:xfrm>
              <a:custGeom>
                <a:avLst/>
                <a:gdLst>
                  <a:gd name="connsiteX0" fmla="*/ 152876 w 553921"/>
                  <a:gd name="connsiteY0" fmla="*/ 400675 h 400675"/>
                  <a:gd name="connsiteX1" fmla="*/ 414433 w 553921"/>
                  <a:gd name="connsiteY1" fmla="*/ 128356 h 400675"/>
                  <a:gd name="connsiteX2" fmla="*/ 553784 w 553921"/>
                  <a:gd name="connsiteY2" fmla="*/ 275231 h 400675"/>
                  <a:gd name="connsiteX3" fmla="*/ 415671 w 553921"/>
                  <a:gd name="connsiteY3" fmla="*/ 18437 h 400675"/>
                  <a:gd name="connsiteX4" fmla="*/ 117062 w 553921"/>
                  <a:gd name="connsiteY4" fmla="*/ 121117 h 400675"/>
                  <a:gd name="connsiteX5" fmla="*/ 0 w 553921"/>
                  <a:gd name="connsiteY5" fmla="*/ 271612 h 400675"/>
                  <a:gd name="connsiteX6" fmla="*/ 152876 w 553921"/>
                  <a:gd name="connsiteY6" fmla="*/ 400675 h 40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3921" h="400675">
                    <a:moveTo>
                      <a:pt x="152876" y="400675"/>
                    </a:moveTo>
                    <a:cubicBezTo>
                      <a:pt x="160020" y="393532"/>
                      <a:pt x="346710" y="143024"/>
                      <a:pt x="414433" y="128356"/>
                    </a:cubicBezTo>
                    <a:cubicBezTo>
                      <a:pt x="513588" y="106829"/>
                      <a:pt x="553784" y="275231"/>
                      <a:pt x="553784" y="275231"/>
                    </a:cubicBezTo>
                    <a:cubicBezTo>
                      <a:pt x="553784" y="275231"/>
                      <a:pt x="563689" y="82921"/>
                      <a:pt x="415671" y="18437"/>
                    </a:cubicBezTo>
                    <a:cubicBezTo>
                      <a:pt x="267652" y="-46047"/>
                      <a:pt x="152876" y="75778"/>
                      <a:pt x="117062" y="121117"/>
                    </a:cubicBezTo>
                    <a:cubicBezTo>
                      <a:pt x="81248" y="166551"/>
                      <a:pt x="0" y="271612"/>
                      <a:pt x="0" y="271612"/>
                    </a:cubicBezTo>
                    <a:lnTo>
                      <a:pt x="152876" y="400675"/>
                    </a:lnTo>
                    <a:close/>
                  </a:path>
                </a:pathLst>
              </a:custGeom>
              <a:solidFill>
                <a:srgbClr val="F6EB66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FBB857D1-3701-4552-ADA2-70F103A420A3}"/>
                  </a:ext>
                </a:extLst>
              </p:cNvPr>
              <p:cNvSpPr/>
              <p:nvPr/>
            </p:nvSpPr>
            <p:spPr>
              <a:xfrm>
                <a:off x="5207842" y="2608176"/>
                <a:ext cx="553925" cy="400675"/>
              </a:xfrm>
              <a:custGeom>
                <a:avLst/>
                <a:gdLst>
                  <a:gd name="connsiteX0" fmla="*/ 401144 w 553925"/>
                  <a:gd name="connsiteY0" fmla="*/ 400675 h 400675"/>
                  <a:gd name="connsiteX1" fmla="*/ 139492 w 553925"/>
                  <a:gd name="connsiteY1" fmla="*/ 128356 h 400675"/>
                  <a:gd name="connsiteX2" fmla="*/ 142 w 553925"/>
                  <a:gd name="connsiteY2" fmla="*/ 275231 h 400675"/>
                  <a:gd name="connsiteX3" fmla="*/ 138254 w 553925"/>
                  <a:gd name="connsiteY3" fmla="*/ 18437 h 400675"/>
                  <a:gd name="connsiteX4" fmla="*/ 436863 w 553925"/>
                  <a:gd name="connsiteY4" fmla="*/ 121117 h 400675"/>
                  <a:gd name="connsiteX5" fmla="*/ 553925 w 553925"/>
                  <a:gd name="connsiteY5" fmla="*/ 271612 h 400675"/>
                  <a:gd name="connsiteX6" fmla="*/ 401144 w 553925"/>
                  <a:gd name="connsiteY6" fmla="*/ 400675 h 40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3925" h="400675">
                    <a:moveTo>
                      <a:pt x="401144" y="400675"/>
                    </a:moveTo>
                    <a:cubicBezTo>
                      <a:pt x="393905" y="393532"/>
                      <a:pt x="207215" y="143024"/>
                      <a:pt x="139492" y="128356"/>
                    </a:cubicBezTo>
                    <a:cubicBezTo>
                      <a:pt x="40432" y="106829"/>
                      <a:pt x="142" y="275231"/>
                      <a:pt x="142" y="275231"/>
                    </a:cubicBezTo>
                    <a:cubicBezTo>
                      <a:pt x="142" y="275231"/>
                      <a:pt x="-9860" y="82921"/>
                      <a:pt x="138254" y="18437"/>
                    </a:cubicBezTo>
                    <a:cubicBezTo>
                      <a:pt x="286368" y="-46047"/>
                      <a:pt x="401049" y="75778"/>
                      <a:pt x="436863" y="121117"/>
                    </a:cubicBezTo>
                    <a:cubicBezTo>
                      <a:pt x="472677" y="166551"/>
                      <a:pt x="553925" y="271612"/>
                      <a:pt x="553925" y="271612"/>
                    </a:cubicBezTo>
                    <a:lnTo>
                      <a:pt x="401144" y="400675"/>
                    </a:lnTo>
                    <a:close/>
                  </a:path>
                </a:pathLst>
              </a:custGeom>
              <a:solidFill>
                <a:srgbClr val="F6EB66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23D70245-B7A9-47C3-86C2-F3F02D4CDB22}"/>
                  </a:ext>
                </a:extLst>
              </p:cNvPr>
              <p:cNvSpPr/>
              <p:nvPr/>
            </p:nvSpPr>
            <p:spPr>
              <a:xfrm>
                <a:off x="5612618" y="3930416"/>
                <a:ext cx="972966" cy="24949"/>
              </a:xfrm>
              <a:custGeom>
                <a:avLst/>
                <a:gdLst>
                  <a:gd name="connsiteX0" fmla="*/ 7703 w 972966"/>
                  <a:gd name="connsiteY0" fmla="*/ 20458 h 24949"/>
                  <a:gd name="connsiteX1" fmla="*/ 195536 w 972966"/>
                  <a:gd name="connsiteY1" fmla="*/ 24363 h 24949"/>
                  <a:gd name="connsiteX2" fmla="*/ 383369 w 972966"/>
                  <a:gd name="connsiteY2" fmla="*/ 24744 h 24949"/>
                  <a:gd name="connsiteX3" fmla="*/ 756559 w 972966"/>
                  <a:gd name="connsiteY3" fmla="*/ 24934 h 24949"/>
                  <a:gd name="connsiteX4" fmla="*/ 861143 w 972966"/>
                  <a:gd name="connsiteY4" fmla="*/ 24934 h 24949"/>
                  <a:gd name="connsiteX5" fmla="*/ 968109 w 972966"/>
                  <a:gd name="connsiteY5" fmla="*/ 17600 h 24949"/>
                  <a:gd name="connsiteX6" fmla="*/ 968109 w 972966"/>
                  <a:gd name="connsiteY6" fmla="*/ 7504 h 24949"/>
                  <a:gd name="connsiteX7" fmla="*/ 873050 w 972966"/>
                  <a:gd name="connsiteY7" fmla="*/ 169 h 24949"/>
                  <a:gd name="connsiteX8" fmla="*/ 780371 w 972966"/>
                  <a:gd name="connsiteY8" fmla="*/ 169 h 24949"/>
                  <a:gd name="connsiteX9" fmla="*/ 592538 w 972966"/>
                  <a:gd name="connsiteY9" fmla="*/ 169 h 24949"/>
                  <a:gd name="connsiteX10" fmla="*/ 219349 w 972966"/>
                  <a:gd name="connsiteY10" fmla="*/ 646 h 24949"/>
                  <a:gd name="connsiteX11" fmla="*/ 114764 w 972966"/>
                  <a:gd name="connsiteY11" fmla="*/ 1122 h 24949"/>
                  <a:gd name="connsiteX12" fmla="*/ 7799 w 972966"/>
                  <a:gd name="connsiteY12" fmla="*/ 4646 h 24949"/>
                  <a:gd name="connsiteX13" fmla="*/ 7703 w 972966"/>
                  <a:gd name="connsiteY13" fmla="*/ 20458 h 24949"/>
                  <a:gd name="connsiteX14" fmla="*/ 7703 w 972966"/>
                  <a:gd name="connsiteY14" fmla="*/ 20458 h 24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72966" h="24949">
                    <a:moveTo>
                      <a:pt x="7703" y="20458"/>
                    </a:moveTo>
                    <a:cubicBezTo>
                      <a:pt x="69521" y="27125"/>
                      <a:pt x="133338" y="24268"/>
                      <a:pt x="195536" y="24363"/>
                    </a:cubicBezTo>
                    <a:cubicBezTo>
                      <a:pt x="258116" y="24458"/>
                      <a:pt x="320695" y="24649"/>
                      <a:pt x="383369" y="24744"/>
                    </a:cubicBezTo>
                    <a:cubicBezTo>
                      <a:pt x="507766" y="25030"/>
                      <a:pt x="632162" y="24934"/>
                      <a:pt x="756559" y="24934"/>
                    </a:cubicBezTo>
                    <a:cubicBezTo>
                      <a:pt x="791420" y="24934"/>
                      <a:pt x="826282" y="24934"/>
                      <a:pt x="861143" y="24934"/>
                    </a:cubicBezTo>
                    <a:cubicBezTo>
                      <a:pt x="897148" y="24934"/>
                      <a:pt x="932390" y="21124"/>
                      <a:pt x="968109" y="17600"/>
                    </a:cubicBezTo>
                    <a:cubicBezTo>
                      <a:pt x="974586" y="16933"/>
                      <a:pt x="974586" y="8170"/>
                      <a:pt x="968109" y="7504"/>
                    </a:cubicBezTo>
                    <a:cubicBezTo>
                      <a:pt x="936391" y="4265"/>
                      <a:pt x="904958" y="550"/>
                      <a:pt x="873050" y="169"/>
                    </a:cubicBezTo>
                    <a:cubicBezTo>
                      <a:pt x="842189" y="-212"/>
                      <a:pt x="811232" y="169"/>
                      <a:pt x="780371" y="169"/>
                    </a:cubicBezTo>
                    <a:cubicBezTo>
                      <a:pt x="717792" y="169"/>
                      <a:pt x="655213" y="169"/>
                      <a:pt x="592538" y="169"/>
                    </a:cubicBezTo>
                    <a:cubicBezTo>
                      <a:pt x="468142" y="169"/>
                      <a:pt x="343745" y="455"/>
                      <a:pt x="219349" y="646"/>
                    </a:cubicBezTo>
                    <a:cubicBezTo>
                      <a:pt x="184487" y="741"/>
                      <a:pt x="149626" y="741"/>
                      <a:pt x="114764" y="1122"/>
                    </a:cubicBezTo>
                    <a:cubicBezTo>
                      <a:pt x="79141" y="1503"/>
                      <a:pt x="43232" y="741"/>
                      <a:pt x="7799" y="4646"/>
                    </a:cubicBezTo>
                    <a:cubicBezTo>
                      <a:pt x="-2584" y="5599"/>
                      <a:pt x="-2584" y="19315"/>
                      <a:pt x="7703" y="20458"/>
                    </a:cubicBezTo>
                    <a:lnTo>
                      <a:pt x="7703" y="20458"/>
                    </a:lnTo>
                    <a:close/>
                  </a:path>
                </a:pathLst>
              </a:custGeom>
              <a:solidFill>
                <a:srgbClr val="5670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29" name="Graphic 90">
                <a:extLst>
                  <a:ext uri="{FF2B5EF4-FFF2-40B4-BE49-F238E27FC236}">
                    <a16:creationId xmlns:a16="http://schemas.microsoft.com/office/drawing/2014/main" id="{34A25877-0D86-4D8D-A243-85A814F10295}"/>
                  </a:ext>
                </a:extLst>
              </p:cNvPr>
              <p:cNvGrpSpPr/>
              <p:nvPr/>
            </p:nvGrpSpPr>
            <p:grpSpPr>
              <a:xfrm>
                <a:off x="6555029" y="3916869"/>
                <a:ext cx="48737" cy="193167"/>
                <a:chOff x="6555029" y="3916869"/>
                <a:chExt cx="48737" cy="193167"/>
              </a:xfrm>
            </p:grpSpPr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D3667691-F3D8-4B77-A125-E2B28327C3A4}"/>
                    </a:ext>
                  </a:extLst>
                </p:cNvPr>
                <p:cNvSpPr/>
                <p:nvPr/>
              </p:nvSpPr>
              <p:spPr>
                <a:xfrm>
                  <a:off x="6557425" y="3963447"/>
                  <a:ext cx="46342" cy="146590"/>
                </a:xfrm>
                <a:custGeom>
                  <a:avLst/>
                  <a:gdLst>
                    <a:gd name="connsiteX0" fmla="*/ 12825 w 46342"/>
                    <a:gd name="connsiteY0" fmla="*/ 1048 h 146590"/>
                    <a:gd name="connsiteX1" fmla="*/ 6253 w 46342"/>
                    <a:gd name="connsiteY1" fmla="*/ 13621 h 146590"/>
                    <a:gd name="connsiteX2" fmla="*/ 1014 w 46342"/>
                    <a:gd name="connsiteY2" fmla="*/ 41338 h 146590"/>
                    <a:gd name="connsiteX3" fmla="*/ 2347 w 46342"/>
                    <a:gd name="connsiteY3" fmla="*/ 120015 h 146590"/>
                    <a:gd name="connsiteX4" fmla="*/ 16444 w 46342"/>
                    <a:gd name="connsiteY4" fmla="*/ 145542 h 146590"/>
                    <a:gd name="connsiteX5" fmla="*/ 36542 w 46342"/>
                    <a:gd name="connsiteY5" fmla="*/ 140303 h 146590"/>
                    <a:gd name="connsiteX6" fmla="*/ 44733 w 46342"/>
                    <a:gd name="connsiteY6" fmla="*/ 122396 h 146590"/>
                    <a:gd name="connsiteX7" fmla="*/ 46162 w 46342"/>
                    <a:gd name="connsiteY7" fmla="*/ 92964 h 146590"/>
                    <a:gd name="connsiteX8" fmla="*/ 30160 w 46342"/>
                    <a:gd name="connsiteY8" fmla="*/ 4382 h 146590"/>
                    <a:gd name="connsiteX9" fmla="*/ 27970 w 46342"/>
                    <a:gd name="connsiteY9" fmla="*/ 1714 h 146590"/>
                    <a:gd name="connsiteX10" fmla="*/ 25588 w 46342"/>
                    <a:gd name="connsiteY10" fmla="*/ 1143 h 146590"/>
                    <a:gd name="connsiteX11" fmla="*/ 16635 w 46342"/>
                    <a:gd name="connsiteY11" fmla="*/ 0 h 14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6342" h="146590">
                      <a:moveTo>
                        <a:pt x="12825" y="1048"/>
                      </a:moveTo>
                      <a:cubicBezTo>
                        <a:pt x="11587" y="5620"/>
                        <a:pt x="8443" y="9430"/>
                        <a:pt x="6253" y="13621"/>
                      </a:cubicBezTo>
                      <a:cubicBezTo>
                        <a:pt x="1871" y="22003"/>
                        <a:pt x="1395" y="31813"/>
                        <a:pt x="1014" y="41338"/>
                      </a:cubicBezTo>
                      <a:cubicBezTo>
                        <a:pt x="-34" y="67532"/>
                        <a:pt x="-1082" y="94012"/>
                        <a:pt x="2347" y="120015"/>
                      </a:cubicBezTo>
                      <a:cubicBezTo>
                        <a:pt x="3681" y="130112"/>
                        <a:pt x="6919" y="141827"/>
                        <a:pt x="16444" y="145542"/>
                      </a:cubicBezTo>
                      <a:cubicBezTo>
                        <a:pt x="23302" y="148209"/>
                        <a:pt x="31399" y="145542"/>
                        <a:pt x="36542" y="140303"/>
                      </a:cubicBezTo>
                      <a:cubicBezTo>
                        <a:pt x="41686" y="135160"/>
                        <a:pt x="43400" y="129635"/>
                        <a:pt x="44733" y="122396"/>
                      </a:cubicBezTo>
                      <a:cubicBezTo>
                        <a:pt x="46638" y="112681"/>
                        <a:pt x="46448" y="102775"/>
                        <a:pt x="46162" y="92964"/>
                      </a:cubicBezTo>
                      <a:cubicBezTo>
                        <a:pt x="45305" y="63151"/>
                        <a:pt x="44638" y="30480"/>
                        <a:pt x="30160" y="4382"/>
                      </a:cubicBezTo>
                      <a:cubicBezTo>
                        <a:pt x="29589" y="3334"/>
                        <a:pt x="28922" y="2286"/>
                        <a:pt x="27970" y="1714"/>
                      </a:cubicBezTo>
                      <a:cubicBezTo>
                        <a:pt x="27208" y="1333"/>
                        <a:pt x="26446" y="1238"/>
                        <a:pt x="25588" y="1143"/>
                      </a:cubicBezTo>
                      <a:cubicBezTo>
                        <a:pt x="22636" y="762"/>
                        <a:pt x="19587" y="381"/>
                        <a:pt x="16635" y="0"/>
                      </a:cubicBezTo>
                    </a:path>
                  </a:pathLst>
                </a:custGeom>
                <a:solidFill>
                  <a:srgbClr val="56707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90CA582A-BE4D-48A1-ADBA-FFB8100000B1}"/>
                    </a:ext>
                  </a:extLst>
                </p:cNvPr>
                <p:cNvSpPr/>
                <p:nvPr/>
              </p:nvSpPr>
              <p:spPr>
                <a:xfrm>
                  <a:off x="6555029" y="3916869"/>
                  <a:ext cx="46717" cy="56768"/>
                </a:xfrm>
                <a:custGeom>
                  <a:avLst/>
                  <a:gdLst>
                    <a:gd name="connsiteX0" fmla="*/ 42175 w 46717"/>
                    <a:gd name="connsiteY0" fmla="*/ 5525 h 56768"/>
                    <a:gd name="connsiteX1" fmla="*/ 17125 w 46717"/>
                    <a:gd name="connsiteY1" fmla="*/ 0 h 56768"/>
                    <a:gd name="connsiteX2" fmla="*/ 266 w 46717"/>
                    <a:gd name="connsiteY2" fmla="*/ 42958 h 56768"/>
                    <a:gd name="connsiteX3" fmla="*/ 742 w 46717"/>
                    <a:gd name="connsiteY3" fmla="*/ 47530 h 56768"/>
                    <a:gd name="connsiteX4" fmla="*/ 4266 w 46717"/>
                    <a:gd name="connsiteY4" fmla="*/ 52197 h 56768"/>
                    <a:gd name="connsiteX5" fmla="*/ 29317 w 46717"/>
                    <a:gd name="connsiteY5" fmla="*/ 55626 h 56768"/>
                    <a:gd name="connsiteX6" fmla="*/ 43033 w 46717"/>
                    <a:gd name="connsiteY6" fmla="*/ 48387 h 56768"/>
                    <a:gd name="connsiteX7" fmla="*/ 46367 w 46717"/>
                    <a:gd name="connsiteY7" fmla="*/ 32766 h 56768"/>
                    <a:gd name="connsiteX8" fmla="*/ 42175 w 46717"/>
                    <a:gd name="connsiteY8" fmla="*/ 5525 h 56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717" h="56768">
                      <a:moveTo>
                        <a:pt x="42175" y="5525"/>
                      </a:moveTo>
                      <a:cubicBezTo>
                        <a:pt x="37127" y="857"/>
                        <a:pt x="23887" y="95"/>
                        <a:pt x="17125" y="0"/>
                      </a:cubicBezTo>
                      <a:cubicBezTo>
                        <a:pt x="-4211" y="-95"/>
                        <a:pt x="551" y="28004"/>
                        <a:pt x="266" y="42958"/>
                      </a:cubicBezTo>
                      <a:cubicBezTo>
                        <a:pt x="266" y="44482"/>
                        <a:pt x="266" y="46101"/>
                        <a:pt x="742" y="47530"/>
                      </a:cubicBezTo>
                      <a:cubicBezTo>
                        <a:pt x="1313" y="49435"/>
                        <a:pt x="2742" y="50959"/>
                        <a:pt x="4266" y="52197"/>
                      </a:cubicBezTo>
                      <a:cubicBezTo>
                        <a:pt x="11124" y="57627"/>
                        <a:pt x="20744" y="57436"/>
                        <a:pt x="29317" y="55626"/>
                      </a:cubicBezTo>
                      <a:cubicBezTo>
                        <a:pt x="34460" y="54483"/>
                        <a:pt x="39890" y="52673"/>
                        <a:pt x="43033" y="48387"/>
                      </a:cubicBezTo>
                      <a:cubicBezTo>
                        <a:pt x="46271" y="44006"/>
                        <a:pt x="46367" y="38195"/>
                        <a:pt x="46367" y="32766"/>
                      </a:cubicBezTo>
                      <a:cubicBezTo>
                        <a:pt x="46271" y="24956"/>
                        <a:pt x="48653" y="11525"/>
                        <a:pt x="42175" y="5525"/>
                      </a:cubicBezTo>
                      <a:close/>
                    </a:path>
                  </a:pathLst>
                </a:custGeom>
                <a:solidFill>
                  <a:srgbClr val="6C7E8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32" name="Graphic 90">
                <a:extLst>
                  <a:ext uri="{FF2B5EF4-FFF2-40B4-BE49-F238E27FC236}">
                    <a16:creationId xmlns:a16="http://schemas.microsoft.com/office/drawing/2014/main" id="{34A25877-0D86-4D8D-A243-85A814F10295}"/>
                  </a:ext>
                </a:extLst>
              </p:cNvPr>
              <p:cNvGrpSpPr/>
              <p:nvPr/>
            </p:nvGrpSpPr>
            <p:grpSpPr>
              <a:xfrm>
                <a:off x="5496707" y="3267074"/>
                <a:ext cx="48832" cy="193167"/>
                <a:chOff x="5496707" y="3267074"/>
                <a:chExt cx="48832" cy="193167"/>
              </a:xfrm>
            </p:grpSpPr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EC80FD66-845E-46D5-9159-8C7D0BDD2D03}"/>
                    </a:ext>
                  </a:extLst>
                </p:cNvPr>
                <p:cNvSpPr/>
                <p:nvPr/>
              </p:nvSpPr>
              <p:spPr>
                <a:xfrm>
                  <a:off x="5499197" y="3313651"/>
                  <a:ext cx="46342" cy="146590"/>
                </a:xfrm>
                <a:custGeom>
                  <a:avLst/>
                  <a:gdLst>
                    <a:gd name="connsiteX0" fmla="*/ 12825 w 46342"/>
                    <a:gd name="connsiteY0" fmla="*/ 1048 h 146590"/>
                    <a:gd name="connsiteX1" fmla="*/ 6253 w 46342"/>
                    <a:gd name="connsiteY1" fmla="*/ 13621 h 146590"/>
                    <a:gd name="connsiteX2" fmla="*/ 1014 w 46342"/>
                    <a:gd name="connsiteY2" fmla="*/ 41338 h 146590"/>
                    <a:gd name="connsiteX3" fmla="*/ 2347 w 46342"/>
                    <a:gd name="connsiteY3" fmla="*/ 120015 h 146590"/>
                    <a:gd name="connsiteX4" fmla="*/ 16444 w 46342"/>
                    <a:gd name="connsiteY4" fmla="*/ 145542 h 146590"/>
                    <a:gd name="connsiteX5" fmla="*/ 36542 w 46342"/>
                    <a:gd name="connsiteY5" fmla="*/ 140303 h 146590"/>
                    <a:gd name="connsiteX6" fmla="*/ 44734 w 46342"/>
                    <a:gd name="connsiteY6" fmla="*/ 122396 h 146590"/>
                    <a:gd name="connsiteX7" fmla="*/ 46162 w 46342"/>
                    <a:gd name="connsiteY7" fmla="*/ 92964 h 146590"/>
                    <a:gd name="connsiteX8" fmla="*/ 30160 w 46342"/>
                    <a:gd name="connsiteY8" fmla="*/ 4382 h 146590"/>
                    <a:gd name="connsiteX9" fmla="*/ 27969 w 46342"/>
                    <a:gd name="connsiteY9" fmla="*/ 1715 h 146590"/>
                    <a:gd name="connsiteX10" fmla="*/ 25588 w 46342"/>
                    <a:gd name="connsiteY10" fmla="*/ 1143 h 146590"/>
                    <a:gd name="connsiteX11" fmla="*/ 16635 w 46342"/>
                    <a:gd name="connsiteY11" fmla="*/ 0 h 14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6342" h="146590">
                      <a:moveTo>
                        <a:pt x="12825" y="1048"/>
                      </a:moveTo>
                      <a:cubicBezTo>
                        <a:pt x="11587" y="5620"/>
                        <a:pt x="8443" y="9430"/>
                        <a:pt x="6253" y="13621"/>
                      </a:cubicBezTo>
                      <a:cubicBezTo>
                        <a:pt x="1871" y="22003"/>
                        <a:pt x="1395" y="31813"/>
                        <a:pt x="1014" y="41338"/>
                      </a:cubicBezTo>
                      <a:cubicBezTo>
                        <a:pt x="-34" y="67532"/>
                        <a:pt x="-1082" y="94012"/>
                        <a:pt x="2347" y="120015"/>
                      </a:cubicBezTo>
                      <a:cubicBezTo>
                        <a:pt x="3681" y="130112"/>
                        <a:pt x="6919" y="141827"/>
                        <a:pt x="16444" y="145542"/>
                      </a:cubicBezTo>
                      <a:cubicBezTo>
                        <a:pt x="23302" y="148209"/>
                        <a:pt x="31399" y="145542"/>
                        <a:pt x="36542" y="140303"/>
                      </a:cubicBezTo>
                      <a:cubicBezTo>
                        <a:pt x="41686" y="135160"/>
                        <a:pt x="43400" y="129635"/>
                        <a:pt x="44734" y="122396"/>
                      </a:cubicBezTo>
                      <a:cubicBezTo>
                        <a:pt x="46639" y="112681"/>
                        <a:pt x="46448" y="102775"/>
                        <a:pt x="46162" y="92964"/>
                      </a:cubicBezTo>
                      <a:cubicBezTo>
                        <a:pt x="45305" y="63151"/>
                        <a:pt x="44638" y="30480"/>
                        <a:pt x="30160" y="4382"/>
                      </a:cubicBezTo>
                      <a:cubicBezTo>
                        <a:pt x="29589" y="3334"/>
                        <a:pt x="28922" y="2286"/>
                        <a:pt x="27969" y="1715"/>
                      </a:cubicBezTo>
                      <a:cubicBezTo>
                        <a:pt x="27208" y="1333"/>
                        <a:pt x="26446" y="1238"/>
                        <a:pt x="25588" y="1143"/>
                      </a:cubicBezTo>
                      <a:cubicBezTo>
                        <a:pt x="22636" y="762"/>
                        <a:pt x="19588" y="381"/>
                        <a:pt x="16635" y="0"/>
                      </a:cubicBezTo>
                    </a:path>
                  </a:pathLst>
                </a:custGeom>
                <a:solidFill>
                  <a:srgbClr val="56707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98D4907B-9FF5-45FF-B6BD-D8CF846BFE83}"/>
                    </a:ext>
                  </a:extLst>
                </p:cNvPr>
                <p:cNvSpPr/>
                <p:nvPr/>
              </p:nvSpPr>
              <p:spPr>
                <a:xfrm>
                  <a:off x="5496707" y="3267074"/>
                  <a:ext cx="46739" cy="56768"/>
                </a:xfrm>
                <a:custGeom>
                  <a:avLst/>
                  <a:gdLst>
                    <a:gd name="connsiteX0" fmla="*/ 42176 w 46739"/>
                    <a:gd name="connsiteY0" fmla="*/ 5525 h 56768"/>
                    <a:gd name="connsiteX1" fmla="*/ 17125 w 46739"/>
                    <a:gd name="connsiteY1" fmla="*/ 0 h 56768"/>
                    <a:gd name="connsiteX2" fmla="*/ 266 w 46739"/>
                    <a:gd name="connsiteY2" fmla="*/ 42958 h 56768"/>
                    <a:gd name="connsiteX3" fmla="*/ 647 w 46739"/>
                    <a:gd name="connsiteY3" fmla="*/ 47530 h 56768"/>
                    <a:gd name="connsiteX4" fmla="*/ 4171 w 46739"/>
                    <a:gd name="connsiteY4" fmla="*/ 52197 h 56768"/>
                    <a:gd name="connsiteX5" fmla="*/ 29222 w 46739"/>
                    <a:gd name="connsiteY5" fmla="*/ 55626 h 56768"/>
                    <a:gd name="connsiteX6" fmla="*/ 42938 w 46739"/>
                    <a:gd name="connsiteY6" fmla="*/ 48387 h 56768"/>
                    <a:gd name="connsiteX7" fmla="*/ 46271 w 46739"/>
                    <a:gd name="connsiteY7" fmla="*/ 32766 h 56768"/>
                    <a:gd name="connsiteX8" fmla="*/ 42176 w 46739"/>
                    <a:gd name="connsiteY8" fmla="*/ 5525 h 56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739" h="56768">
                      <a:moveTo>
                        <a:pt x="42176" y="5525"/>
                      </a:moveTo>
                      <a:cubicBezTo>
                        <a:pt x="37127" y="857"/>
                        <a:pt x="23888" y="96"/>
                        <a:pt x="17125" y="0"/>
                      </a:cubicBezTo>
                      <a:cubicBezTo>
                        <a:pt x="-4211" y="-95"/>
                        <a:pt x="551" y="28004"/>
                        <a:pt x="266" y="42958"/>
                      </a:cubicBezTo>
                      <a:cubicBezTo>
                        <a:pt x="266" y="44482"/>
                        <a:pt x="266" y="46101"/>
                        <a:pt x="647" y="47530"/>
                      </a:cubicBezTo>
                      <a:cubicBezTo>
                        <a:pt x="1218" y="49435"/>
                        <a:pt x="2647" y="50959"/>
                        <a:pt x="4171" y="52197"/>
                      </a:cubicBezTo>
                      <a:cubicBezTo>
                        <a:pt x="11029" y="57627"/>
                        <a:pt x="20649" y="57436"/>
                        <a:pt x="29222" y="55626"/>
                      </a:cubicBezTo>
                      <a:cubicBezTo>
                        <a:pt x="34365" y="54483"/>
                        <a:pt x="39794" y="52673"/>
                        <a:pt x="42938" y="48387"/>
                      </a:cubicBezTo>
                      <a:cubicBezTo>
                        <a:pt x="46176" y="44006"/>
                        <a:pt x="46271" y="38195"/>
                        <a:pt x="46271" y="32766"/>
                      </a:cubicBezTo>
                      <a:cubicBezTo>
                        <a:pt x="46367" y="24956"/>
                        <a:pt x="48653" y="11525"/>
                        <a:pt x="42176" y="5525"/>
                      </a:cubicBezTo>
                      <a:close/>
                    </a:path>
                  </a:pathLst>
                </a:custGeom>
                <a:solidFill>
                  <a:srgbClr val="6C7E8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1BCE8A86-55A2-48EA-932C-EBBC54C60527}"/>
                  </a:ext>
                </a:extLst>
              </p:cNvPr>
              <p:cNvSpPr/>
              <p:nvPr/>
            </p:nvSpPr>
            <p:spPr>
              <a:xfrm>
                <a:off x="5528500" y="3211986"/>
                <a:ext cx="1128431" cy="536439"/>
              </a:xfrm>
              <a:custGeom>
                <a:avLst/>
                <a:gdLst>
                  <a:gd name="connsiteX0" fmla="*/ 71152 w 1128431"/>
                  <a:gd name="connsiteY0" fmla="*/ 274926 h 536439"/>
                  <a:gd name="connsiteX1" fmla="*/ 253556 w 1128431"/>
                  <a:gd name="connsiteY1" fmla="*/ 431993 h 536439"/>
                  <a:gd name="connsiteX2" fmla="*/ 732949 w 1128431"/>
                  <a:gd name="connsiteY2" fmla="*/ 519623 h 536439"/>
                  <a:gd name="connsiteX3" fmla="*/ 909542 w 1128431"/>
                  <a:gd name="connsiteY3" fmla="*/ 434088 h 536439"/>
                  <a:gd name="connsiteX4" fmla="*/ 1128332 w 1128431"/>
                  <a:gd name="connsiteY4" fmla="*/ 66138 h 536439"/>
                  <a:gd name="connsiteX5" fmla="*/ 1125665 w 1128431"/>
                  <a:gd name="connsiteY5" fmla="*/ 54993 h 536439"/>
                  <a:gd name="connsiteX6" fmla="*/ 1113092 w 1128431"/>
                  <a:gd name="connsiteY6" fmla="*/ 48992 h 536439"/>
                  <a:gd name="connsiteX7" fmla="*/ 117348 w 1128431"/>
                  <a:gd name="connsiteY7" fmla="*/ 30800 h 536439"/>
                  <a:gd name="connsiteX8" fmla="*/ 0 w 1128431"/>
                  <a:gd name="connsiteY8" fmla="*/ 98427 h 536439"/>
                  <a:gd name="connsiteX9" fmla="*/ 71152 w 1128431"/>
                  <a:gd name="connsiteY9" fmla="*/ 274926 h 536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28431" h="536439">
                    <a:moveTo>
                      <a:pt x="71152" y="274926"/>
                    </a:moveTo>
                    <a:cubicBezTo>
                      <a:pt x="118967" y="339981"/>
                      <a:pt x="184023" y="390845"/>
                      <a:pt x="253556" y="431993"/>
                    </a:cubicBezTo>
                    <a:cubicBezTo>
                      <a:pt x="397193" y="516956"/>
                      <a:pt x="571976" y="563533"/>
                      <a:pt x="732949" y="519623"/>
                    </a:cubicBezTo>
                    <a:cubicBezTo>
                      <a:pt x="796385" y="502383"/>
                      <a:pt x="855631" y="471712"/>
                      <a:pt x="909542" y="434088"/>
                    </a:cubicBezTo>
                    <a:cubicBezTo>
                      <a:pt x="1031653" y="349125"/>
                      <a:pt x="1132046" y="214823"/>
                      <a:pt x="1128332" y="66138"/>
                    </a:cubicBezTo>
                    <a:cubicBezTo>
                      <a:pt x="1128236" y="62232"/>
                      <a:pt x="1127951" y="58136"/>
                      <a:pt x="1125665" y="54993"/>
                    </a:cubicBezTo>
                    <a:cubicBezTo>
                      <a:pt x="1122807" y="51183"/>
                      <a:pt x="1117759" y="49945"/>
                      <a:pt x="1113092" y="48992"/>
                    </a:cubicBezTo>
                    <a:cubicBezTo>
                      <a:pt x="786479" y="-17873"/>
                      <a:pt x="448437" y="-8539"/>
                      <a:pt x="117348" y="30800"/>
                    </a:cubicBezTo>
                    <a:cubicBezTo>
                      <a:pt x="68866" y="36515"/>
                      <a:pt x="0" y="37753"/>
                      <a:pt x="0" y="98427"/>
                    </a:cubicBezTo>
                    <a:cubicBezTo>
                      <a:pt x="95" y="159483"/>
                      <a:pt x="36005" y="227110"/>
                      <a:pt x="71152" y="274926"/>
                    </a:cubicBezTo>
                    <a:close/>
                  </a:path>
                </a:pathLst>
              </a:custGeom>
              <a:solidFill>
                <a:srgbClr val="D9DC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36" name="Graphic 90">
                <a:extLst>
                  <a:ext uri="{FF2B5EF4-FFF2-40B4-BE49-F238E27FC236}">
                    <a16:creationId xmlns:a16="http://schemas.microsoft.com/office/drawing/2014/main" id="{34A25877-0D86-4D8D-A243-85A814F10295}"/>
                  </a:ext>
                </a:extLst>
              </p:cNvPr>
              <p:cNvGrpSpPr/>
              <p:nvPr/>
            </p:nvGrpSpPr>
            <p:grpSpPr>
              <a:xfrm>
                <a:off x="6344161" y="2071631"/>
                <a:ext cx="261108" cy="803776"/>
                <a:chOff x="6344161" y="2071631"/>
                <a:chExt cx="261108" cy="803776"/>
              </a:xfrm>
            </p:grpSpPr>
            <p:grpSp>
              <p:nvGrpSpPr>
                <p:cNvPr id="137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6464290" y="2071631"/>
                  <a:ext cx="140980" cy="249844"/>
                  <a:chOff x="6464290" y="2071631"/>
                  <a:chExt cx="140980" cy="249844"/>
                </a:xfrm>
              </p:grpSpPr>
              <p:sp>
                <p:nvSpPr>
                  <p:cNvPr id="138" name="Freeform: Shape 137">
                    <a:extLst>
                      <a:ext uri="{FF2B5EF4-FFF2-40B4-BE49-F238E27FC236}">
                        <a16:creationId xmlns:a16="http://schemas.microsoft.com/office/drawing/2014/main" id="{426E97BF-D05C-4B60-9474-4F5DBDB33819}"/>
                      </a:ext>
                    </a:extLst>
                  </p:cNvPr>
                  <p:cNvSpPr/>
                  <p:nvPr/>
                </p:nvSpPr>
                <p:spPr>
                  <a:xfrm>
                    <a:off x="6464290" y="2071631"/>
                    <a:ext cx="140980" cy="249844"/>
                  </a:xfrm>
                  <a:custGeom>
                    <a:avLst/>
                    <a:gdLst>
                      <a:gd name="connsiteX0" fmla="*/ 132915 w 140980"/>
                      <a:gd name="connsiteY0" fmla="*/ 120451 h 249844"/>
                      <a:gd name="connsiteX1" fmla="*/ 83385 w 140980"/>
                      <a:gd name="connsiteY1" fmla="*/ 55 h 249844"/>
                      <a:gd name="connsiteX2" fmla="*/ 56905 w 140980"/>
                      <a:gd name="connsiteY2" fmla="*/ 104640 h 249844"/>
                      <a:gd name="connsiteX3" fmla="*/ 5851 w 140980"/>
                      <a:gd name="connsiteY3" fmla="*/ 170934 h 249844"/>
                      <a:gd name="connsiteX4" fmla="*/ 32617 w 140980"/>
                      <a:gd name="connsiteY4" fmla="*/ 240180 h 249844"/>
                      <a:gd name="connsiteX5" fmla="*/ 32902 w 140980"/>
                      <a:gd name="connsiteY5" fmla="*/ 240561 h 249844"/>
                      <a:gd name="connsiteX6" fmla="*/ 35379 w 140980"/>
                      <a:gd name="connsiteY6" fmla="*/ 241609 h 249844"/>
                      <a:gd name="connsiteX7" fmla="*/ 43189 w 140980"/>
                      <a:gd name="connsiteY7" fmla="*/ 245133 h 249844"/>
                      <a:gd name="connsiteX8" fmla="*/ 44047 w 140980"/>
                      <a:gd name="connsiteY8" fmla="*/ 245038 h 249844"/>
                      <a:gd name="connsiteX9" fmla="*/ 135963 w 140980"/>
                      <a:gd name="connsiteY9" fmla="*/ 200461 h 249844"/>
                      <a:gd name="connsiteX10" fmla="*/ 132915 w 140980"/>
                      <a:gd name="connsiteY10" fmla="*/ 120451 h 249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0980" h="249844">
                        <a:moveTo>
                          <a:pt x="132915" y="120451"/>
                        </a:moveTo>
                        <a:cubicBezTo>
                          <a:pt x="120628" y="79303"/>
                          <a:pt x="82718" y="-2421"/>
                          <a:pt x="83385" y="55"/>
                        </a:cubicBezTo>
                        <a:cubicBezTo>
                          <a:pt x="93672" y="38536"/>
                          <a:pt x="79861" y="73874"/>
                          <a:pt x="56905" y="104640"/>
                        </a:cubicBezTo>
                        <a:cubicBezTo>
                          <a:pt x="40332" y="126833"/>
                          <a:pt x="17567" y="145311"/>
                          <a:pt x="5851" y="170934"/>
                        </a:cubicBezTo>
                        <a:cubicBezTo>
                          <a:pt x="-8817" y="203128"/>
                          <a:pt x="5566" y="225988"/>
                          <a:pt x="32617" y="240180"/>
                        </a:cubicBezTo>
                        <a:cubicBezTo>
                          <a:pt x="32712" y="240276"/>
                          <a:pt x="32712" y="240466"/>
                          <a:pt x="32902" y="240561"/>
                        </a:cubicBezTo>
                        <a:cubicBezTo>
                          <a:pt x="33760" y="240942"/>
                          <a:pt x="34617" y="241228"/>
                          <a:pt x="35379" y="241609"/>
                        </a:cubicBezTo>
                        <a:cubicBezTo>
                          <a:pt x="37951" y="242847"/>
                          <a:pt x="40522" y="243990"/>
                          <a:pt x="43189" y="245133"/>
                        </a:cubicBezTo>
                        <a:cubicBezTo>
                          <a:pt x="43570" y="245229"/>
                          <a:pt x="43856" y="245229"/>
                          <a:pt x="44047" y="245038"/>
                        </a:cubicBezTo>
                        <a:cubicBezTo>
                          <a:pt x="83575" y="258468"/>
                          <a:pt x="121199" y="243800"/>
                          <a:pt x="135963" y="200461"/>
                        </a:cubicBezTo>
                        <a:cubicBezTo>
                          <a:pt x="144916" y="174458"/>
                          <a:pt x="140630" y="146264"/>
                          <a:pt x="132915" y="120451"/>
                        </a:cubicBezTo>
                        <a:close/>
                      </a:path>
                    </a:pathLst>
                  </a:custGeom>
                  <a:solidFill>
                    <a:srgbClr val="EF7B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139" name="Graphic 90">
                    <a:extLst>
                      <a:ext uri="{FF2B5EF4-FFF2-40B4-BE49-F238E27FC236}">
                        <a16:creationId xmlns:a16="http://schemas.microsoft.com/office/drawing/2014/main" id="{34A25877-0D86-4D8D-A243-85A814F10295}"/>
                      </a:ext>
                    </a:extLst>
                  </p:cNvPr>
                  <p:cNvGrpSpPr/>
                  <p:nvPr/>
                </p:nvGrpSpPr>
                <p:grpSpPr>
                  <a:xfrm>
                    <a:off x="6481995" y="2094165"/>
                    <a:ext cx="122925" cy="227266"/>
                    <a:chOff x="6481995" y="2094165"/>
                    <a:chExt cx="122925" cy="227266"/>
                  </a:xfrm>
                  <a:solidFill>
                    <a:srgbClr val="B7BDC3"/>
                  </a:solidFill>
                </p:grpSpPr>
                <p:sp>
                  <p:nvSpPr>
                    <p:cNvPr id="140" name="Freeform: Shape 139">
                      <a:extLst>
                        <a:ext uri="{FF2B5EF4-FFF2-40B4-BE49-F238E27FC236}">
                          <a16:creationId xmlns:a16="http://schemas.microsoft.com/office/drawing/2014/main" id="{C4C1E760-7269-491E-AF91-BC8A7CA0CF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1995" y="2147887"/>
                      <a:ext cx="56821" cy="163980"/>
                    </a:xfrm>
                    <a:custGeom>
                      <a:avLst/>
                      <a:gdLst>
                        <a:gd name="connsiteX0" fmla="*/ 23199 w 56821"/>
                        <a:gd name="connsiteY0" fmla="*/ 162116 h 163980"/>
                        <a:gd name="connsiteX1" fmla="*/ 50440 w 56821"/>
                        <a:gd name="connsiteY1" fmla="*/ 33909 h 163980"/>
                        <a:gd name="connsiteX2" fmla="*/ 56822 w 56821"/>
                        <a:gd name="connsiteY2" fmla="*/ 0 h 163980"/>
                        <a:gd name="connsiteX3" fmla="*/ 51202 w 56821"/>
                        <a:gd name="connsiteY3" fmla="*/ 10478 h 163980"/>
                        <a:gd name="connsiteX4" fmla="*/ 44058 w 56821"/>
                        <a:gd name="connsiteY4" fmla="*/ 41434 h 163980"/>
                        <a:gd name="connsiteX5" fmla="*/ 5768 w 56821"/>
                        <a:gd name="connsiteY5" fmla="*/ 105251 h 163980"/>
                        <a:gd name="connsiteX6" fmla="*/ 22341 w 56821"/>
                        <a:gd name="connsiteY6" fmla="*/ 163925 h 163980"/>
                        <a:gd name="connsiteX7" fmla="*/ 23199 w 56821"/>
                        <a:gd name="connsiteY7" fmla="*/ 162116 h 1639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6821" h="163980">
                          <a:moveTo>
                            <a:pt x="23199" y="162116"/>
                          </a:moveTo>
                          <a:cubicBezTo>
                            <a:pt x="-29760" y="134398"/>
                            <a:pt x="39296" y="69152"/>
                            <a:pt x="50440" y="33909"/>
                          </a:cubicBezTo>
                          <a:cubicBezTo>
                            <a:pt x="53869" y="23146"/>
                            <a:pt x="56060" y="11621"/>
                            <a:pt x="56822" y="0"/>
                          </a:cubicBezTo>
                          <a:cubicBezTo>
                            <a:pt x="55107" y="3524"/>
                            <a:pt x="53202" y="7048"/>
                            <a:pt x="51202" y="10478"/>
                          </a:cubicBezTo>
                          <a:cubicBezTo>
                            <a:pt x="50154" y="20669"/>
                            <a:pt x="48059" y="30956"/>
                            <a:pt x="44058" y="41434"/>
                          </a:cubicBezTo>
                          <a:cubicBezTo>
                            <a:pt x="35010" y="65246"/>
                            <a:pt x="16055" y="82391"/>
                            <a:pt x="5768" y="105251"/>
                          </a:cubicBezTo>
                          <a:cubicBezTo>
                            <a:pt x="-4138" y="127254"/>
                            <a:pt x="-2900" y="154210"/>
                            <a:pt x="22341" y="163925"/>
                          </a:cubicBezTo>
                          <a:cubicBezTo>
                            <a:pt x="23484" y="164306"/>
                            <a:pt x="24246" y="162592"/>
                            <a:pt x="23199" y="162116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41" name="Freeform: Shape 140">
                      <a:extLst>
                        <a:ext uri="{FF2B5EF4-FFF2-40B4-BE49-F238E27FC236}">
                          <a16:creationId xmlns:a16="http://schemas.microsoft.com/office/drawing/2014/main" id="{70BAFB2A-8BCD-4930-8921-C64CF5CD14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7003" y="2094165"/>
                      <a:ext cx="61402" cy="222694"/>
                    </a:xfrm>
                    <a:custGeom>
                      <a:avLst/>
                      <a:gdLst>
                        <a:gd name="connsiteX0" fmla="*/ 572 w 61402"/>
                        <a:gd name="connsiteY0" fmla="*/ 222599 h 222694"/>
                        <a:gd name="connsiteX1" fmla="*/ 1429 w 61402"/>
                        <a:gd name="connsiteY1" fmla="*/ 222504 h 222694"/>
                        <a:gd name="connsiteX2" fmla="*/ 2000 w 61402"/>
                        <a:gd name="connsiteY2" fmla="*/ 222695 h 222694"/>
                        <a:gd name="connsiteX3" fmla="*/ 60865 w 61402"/>
                        <a:gd name="connsiteY3" fmla="*/ 22003 h 222694"/>
                        <a:gd name="connsiteX4" fmla="*/ 51149 w 61402"/>
                        <a:gd name="connsiteY4" fmla="*/ 0 h 222694"/>
                        <a:gd name="connsiteX5" fmla="*/ 0 w 61402"/>
                        <a:gd name="connsiteY5" fmla="*/ 222409 h 222694"/>
                        <a:gd name="connsiteX6" fmla="*/ 572 w 61402"/>
                        <a:gd name="connsiteY6" fmla="*/ 222599 h 2226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1402" h="222694">
                          <a:moveTo>
                            <a:pt x="572" y="222599"/>
                          </a:moveTo>
                          <a:cubicBezTo>
                            <a:pt x="953" y="222695"/>
                            <a:pt x="1238" y="222695"/>
                            <a:pt x="1429" y="222504"/>
                          </a:cubicBezTo>
                          <a:cubicBezTo>
                            <a:pt x="1619" y="222599"/>
                            <a:pt x="1810" y="222599"/>
                            <a:pt x="2000" y="222695"/>
                          </a:cubicBezTo>
                          <a:cubicBezTo>
                            <a:pt x="26765" y="164878"/>
                            <a:pt x="66485" y="89630"/>
                            <a:pt x="60865" y="22003"/>
                          </a:cubicBezTo>
                          <a:cubicBezTo>
                            <a:pt x="57436" y="14002"/>
                            <a:pt x="54102" y="6477"/>
                            <a:pt x="51149" y="0"/>
                          </a:cubicBezTo>
                          <a:cubicBezTo>
                            <a:pt x="66961" y="76486"/>
                            <a:pt x="27337" y="150495"/>
                            <a:pt x="0" y="222409"/>
                          </a:cubicBezTo>
                          <a:cubicBezTo>
                            <a:pt x="191" y="222409"/>
                            <a:pt x="381" y="222504"/>
                            <a:pt x="572" y="222599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42" name="Freeform: Shape 141">
                      <a:extLst>
                        <a:ext uri="{FF2B5EF4-FFF2-40B4-BE49-F238E27FC236}">
                          <a16:creationId xmlns:a16="http://schemas.microsoft.com/office/drawing/2014/main" id="{896D16A3-6922-4E24-BFFD-305357F750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1862" y="2175033"/>
                      <a:ext cx="74485" cy="145446"/>
                    </a:xfrm>
                    <a:custGeom>
                      <a:avLst/>
                      <a:gdLst>
                        <a:gd name="connsiteX0" fmla="*/ 2191 w 74485"/>
                        <a:gd name="connsiteY0" fmla="*/ 145447 h 145446"/>
                        <a:gd name="connsiteX1" fmla="*/ 74485 w 74485"/>
                        <a:gd name="connsiteY1" fmla="*/ 14192 h 145446"/>
                        <a:gd name="connsiteX2" fmla="*/ 69723 w 74485"/>
                        <a:gd name="connsiteY2" fmla="*/ 0 h 145446"/>
                        <a:gd name="connsiteX3" fmla="*/ 0 w 74485"/>
                        <a:gd name="connsiteY3" fmla="*/ 145066 h 145446"/>
                        <a:gd name="connsiteX4" fmla="*/ 2191 w 74485"/>
                        <a:gd name="connsiteY4" fmla="*/ 145447 h 1454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4485" h="145446">
                          <a:moveTo>
                            <a:pt x="2191" y="145447"/>
                          </a:moveTo>
                          <a:cubicBezTo>
                            <a:pt x="32861" y="108585"/>
                            <a:pt x="64294" y="62675"/>
                            <a:pt x="74485" y="14192"/>
                          </a:cubicBezTo>
                          <a:cubicBezTo>
                            <a:pt x="73152" y="9811"/>
                            <a:pt x="71533" y="5048"/>
                            <a:pt x="69723" y="0"/>
                          </a:cubicBezTo>
                          <a:cubicBezTo>
                            <a:pt x="62674" y="53721"/>
                            <a:pt x="36195" y="99727"/>
                            <a:pt x="0" y="145066"/>
                          </a:cubicBezTo>
                          <a:cubicBezTo>
                            <a:pt x="667" y="145161"/>
                            <a:pt x="1429" y="145352"/>
                            <a:pt x="2191" y="145447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43" name="Freeform: Shape 142">
                      <a:extLst>
                        <a:ext uri="{FF2B5EF4-FFF2-40B4-BE49-F238E27FC236}">
                          <a16:creationId xmlns:a16="http://schemas.microsoft.com/office/drawing/2014/main" id="{6F989A64-FE14-45CA-847A-CA94A5FD10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6150" y="2248185"/>
                      <a:ext cx="68770" cy="73247"/>
                    </a:xfrm>
                    <a:custGeom>
                      <a:avLst/>
                      <a:gdLst>
                        <a:gd name="connsiteX0" fmla="*/ 65532 w 68770"/>
                        <a:gd name="connsiteY0" fmla="*/ 19050 h 73247"/>
                        <a:gd name="connsiteX1" fmla="*/ 68770 w 68770"/>
                        <a:gd name="connsiteY1" fmla="*/ 0 h 73247"/>
                        <a:gd name="connsiteX2" fmla="*/ 54864 w 68770"/>
                        <a:gd name="connsiteY2" fmla="*/ 31814 h 73247"/>
                        <a:gd name="connsiteX3" fmla="*/ 0 w 68770"/>
                        <a:gd name="connsiteY3" fmla="*/ 73247 h 73247"/>
                        <a:gd name="connsiteX4" fmla="*/ 4286 w 68770"/>
                        <a:gd name="connsiteY4" fmla="*/ 73057 h 73247"/>
                        <a:gd name="connsiteX5" fmla="*/ 61627 w 68770"/>
                        <a:gd name="connsiteY5" fmla="*/ 26384 h 73247"/>
                        <a:gd name="connsiteX6" fmla="*/ 65532 w 68770"/>
                        <a:gd name="connsiteY6" fmla="*/ 19050 h 732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8770" h="73247">
                          <a:moveTo>
                            <a:pt x="65532" y="19050"/>
                          </a:moveTo>
                          <a:cubicBezTo>
                            <a:pt x="67246" y="12764"/>
                            <a:pt x="68294" y="6382"/>
                            <a:pt x="68770" y="0"/>
                          </a:cubicBezTo>
                          <a:cubicBezTo>
                            <a:pt x="66294" y="10858"/>
                            <a:pt x="61913" y="21431"/>
                            <a:pt x="54864" y="31814"/>
                          </a:cubicBezTo>
                          <a:cubicBezTo>
                            <a:pt x="40767" y="52578"/>
                            <a:pt x="20288" y="61722"/>
                            <a:pt x="0" y="73247"/>
                          </a:cubicBezTo>
                          <a:cubicBezTo>
                            <a:pt x="1429" y="73247"/>
                            <a:pt x="2857" y="73152"/>
                            <a:pt x="4286" y="73057"/>
                          </a:cubicBezTo>
                          <a:cubicBezTo>
                            <a:pt x="26479" y="60769"/>
                            <a:pt x="47625" y="50673"/>
                            <a:pt x="61627" y="26384"/>
                          </a:cubicBezTo>
                          <a:cubicBezTo>
                            <a:pt x="63151" y="24003"/>
                            <a:pt x="64389" y="21527"/>
                            <a:pt x="65532" y="19050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74F83905-B49F-41A8-B92A-D2692DD4AF5C}"/>
                    </a:ext>
                  </a:extLst>
                </p:cNvPr>
                <p:cNvSpPr/>
                <p:nvPr/>
              </p:nvSpPr>
              <p:spPr>
                <a:xfrm>
                  <a:off x="6344161" y="2387059"/>
                  <a:ext cx="157222" cy="488348"/>
                </a:xfrm>
                <a:custGeom>
                  <a:avLst/>
                  <a:gdLst>
                    <a:gd name="connsiteX0" fmla="*/ 125028 w 157222"/>
                    <a:gd name="connsiteY0" fmla="*/ 0 h 488348"/>
                    <a:gd name="connsiteX1" fmla="*/ 536 w 157222"/>
                    <a:gd name="connsiteY1" fmla="*/ 447484 h 488348"/>
                    <a:gd name="connsiteX2" fmla="*/ 2917 w 157222"/>
                    <a:gd name="connsiteY2" fmla="*/ 482441 h 488348"/>
                    <a:gd name="connsiteX3" fmla="*/ 7394 w 157222"/>
                    <a:gd name="connsiteY3" fmla="*/ 488156 h 488348"/>
                    <a:gd name="connsiteX4" fmla="*/ 15395 w 157222"/>
                    <a:gd name="connsiteY4" fmla="*/ 483775 h 488348"/>
                    <a:gd name="connsiteX5" fmla="*/ 59781 w 157222"/>
                    <a:gd name="connsiteY5" fmla="*/ 388715 h 488348"/>
                    <a:gd name="connsiteX6" fmla="*/ 157222 w 157222"/>
                    <a:gd name="connsiteY6" fmla="*/ 11811 h 488348"/>
                    <a:gd name="connsiteX7" fmla="*/ 125028 w 157222"/>
                    <a:gd name="connsiteY7" fmla="*/ 0 h 488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7222" h="488348">
                      <a:moveTo>
                        <a:pt x="125028" y="0"/>
                      </a:moveTo>
                      <a:cubicBezTo>
                        <a:pt x="68735" y="137827"/>
                        <a:pt x="10251" y="298894"/>
                        <a:pt x="536" y="447484"/>
                      </a:cubicBezTo>
                      <a:cubicBezTo>
                        <a:pt x="-226" y="459200"/>
                        <a:pt x="-702" y="471297"/>
                        <a:pt x="2917" y="482441"/>
                      </a:cubicBezTo>
                      <a:cubicBezTo>
                        <a:pt x="3679" y="484823"/>
                        <a:pt x="4917" y="487490"/>
                        <a:pt x="7394" y="488156"/>
                      </a:cubicBezTo>
                      <a:cubicBezTo>
                        <a:pt x="10537" y="489109"/>
                        <a:pt x="13395" y="486346"/>
                        <a:pt x="15395" y="483775"/>
                      </a:cubicBezTo>
                      <a:cubicBezTo>
                        <a:pt x="37112" y="456057"/>
                        <a:pt x="48637" y="422053"/>
                        <a:pt x="59781" y="388715"/>
                      </a:cubicBezTo>
                      <a:cubicBezTo>
                        <a:pt x="101025" y="265367"/>
                        <a:pt x="142268" y="140970"/>
                        <a:pt x="157222" y="11811"/>
                      </a:cubicBezTo>
                      <a:lnTo>
                        <a:pt x="125028" y="0"/>
                      </a:lnTo>
                      <a:close/>
                    </a:path>
                  </a:pathLst>
                </a:custGeom>
                <a:solidFill>
                  <a:srgbClr val="79628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A2358675-6BE9-4C67-B4BE-42BFBE845989}"/>
                    </a:ext>
                  </a:extLst>
                </p:cNvPr>
                <p:cNvSpPr/>
                <p:nvPr/>
              </p:nvSpPr>
              <p:spPr>
                <a:xfrm>
                  <a:off x="6453519" y="2307554"/>
                  <a:ext cx="86062" cy="109113"/>
                </a:xfrm>
                <a:custGeom>
                  <a:avLst/>
                  <a:gdLst>
                    <a:gd name="connsiteX0" fmla="*/ 81869 w 86062"/>
                    <a:gd name="connsiteY0" fmla="*/ 74171 h 109113"/>
                    <a:gd name="connsiteX1" fmla="*/ 86060 w 86062"/>
                    <a:gd name="connsiteY1" fmla="*/ 41024 h 109113"/>
                    <a:gd name="connsiteX2" fmla="*/ 76916 w 86062"/>
                    <a:gd name="connsiteY2" fmla="*/ 11401 h 109113"/>
                    <a:gd name="connsiteX3" fmla="*/ 55770 w 86062"/>
                    <a:gd name="connsiteY3" fmla="*/ 638 h 109113"/>
                    <a:gd name="connsiteX4" fmla="*/ 39482 w 86062"/>
                    <a:gd name="connsiteY4" fmla="*/ 1876 h 109113"/>
                    <a:gd name="connsiteX5" fmla="*/ 16241 w 86062"/>
                    <a:gd name="connsiteY5" fmla="*/ 25022 h 109113"/>
                    <a:gd name="connsiteX6" fmla="*/ 5288 w 86062"/>
                    <a:gd name="connsiteY6" fmla="*/ 48263 h 109113"/>
                    <a:gd name="connsiteX7" fmla="*/ 30053 w 86062"/>
                    <a:gd name="connsiteY7" fmla="*/ 106366 h 109113"/>
                    <a:gd name="connsiteX8" fmla="*/ 81869 w 86062"/>
                    <a:gd name="connsiteY8" fmla="*/ 74171 h 109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6062" h="109113">
                      <a:moveTo>
                        <a:pt x="81869" y="74171"/>
                      </a:moveTo>
                      <a:cubicBezTo>
                        <a:pt x="84155" y="63313"/>
                        <a:pt x="86155" y="52168"/>
                        <a:pt x="86060" y="41024"/>
                      </a:cubicBezTo>
                      <a:cubicBezTo>
                        <a:pt x="85964" y="30642"/>
                        <a:pt x="84155" y="19402"/>
                        <a:pt x="76916" y="11401"/>
                      </a:cubicBezTo>
                      <a:cubicBezTo>
                        <a:pt x="71486" y="5401"/>
                        <a:pt x="63485" y="2162"/>
                        <a:pt x="55770" y="638"/>
                      </a:cubicBezTo>
                      <a:cubicBezTo>
                        <a:pt x="50341" y="-505"/>
                        <a:pt x="44626" y="-124"/>
                        <a:pt x="39482" y="1876"/>
                      </a:cubicBezTo>
                      <a:cubicBezTo>
                        <a:pt x="29005" y="5877"/>
                        <a:pt x="21671" y="15592"/>
                        <a:pt x="16241" y="25022"/>
                      </a:cubicBezTo>
                      <a:cubicBezTo>
                        <a:pt x="11955" y="32452"/>
                        <a:pt x="8526" y="40357"/>
                        <a:pt x="5288" y="48263"/>
                      </a:cubicBezTo>
                      <a:cubicBezTo>
                        <a:pt x="-7095" y="78457"/>
                        <a:pt x="2716" y="98746"/>
                        <a:pt x="30053" y="106366"/>
                      </a:cubicBezTo>
                      <a:cubicBezTo>
                        <a:pt x="55770" y="114462"/>
                        <a:pt x="75392" y="104937"/>
                        <a:pt x="81869" y="74171"/>
                      </a:cubicBezTo>
                      <a:close/>
                    </a:path>
                  </a:pathLst>
                </a:custGeom>
                <a:solidFill>
                  <a:srgbClr val="D4D7D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DE663998-C3AA-4F8A-B966-7FCAAD8B8EB6}"/>
                    </a:ext>
                  </a:extLst>
                </p:cNvPr>
                <p:cNvSpPr/>
                <p:nvPr/>
              </p:nvSpPr>
              <p:spPr>
                <a:xfrm>
                  <a:off x="6465717" y="2314383"/>
                  <a:ext cx="49025" cy="68295"/>
                </a:xfrm>
                <a:custGeom>
                  <a:avLst/>
                  <a:gdLst>
                    <a:gd name="connsiteX0" fmla="*/ 18807 w 49025"/>
                    <a:gd name="connsiteY0" fmla="*/ 15050 h 68295"/>
                    <a:gd name="connsiteX1" fmla="*/ 43 w 49025"/>
                    <a:gd name="connsiteY1" fmla="*/ 61151 h 68295"/>
                    <a:gd name="connsiteX2" fmla="*/ 2424 w 49025"/>
                    <a:gd name="connsiteY2" fmla="*/ 67914 h 68295"/>
                    <a:gd name="connsiteX3" fmla="*/ 7853 w 49025"/>
                    <a:gd name="connsiteY3" fmla="*/ 66390 h 68295"/>
                    <a:gd name="connsiteX4" fmla="*/ 10330 w 49025"/>
                    <a:gd name="connsiteY4" fmla="*/ 60865 h 68295"/>
                    <a:gd name="connsiteX5" fmla="*/ 29666 w 49025"/>
                    <a:gd name="connsiteY5" fmla="*/ 22956 h 68295"/>
                    <a:gd name="connsiteX6" fmla="*/ 45477 w 49025"/>
                    <a:gd name="connsiteY6" fmla="*/ 11621 h 68295"/>
                    <a:gd name="connsiteX7" fmla="*/ 48335 w 49025"/>
                    <a:gd name="connsiteY7" fmla="*/ 9335 h 68295"/>
                    <a:gd name="connsiteX8" fmla="*/ 46144 w 49025"/>
                    <a:gd name="connsiteY8" fmla="*/ 2001 h 68295"/>
                    <a:gd name="connsiteX9" fmla="*/ 18807 w 49025"/>
                    <a:gd name="connsiteY9" fmla="*/ 15050 h 68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025" h="68295">
                      <a:moveTo>
                        <a:pt x="18807" y="15050"/>
                      </a:moveTo>
                      <a:cubicBezTo>
                        <a:pt x="8996" y="28671"/>
                        <a:pt x="1091" y="44387"/>
                        <a:pt x="43" y="61151"/>
                      </a:cubicBezTo>
                      <a:cubicBezTo>
                        <a:pt x="-147" y="63723"/>
                        <a:pt x="233" y="66771"/>
                        <a:pt x="2424" y="67914"/>
                      </a:cubicBezTo>
                      <a:cubicBezTo>
                        <a:pt x="4234" y="68866"/>
                        <a:pt x="6520" y="67914"/>
                        <a:pt x="7853" y="66390"/>
                      </a:cubicBezTo>
                      <a:cubicBezTo>
                        <a:pt x="9187" y="64866"/>
                        <a:pt x="9758" y="62866"/>
                        <a:pt x="10330" y="60865"/>
                      </a:cubicBezTo>
                      <a:cubicBezTo>
                        <a:pt x="14426" y="47149"/>
                        <a:pt x="19379" y="32957"/>
                        <a:pt x="29666" y="22956"/>
                      </a:cubicBezTo>
                      <a:cubicBezTo>
                        <a:pt x="34333" y="18384"/>
                        <a:pt x="39857" y="14860"/>
                        <a:pt x="45477" y="11621"/>
                      </a:cubicBezTo>
                      <a:cubicBezTo>
                        <a:pt x="46525" y="11050"/>
                        <a:pt x="47668" y="10383"/>
                        <a:pt x="48335" y="9335"/>
                      </a:cubicBezTo>
                      <a:cubicBezTo>
                        <a:pt x="49954" y="6954"/>
                        <a:pt x="48525" y="3525"/>
                        <a:pt x="46144" y="2001"/>
                      </a:cubicBezTo>
                      <a:cubicBezTo>
                        <a:pt x="35476" y="-4762"/>
                        <a:pt x="24427" y="7144"/>
                        <a:pt x="18807" y="150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47" name="Graphic 90">
                <a:extLst>
                  <a:ext uri="{FF2B5EF4-FFF2-40B4-BE49-F238E27FC236}">
                    <a16:creationId xmlns:a16="http://schemas.microsoft.com/office/drawing/2014/main" id="{34A25877-0D86-4D8D-A243-85A814F10295}"/>
                  </a:ext>
                </a:extLst>
              </p:cNvPr>
              <p:cNvGrpSpPr/>
              <p:nvPr/>
            </p:nvGrpSpPr>
            <p:grpSpPr>
              <a:xfrm>
                <a:off x="6344066" y="2219246"/>
                <a:ext cx="507076" cy="658734"/>
                <a:chOff x="6344066" y="2219246"/>
                <a:chExt cx="507076" cy="658734"/>
              </a:xfrm>
            </p:grpSpPr>
            <p:grpSp>
              <p:nvGrpSpPr>
                <p:cNvPr id="148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6692854" y="2219246"/>
                  <a:ext cx="158288" cy="171462"/>
                  <a:chOff x="6692854" y="2219246"/>
                  <a:chExt cx="158288" cy="171462"/>
                </a:xfrm>
              </p:grpSpPr>
              <p:sp>
                <p:nvSpPr>
                  <p:cNvPr id="149" name="Freeform: Shape 148">
                    <a:extLst>
                      <a:ext uri="{FF2B5EF4-FFF2-40B4-BE49-F238E27FC236}">
                        <a16:creationId xmlns:a16="http://schemas.microsoft.com/office/drawing/2014/main" id="{4A5A250A-A779-478A-9536-3831E20CF639}"/>
                      </a:ext>
                    </a:extLst>
                  </p:cNvPr>
                  <p:cNvSpPr/>
                  <p:nvPr/>
                </p:nvSpPr>
                <p:spPr>
                  <a:xfrm>
                    <a:off x="6692854" y="2219246"/>
                    <a:ext cx="158288" cy="171462"/>
                  </a:xfrm>
                  <a:custGeom>
                    <a:avLst/>
                    <a:gdLst>
                      <a:gd name="connsiteX0" fmla="*/ 158287 w 158288"/>
                      <a:gd name="connsiteY0" fmla="*/ 87708 h 171462"/>
                      <a:gd name="connsiteX1" fmla="*/ 150001 w 158288"/>
                      <a:gd name="connsiteY1" fmla="*/ 73230 h 171462"/>
                      <a:gd name="connsiteX2" fmla="*/ 42273 w 158288"/>
                      <a:gd name="connsiteY2" fmla="*/ 3126 h 171462"/>
                      <a:gd name="connsiteX3" fmla="*/ 25033 w 158288"/>
                      <a:gd name="connsiteY3" fmla="*/ 745 h 171462"/>
                      <a:gd name="connsiteX4" fmla="*/ 11221 w 158288"/>
                      <a:gd name="connsiteY4" fmla="*/ 19414 h 171462"/>
                      <a:gd name="connsiteX5" fmla="*/ 7411 w 158288"/>
                      <a:gd name="connsiteY5" fmla="*/ 152764 h 171462"/>
                      <a:gd name="connsiteX6" fmla="*/ 4554 w 158288"/>
                      <a:gd name="connsiteY6" fmla="*/ 151240 h 171462"/>
                      <a:gd name="connsiteX7" fmla="*/ 43797 w 158288"/>
                      <a:gd name="connsiteY7" fmla="*/ 171433 h 171462"/>
                      <a:gd name="connsiteX8" fmla="*/ 68371 w 158288"/>
                      <a:gd name="connsiteY8" fmla="*/ 162194 h 171462"/>
                      <a:gd name="connsiteX9" fmla="*/ 149429 w 158288"/>
                      <a:gd name="connsiteY9" fmla="*/ 102091 h 171462"/>
                      <a:gd name="connsiteX10" fmla="*/ 158287 w 158288"/>
                      <a:gd name="connsiteY10" fmla="*/ 87708 h 17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8288" h="171462">
                        <a:moveTo>
                          <a:pt x="158287" y="87708"/>
                        </a:moveTo>
                        <a:cubicBezTo>
                          <a:pt x="158383" y="81993"/>
                          <a:pt x="154096" y="77231"/>
                          <a:pt x="150001" y="73230"/>
                        </a:cubicBezTo>
                        <a:cubicBezTo>
                          <a:pt x="119235" y="43036"/>
                          <a:pt x="82373" y="19033"/>
                          <a:pt x="42273" y="3126"/>
                        </a:cubicBezTo>
                        <a:cubicBezTo>
                          <a:pt x="36748" y="936"/>
                          <a:pt x="30652" y="-1160"/>
                          <a:pt x="25033" y="745"/>
                        </a:cubicBezTo>
                        <a:cubicBezTo>
                          <a:pt x="17413" y="3222"/>
                          <a:pt x="13603" y="11699"/>
                          <a:pt x="11221" y="19414"/>
                        </a:cubicBezTo>
                        <a:cubicBezTo>
                          <a:pt x="-2304" y="62372"/>
                          <a:pt x="-3638" y="109044"/>
                          <a:pt x="7411" y="152764"/>
                        </a:cubicBezTo>
                        <a:lnTo>
                          <a:pt x="4554" y="151240"/>
                        </a:lnTo>
                        <a:cubicBezTo>
                          <a:pt x="15793" y="161337"/>
                          <a:pt x="28747" y="172100"/>
                          <a:pt x="43797" y="171433"/>
                        </a:cubicBezTo>
                        <a:cubicBezTo>
                          <a:pt x="52655" y="171052"/>
                          <a:pt x="60751" y="166671"/>
                          <a:pt x="68371" y="162194"/>
                        </a:cubicBezTo>
                        <a:cubicBezTo>
                          <a:pt x="97423" y="145144"/>
                          <a:pt x="124664" y="125046"/>
                          <a:pt x="149429" y="102091"/>
                        </a:cubicBezTo>
                        <a:cubicBezTo>
                          <a:pt x="153715" y="98091"/>
                          <a:pt x="158192" y="93423"/>
                          <a:pt x="158287" y="87708"/>
                        </a:cubicBezTo>
                        <a:close/>
                      </a:path>
                    </a:pathLst>
                  </a:custGeom>
                  <a:solidFill>
                    <a:srgbClr val="EF7B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150" name="Graphic 90">
                    <a:extLst>
                      <a:ext uri="{FF2B5EF4-FFF2-40B4-BE49-F238E27FC236}">
                        <a16:creationId xmlns:a16="http://schemas.microsoft.com/office/drawing/2014/main" id="{34A25877-0D86-4D8D-A243-85A814F10295}"/>
                      </a:ext>
                    </a:extLst>
                  </p:cNvPr>
                  <p:cNvGrpSpPr/>
                  <p:nvPr/>
                </p:nvGrpSpPr>
                <p:grpSpPr>
                  <a:xfrm>
                    <a:off x="6700932" y="2221705"/>
                    <a:ext cx="141351" cy="167925"/>
                    <a:chOff x="6700932" y="2221705"/>
                    <a:chExt cx="141351" cy="167925"/>
                  </a:xfrm>
                  <a:solidFill>
                    <a:srgbClr val="B7BDC3"/>
                  </a:solidFill>
                </p:grpSpPr>
                <p:sp>
                  <p:nvSpPr>
                    <p:cNvPr id="151" name="Freeform: Shape 150">
                      <a:extLst>
                        <a:ext uri="{FF2B5EF4-FFF2-40B4-BE49-F238E27FC236}">
                          <a16:creationId xmlns:a16="http://schemas.microsoft.com/office/drawing/2014/main" id="{0D5C6159-2AEE-4E55-83F2-CE238B1181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0932" y="2221705"/>
                      <a:ext cx="35052" cy="153352"/>
                    </a:xfrm>
                    <a:custGeom>
                      <a:avLst/>
                      <a:gdLst>
                        <a:gd name="connsiteX0" fmla="*/ 35052 w 35052"/>
                        <a:gd name="connsiteY0" fmla="*/ 953 h 153352"/>
                        <a:gd name="connsiteX1" fmla="*/ 34290 w 35052"/>
                        <a:gd name="connsiteY1" fmla="*/ 667 h 153352"/>
                        <a:gd name="connsiteX2" fmla="*/ 32480 w 35052"/>
                        <a:gd name="connsiteY2" fmla="*/ 0 h 153352"/>
                        <a:gd name="connsiteX3" fmla="*/ 0 w 35052"/>
                        <a:gd name="connsiteY3" fmla="*/ 151733 h 153352"/>
                        <a:gd name="connsiteX4" fmla="*/ 1905 w 35052"/>
                        <a:gd name="connsiteY4" fmla="*/ 153353 h 153352"/>
                        <a:gd name="connsiteX5" fmla="*/ 35052 w 35052"/>
                        <a:gd name="connsiteY5" fmla="*/ 953 h 1533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5052" h="153352">
                          <a:moveTo>
                            <a:pt x="35052" y="953"/>
                          </a:moveTo>
                          <a:cubicBezTo>
                            <a:pt x="34766" y="857"/>
                            <a:pt x="34576" y="762"/>
                            <a:pt x="34290" y="667"/>
                          </a:cubicBezTo>
                          <a:cubicBezTo>
                            <a:pt x="33719" y="476"/>
                            <a:pt x="33052" y="191"/>
                            <a:pt x="32480" y="0"/>
                          </a:cubicBezTo>
                          <a:cubicBezTo>
                            <a:pt x="13907" y="48101"/>
                            <a:pt x="4096" y="100394"/>
                            <a:pt x="0" y="151733"/>
                          </a:cubicBezTo>
                          <a:cubicBezTo>
                            <a:pt x="572" y="152305"/>
                            <a:pt x="1238" y="152781"/>
                            <a:pt x="1905" y="153353"/>
                          </a:cubicBezTo>
                          <a:cubicBezTo>
                            <a:pt x="11144" y="101537"/>
                            <a:pt x="17145" y="50482"/>
                            <a:pt x="35052" y="953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52" name="Freeform: Shape 151">
                      <a:extLst>
                        <a:ext uri="{FF2B5EF4-FFF2-40B4-BE49-F238E27FC236}">
                          <a16:creationId xmlns:a16="http://schemas.microsoft.com/office/drawing/2014/main" id="{28BE5300-92B2-4FA2-915A-E8FAE956BE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1791" y="2240660"/>
                      <a:ext cx="64103" cy="142398"/>
                    </a:xfrm>
                    <a:custGeom>
                      <a:avLst/>
                      <a:gdLst>
                        <a:gd name="connsiteX0" fmla="*/ 64103 w 64103"/>
                        <a:gd name="connsiteY0" fmla="*/ 1238 h 142398"/>
                        <a:gd name="connsiteX1" fmla="*/ 61817 w 64103"/>
                        <a:gd name="connsiteY1" fmla="*/ 0 h 142398"/>
                        <a:gd name="connsiteX2" fmla="*/ 0 w 64103"/>
                        <a:gd name="connsiteY2" fmla="*/ 141351 h 142398"/>
                        <a:gd name="connsiteX3" fmla="*/ 1715 w 64103"/>
                        <a:gd name="connsiteY3" fmla="*/ 142399 h 142398"/>
                        <a:gd name="connsiteX4" fmla="*/ 64103 w 64103"/>
                        <a:gd name="connsiteY4" fmla="*/ 1238 h 1423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4103" h="142398">
                          <a:moveTo>
                            <a:pt x="64103" y="1238"/>
                          </a:moveTo>
                          <a:cubicBezTo>
                            <a:pt x="63341" y="857"/>
                            <a:pt x="62579" y="381"/>
                            <a:pt x="61817" y="0"/>
                          </a:cubicBezTo>
                          <a:cubicBezTo>
                            <a:pt x="39719" y="46292"/>
                            <a:pt x="12478" y="91440"/>
                            <a:pt x="0" y="141351"/>
                          </a:cubicBezTo>
                          <a:cubicBezTo>
                            <a:pt x="572" y="141732"/>
                            <a:pt x="1143" y="142113"/>
                            <a:pt x="1715" y="142399"/>
                          </a:cubicBezTo>
                          <a:cubicBezTo>
                            <a:pt x="14764" y="91916"/>
                            <a:pt x="45529" y="49435"/>
                            <a:pt x="64103" y="1238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53" name="Freeform: Shape 152">
                      <a:extLst>
                        <a:ext uri="{FF2B5EF4-FFF2-40B4-BE49-F238E27FC236}">
                          <a16:creationId xmlns:a16="http://schemas.microsoft.com/office/drawing/2014/main" id="{98D532AC-C07B-4DB7-9A87-2A0B791744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2937" y="2258186"/>
                      <a:ext cx="62389" cy="96629"/>
                    </a:xfrm>
                    <a:custGeom>
                      <a:avLst/>
                      <a:gdLst>
                        <a:gd name="connsiteX0" fmla="*/ 953 w 62389"/>
                        <a:gd name="connsiteY0" fmla="*/ 96393 h 96629"/>
                        <a:gd name="connsiteX1" fmla="*/ 62389 w 62389"/>
                        <a:gd name="connsiteY1" fmla="*/ 2572 h 96629"/>
                        <a:gd name="connsiteX2" fmla="*/ 58674 w 62389"/>
                        <a:gd name="connsiteY2" fmla="*/ 0 h 96629"/>
                        <a:gd name="connsiteX3" fmla="*/ 95 w 62389"/>
                        <a:gd name="connsiteY3" fmla="*/ 95821 h 96629"/>
                        <a:gd name="connsiteX4" fmla="*/ 953 w 62389"/>
                        <a:gd name="connsiteY4" fmla="*/ 96393 h 966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2389" h="96629">
                          <a:moveTo>
                            <a:pt x="953" y="96393"/>
                          </a:moveTo>
                          <a:cubicBezTo>
                            <a:pt x="22098" y="66866"/>
                            <a:pt x="45815" y="35719"/>
                            <a:pt x="62389" y="2572"/>
                          </a:cubicBezTo>
                          <a:cubicBezTo>
                            <a:pt x="61151" y="1715"/>
                            <a:pt x="59913" y="857"/>
                            <a:pt x="58674" y="0"/>
                          </a:cubicBezTo>
                          <a:cubicBezTo>
                            <a:pt x="39053" y="31814"/>
                            <a:pt x="21336" y="64865"/>
                            <a:pt x="95" y="95821"/>
                          </a:cubicBezTo>
                          <a:cubicBezTo>
                            <a:pt x="-286" y="96393"/>
                            <a:pt x="572" y="96965"/>
                            <a:pt x="953" y="96393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54" name="Freeform: Shape 153">
                      <a:extLst>
                        <a:ext uri="{FF2B5EF4-FFF2-40B4-BE49-F238E27FC236}">
                          <a16:creationId xmlns:a16="http://schemas.microsoft.com/office/drawing/2014/main" id="{ADF81239-2DE4-498F-BA85-73B9B84FD9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5030" y="2289047"/>
                      <a:ext cx="117252" cy="100584"/>
                    </a:xfrm>
                    <a:custGeom>
                      <a:avLst/>
                      <a:gdLst>
                        <a:gd name="connsiteX0" fmla="*/ 82296 w 117252"/>
                        <a:gd name="connsiteY0" fmla="*/ 34481 h 100584"/>
                        <a:gd name="connsiteX1" fmla="*/ 117253 w 117252"/>
                        <a:gd name="connsiteY1" fmla="*/ 2858 h 100584"/>
                        <a:gd name="connsiteX2" fmla="*/ 114205 w 117252"/>
                        <a:gd name="connsiteY2" fmla="*/ 0 h 100584"/>
                        <a:gd name="connsiteX3" fmla="*/ 56293 w 117252"/>
                        <a:gd name="connsiteY3" fmla="*/ 53531 h 100584"/>
                        <a:gd name="connsiteX4" fmla="*/ 0 w 117252"/>
                        <a:gd name="connsiteY4" fmla="*/ 99822 h 100584"/>
                        <a:gd name="connsiteX5" fmla="*/ 2953 w 117252"/>
                        <a:gd name="connsiteY5" fmla="*/ 100584 h 100584"/>
                        <a:gd name="connsiteX6" fmla="*/ 82296 w 117252"/>
                        <a:gd name="connsiteY6" fmla="*/ 34481 h 100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17252" h="100584">
                          <a:moveTo>
                            <a:pt x="82296" y="34481"/>
                          </a:moveTo>
                          <a:cubicBezTo>
                            <a:pt x="93155" y="25051"/>
                            <a:pt x="107918" y="15240"/>
                            <a:pt x="117253" y="2858"/>
                          </a:cubicBezTo>
                          <a:cubicBezTo>
                            <a:pt x="116205" y="1905"/>
                            <a:pt x="115157" y="953"/>
                            <a:pt x="114205" y="0"/>
                          </a:cubicBezTo>
                          <a:cubicBezTo>
                            <a:pt x="99536" y="21241"/>
                            <a:pt x="72866" y="39433"/>
                            <a:pt x="56293" y="53531"/>
                          </a:cubicBezTo>
                          <a:cubicBezTo>
                            <a:pt x="37814" y="69342"/>
                            <a:pt x="18764" y="84392"/>
                            <a:pt x="0" y="99822"/>
                          </a:cubicBezTo>
                          <a:cubicBezTo>
                            <a:pt x="953" y="100108"/>
                            <a:pt x="1905" y="100394"/>
                            <a:pt x="2953" y="100584"/>
                          </a:cubicBezTo>
                          <a:cubicBezTo>
                            <a:pt x="30290" y="79534"/>
                            <a:pt x="56293" y="56959"/>
                            <a:pt x="82296" y="34481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DF8ECC81-E045-44E3-B7E4-3058B9955260}"/>
                    </a:ext>
                  </a:extLst>
                </p:cNvPr>
                <p:cNvSpPr/>
                <p:nvPr/>
              </p:nvSpPr>
              <p:spPr>
                <a:xfrm>
                  <a:off x="6404853" y="2438399"/>
                  <a:ext cx="274648" cy="439580"/>
                </a:xfrm>
                <a:custGeom>
                  <a:avLst/>
                  <a:gdLst>
                    <a:gd name="connsiteX0" fmla="*/ 246740 w 274648"/>
                    <a:gd name="connsiteY0" fmla="*/ 0 h 439580"/>
                    <a:gd name="connsiteX1" fmla="*/ 7091 w 274648"/>
                    <a:gd name="connsiteY1" fmla="*/ 397955 h 439580"/>
                    <a:gd name="connsiteX2" fmla="*/ 42 w 274648"/>
                    <a:gd name="connsiteY2" fmla="*/ 432244 h 439580"/>
                    <a:gd name="connsiteX3" fmla="*/ 2805 w 274648"/>
                    <a:gd name="connsiteY3" fmla="*/ 438912 h 439580"/>
                    <a:gd name="connsiteX4" fmla="*/ 11758 w 274648"/>
                    <a:gd name="connsiteY4" fmla="*/ 436817 h 439580"/>
                    <a:gd name="connsiteX5" fmla="*/ 79957 w 274648"/>
                    <a:gd name="connsiteY5" fmla="*/ 357092 h 439580"/>
                    <a:gd name="connsiteX6" fmla="*/ 274648 w 274648"/>
                    <a:gd name="connsiteY6" fmla="*/ 19907 h 439580"/>
                    <a:gd name="connsiteX7" fmla="*/ 246740 w 274648"/>
                    <a:gd name="connsiteY7" fmla="*/ 0 h 439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4648" h="439580">
                      <a:moveTo>
                        <a:pt x="246740" y="0"/>
                      </a:moveTo>
                      <a:cubicBezTo>
                        <a:pt x="155586" y="117729"/>
                        <a:pt x="56240" y="257365"/>
                        <a:pt x="7091" y="397955"/>
                      </a:cubicBezTo>
                      <a:cubicBezTo>
                        <a:pt x="3186" y="409004"/>
                        <a:pt x="-434" y="420529"/>
                        <a:pt x="42" y="432244"/>
                      </a:cubicBezTo>
                      <a:cubicBezTo>
                        <a:pt x="138" y="434721"/>
                        <a:pt x="614" y="437579"/>
                        <a:pt x="2805" y="438912"/>
                      </a:cubicBezTo>
                      <a:cubicBezTo>
                        <a:pt x="5567" y="440627"/>
                        <a:pt x="9091" y="438721"/>
                        <a:pt x="11758" y="436817"/>
                      </a:cubicBezTo>
                      <a:cubicBezTo>
                        <a:pt x="40047" y="415957"/>
                        <a:pt x="60336" y="386239"/>
                        <a:pt x="79957" y="357092"/>
                      </a:cubicBezTo>
                      <a:cubicBezTo>
                        <a:pt x="152728" y="249269"/>
                        <a:pt x="225690" y="140399"/>
                        <a:pt x="274648" y="19907"/>
                      </a:cubicBezTo>
                      <a:lnTo>
                        <a:pt x="246740" y="0"/>
                      </a:lnTo>
                      <a:close/>
                    </a:path>
                  </a:pathLst>
                </a:custGeom>
                <a:solidFill>
                  <a:srgbClr val="79628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CBDBEC57-0056-4C9E-B964-DFB578966F7A}"/>
                    </a:ext>
                  </a:extLst>
                </p:cNvPr>
                <p:cNvSpPr/>
                <p:nvPr/>
              </p:nvSpPr>
              <p:spPr>
                <a:xfrm>
                  <a:off x="6637189" y="2369814"/>
                  <a:ext cx="94902" cy="106683"/>
                </a:xfrm>
                <a:custGeom>
                  <a:avLst/>
                  <a:gdLst>
                    <a:gd name="connsiteX0" fmla="*/ 79650 w 94902"/>
                    <a:gd name="connsiteY0" fmla="*/ 81158 h 106683"/>
                    <a:gd name="connsiteX1" fmla="*/ 92508 w 94902"/>
                    <a:gd name="connsiteY1" fmla="*/ 50297 h 106683"/>
                    <a:gd name="connsiteX2" fmla="*/ 91651 w 94902"/>
                    <a:gd name="connsiteY2" fmla="*/ 19341 h 106683"/>
                    <a:gd name="connsiteX3" fmla="*/ 74125 w 94902"/>
                    <a:gd name="connsiteY3" fmla="*/ 3339 h 106683"/>
                    <a:gd name="connsiteX4" fmla="*/ 58123 w 94902"/>
                    <a:gd name="connsiteY4" fmla="*/ 101 h 106683"/>
                    <a:gd name="connsiteX5" fmla="*/ 29548 w 94902"/>
                    <a:gd name="connsiteY5" fmla="*/ 16198 h 106683"/>
                    <a:gd name="connsiteX6" fmla="*/ 12784 w 94902"/>
                    <a:gd name="connsiteY6" fmla="*/ 35724 h 106683"/>
                    <a:gd name="connsiteX7" fmla="*/ 21071 w 94902"/>
                    <a:gd name="connsiteY7" fmla="*/ 98303 h 106683"/>
                    <a:gd name="connsiteX8" fmla="*/ 79650 w 94902"/>
                    <a:gd name="connsiteY8" fmla="*/ 81158 h 106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4902" h="106683">
                      <a:moveTo>
                        <a:pt x="79650" y="81158"/>
                      </a:moveTo>
                      <a:cubicBezTo>
                        <a:pt x="84793" y="71252"/>
                        <a:pt x="89651" y="61156"/>
                        <a:pt x="92508" y="50297"/>
                      </a:cubicBezTo>
                      <a:cubicBezTo>
                        <a:pt x="95271" y="40296"/>
                        <a:pt x="96414" y="28961"/>
                        <a:pt x="91651" y="19341"/>
                      </a:cubicBezTo>
                      <a:cubicBezTo>
                        <a:pt x="88032" y="12197"/>
                        <a:pt x="81174" y="6863"/>
                        <a:pt x="74125" y="3339"/>
                      </a:cubicBezTo>
                      <a:cubicBezTo>
                        <a:pt x="69172" y="863"/>
                        <a:pt x="63648" y="-376"/>
                        <a:pt x="58123" y="101"/>
                      </a:cubicBezTo>
                      <a:cubicBezTo>
                        <a:pt x="46884" y="1148"/>
                        <a:pt x="37359" y="8483"/>
                        <a:pt x="29548" y="16198"/>
                      </a:cubicBezTo>
                      <a:cubicBezTo>
                        <a:pt x="23452" y="22199"/>
                        <a:pt x="18023" y="28866"/>
                        <a:pt x="12784" y="35724"/>
                      </a:cubicBezTo>
                      <a:cubicBezTo>
                        <a:pt x="-7218" y="61537"/>
                        <a:pt x="-3218" y="83635"/>
                        <a:pt x="21071" y="98303"/>
                      </a:cubicBezTo>
                      <a:cubicBezTo>
                        <a:pt x="43740" y="112972"/>
                        <a:pt x="65172" y="109067"/>
                        <a:pt x="79650" y="81158"/>
                      </a:cubicBezTo>
                      <a:close/>
                    </a:path>
                  </a:pathLst>
                </a:custGeom>
                <a:solidFill>
                  <a:srgbClr val="D4D7D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id="{44951327-09E6-434C-842B-EFA6649D872A}"/>
                    </a:ext>
                  </a:extLst>
                </p:cNvPr>
                <p:cNvSpPr/>
                <p:nvPr/>
              </p:nvSpPr>
              <p:spPr>
                <a:xfrm>
                  <a:off x="6650652" y="2377624"/>
                  <a:ext cx="62684" cy="56847"/>
                </a:xfrm>
                <a:custGeom>
                  <a:avLst/>
                  <a:gdLst>
                    <a:gd name="connsiteX0" fmla="*/ 31135 w 62684"/>
                    <a:gd name="connsiteY0" fmla="*/ 9340 h 56847"/>
                    <a:gd name="connsiteX1" fmla="*/ 750 w 62684"/>
                    <a:gd name="connsiteY1" fmla="*/ 48773 h 56847"/>
                    <a:gd name="connsiteX2" fmla="*/ 1322 w 62684"/>
                    <a:gd name="connsiteY2" fmla="*/ 55917 h 56847"/>
                    <a:gd name="connsiteX3" fmla="*/ 6942 w 62684"/>
                    <a:gd name="connsiteY3" fmla="*/ 55917 h 56847"/>
                    <a:gd name="connsiteX4" fmla="*/ 10847 w 62684"/>
                    <a:gd name="connsiteY4" fmla="*/ 51250 h 56847"/>
                    <a:gd name="connsiteX5" fmla="*/ 39612 w 62684"/>
                    <a:gd name="connsiteY5" fmla="*/ 19913 h 56847"/>
                    <a:gd name="connsiteX6" fmla="*/ 57900 w 62684"/>
                    <a:gd name="connsiteY6" fmla="*/ 13245 h 56847"/>
                    <a:gd name="connsiteX7" fmla="*/ 61234 w 62684"/>
                    <a:gd name="connsiteY7" fmla="*/ 11816 h 56847"/>
                    <a:gd name="connsiteX8" fmla="*/ 61044 w 62684"/>
                    <a:gd name="connsiteY8" fmla="*/ 4196 h 56847"/>
                    <a:gd name="connsiteX9" fmla="*/ 31135 w 62684"/>
                    <a:gd name="connsiteY9" fmla="*/ 9340 h 56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2684" h="56847">
                      <a:moveTo>
                        <a:pt x="31135" y="9340"/>
                      </a:moveTo>
                      <a:cubicBezTo>
                        <a:pt x="17991" y="19913"/>
                        <a:pt x="6180" y="32867"/>
                        <a:pt x="750" y="48773"/>
                      </a:cubicBezTo>
                      <a:cubicBezTo>
                        <a:pt x="-107" y="51155"/>
                        <a:pt x="-583" y="54203"/>
                        <a:pt x="1322" y="55917"/>
                      </a:cubicBezTo>
                      <a:cubicBezTo>
                        <a:pt x="2846" y="57251"/>
                        <a:pt x="5322" y="57060"/>
                        <a:pt x="6942" y="55917"/>
                      </a:cubicBezTo>
                      <a:cubicBezTo>
                        <a:pt x="8656" y="54774"/>
                        <a:pt x="9799" y="53060"/>
                        <a:pt x="10847" y="51250"/>
                      </a:cubicBezTo>
                      <a:cubicBezTo>
                        <a:pt x="18467" y="39058"/>
                        <a:pt x="27039" y="26771"/>
                        <a:pt x="39612" y="19913"/>
                      </a:cubicBezTo>
                      <a:cubicBezTo>
                        <a:pt x="45327" y="16769"/>
                        <a:pt x="51614" y="14864"/>
                        <a:pt x="57900" y="13245"/>
                      </a:cubicBezTo>
                      <a:cubicBezTo>
                        <a:pt x="59043" y="12959"/>
                        <a:pt x="60282" y="12578"/>
                        <a:pt x="61234" y="11816"/>
                      </a:cubicBezTo>
                      <a:cubicBezTo>
                        <a:pt x="63425" y="10007"/>
                        <a:pt x="62949" y="6292"/>
                        <a:pt x="61044" y="4196"/>
                      </a:cubicBezTo>
                      <a:cubicBezTo>
                        <a:pt x="52471" y="-5233"/>
                        <a:pt x="38660" y="3339"/>
                        <a:pt x="31135" y="93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08BD3905-18C9-462E-9EC9-C6EF3FA840E8}"/>
                    </a:ext>
                  </a:extLst>
                </p:cNvPr>
                <p:cNvSpPr/>
                <p:nvPr/>
              </p:nvSpPr>
              <p:spPr>
                <a:xfrm>
                  <a:off x="6344066" y="2493490"/>
                  <a:ext cx="140743" cy="381822"/>
                </a:xfrm>
                <a:custGeom>
                  <a:avLst/>
                  <a:gdLst>
                    <a:gd name="connsiteX0" fmla="*/ 125123 w 140743"/>
                    <a:gd name="connsiteY0" fmla="*/ 2440 h 381822"/>
                    <a:gd name="connsiteX1" fmla="*/ 83213 w 140743"/>
                    <a:gd name="connsiteY1" fmla="*/ 821 h 381822"/>
                    <a:gd name="connsiteX2" fmla="*/ 536 w 140743"/>
                    <a:gd name="connsiteY2" fmla="*/ 340959 h 381822"/>
                    <a:gd name="connsiteX3" fmla="*/ 2917 w 140743"/>
                    <a:gd name="connsiteY3" fmla="*/ 375915 h 381822"/>
                    <a:gd name="connsiteX4" fmla="*/ 7394 w 140743"/>
                    <a:gd name="connsiteY4" fmla="*/ 381630 h 381822"/>
                    <a:gd name="connsiteX5" fmla="*/ 15395 w 140743"/>
                    <a:gd name="connsiteY5" fmla="*/ 377249 h 381822"/>
                    <a:gd name="connsiteX6" fmla="*/ 59781 w 140743"/>
                    <a:gd name="connsiteY6" fmla="*/ 282189 h 381822"/>
                    <a:gd name="connsiteX7" fmla="*/ 140744 w 140743"/>
                    <a:gd name="connsiteY7" fmla="*/ 4631 h 381822"/>
                    <a:gd name="connsiteX8" fmla="*/ 125123 w 140743"/>
                    <a:gd name="connsiteY8" fmla="*/ 2440 h 381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0743" h="381822">
                      <a:moveTo>
                        <a:pt x="125123" y="2440"/>
                      </a:moveTo>
                      <a:cubicBezTo>
                        <a:pt x="113121" y="916"/>
                        <a:pt x="97405" y="-1179"/>
                        <a:pt x="83213" y="821"/>
                      </a:cubicBezTo>
                      <a:cubicBezTo>
                        <a:pt x="42541" y="111216"/>
                        <a:pt x="7870" y="229611"/>
                        <a:pt x="536" y="340959"/>
                      </a:cubicBezTo>
                      <a:cubicBezTo>
                        <a:pt x="-226" y="352674"/>
                        <a:pt x="-702" y="364771"/>
                        <a:pt x="2917" y="375915"/>
                      </a:cubicBezTo>
                      <a:cubicBezTo>
                        <a:pt x="3679" y="378297"/>
                        <a:pt x="4917" y="380964"/>
                        <a:pt x="7394" y="381630"/>
                      </a:cubicBezTo>
                      <a:cubicBezTo>
                        <a:pt x="10537" y="382583"/>
                        <a:pt x="13395" y="379821"/>
                        <a:pt x="15395" y="377249"/>
                      </a:cubicBezTo>
                      <a:cubicBezTo>
                        <a:pt x="37112" y="349531"/>
                        <a:pt x="48637" y="315527"/>
                        <a:pt x="59781" y="282189"/>
                      </a:cubicBezTo>
                      <a:cubicBezTo>
                        <a:pt x="90357" y="190845"/>
                        <a:pt x="120932" y="98738"/>
                        <a:pt x="140744" y="4631"/>
                      </a:cubicBezTo>
                      <a:cubicBezTo>
                        <a:pt x="135600" y="3869"/>
                        <a:pt x="130362" y="3107"/>
                        <a:pt x="125123" y="2440"/>
                      </a:cubicBezTo>
                      <a:close/>
                    </a:path>
                  </a:pathLst>
                </a:custGeom>
                <a:solidFill>
                  <a:srgbClr val="BBC0C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C250A8ED-BAB5-4CE0-A851-416EF9B3EBA1}"/>
                    </a:ext>
                  </a:extLst>
                </p:cNvPr>
                <p:cNvSpPr/>
                <p:nvPr/>
              </p:nvSpPr>
              <p:spPr>
                <a:xfrm>
                  <a:off x="6404948" y="2527363"/>
                  <a:ext cx="231595" cy="350617"/>
                </a:xfrm>
                <a:custGeom>
                  <a:avLst/>
                  <a:gdLst>
                    <a:gd name="connsiteX0" fmla="*/ 179970 w 231595"/>
                    <a:gd name="connsiteY0" fmla="*/ 0 h 350617"/>
                    <a:gd name="connsiteX1" fmla="*/ 7091 w 231595"/>
                    <a:gd name="connsiteY1" fmla="*/ 308991 h 350617"/>
                    <a:gd name="connsiteX2" fmla="*/ 42 w 231595"/>
                    <a:gd name="connsiteY2" fmla="*/ 343281 h 350617"/>
                    <a:gd name="connsiteX3" fmla="*/ 2805 w 231595"/>
                    <a:gd name="connsiteY3" fmla="*/ 349949 h 350617"/>
                    <a:gd name="connsiteX4" fmla="*/ 11758 w 231595"/>
                    <a:gd name="connsiteY4" fmla="*/ 347853 h 350617"/>
                    <a:gd name="connsiteX5" fmla="*/ 79957 w 231595"/>
                    <a:gd name="connsiteY5" fmla="*/ 268129 h 350617"/>
                    <a:gd name="connsiteX6" fmla="*/ 231595 w 231595"/>
                    <a:gd name="connsiteY6" fmla="*/ 23527 h 350617"/>
                    <a:gd name="connsiteX7" fmla="*/ 179970 w 231595"/>
                    <a:gd name="connsiteY7" fmla="*/ 0 h 350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1595" h="350617">
                      <a:moveTo>
                        <a:pt x="179970" y="0"/>
                      </a:moveTo>
                      <a:cubicBezTo>
                        <a:pt x="110437" y="96393"/>
                        <a:pt x="44238" y="202406"/>
                        <a:pt x="7091" y="308991"/>
                      </a:cubicBezTo>
                      <a:cubicBezTo>
                        <a:pt x="3186" y="320040"/>
                        <a:pt x="-434" y="331565"/>
                        <a:pt x="42" y="343281"/>
                      </a:cubicBezTo>
                      <a:cubicBezTo>
                        <a:pt x="138" y="345758"/>
                        <a:pt x="614" y="348615"/>
                        <a:pt x="2805" y="349949"/>
                      </a:cubicBezTo>
                      <a:cubicBezTo>
                        <a:pt x="5567" y="351663"/>
                        <a:pt x="9091" y="349758"/>
                        <a:pt x="11758" y="347853"/>
                      </a:cubicBezTo>
                      <a:cubicBezTo>
                        <a:pt x="40047" y="326993"/>
                        <a:pt x="60336" y="297275"/>
                        <a:pt x="79957" y="268129"/>
                      </a:cubicBezTo>
                      <a:cubicBezTo>
                        <a:pt x="133583" y="188595"/>
                        <a:pt x="187399" y="108490"/>
                        <a:pt x="231595" y="23527"/>
                      </a:cubicBezTo>
                      <a:cubicBezTo>
                        <a:pt x="214355" y="15716"/>
                        <a:pt x="197305" y="7525"/>
                        <a:pt x="179970" y="0"/>
                      </a:cubicBezTo>
                      <a:close/>
                    </a:path>
                  </a:pathLst>
                </a:custGeom>
                <a:solidFill>
                  <a:srgbClr val="BBC0C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60" name="Graphic 90">
                <a:extLst>
                  <a:ext uri="{FF2B5EF4-FFF2-40B4-BE49-F238E27FC236}">
                    <a16:creationId xmlns:a16="http://schemas.microsoft.com/office/drawing/2014/main" id="{34A25877-0D86-4D8D-A243-85A814F10295}"/>
                  </a:ext>
                </a:extLst>
              </p:cNvPr>
              <p:cNvGrpSpPr/>
              <p:nvPr/>
            </p:nvGrpSpPr>
            <p:grpSpPr>
              <a:xfrm>
                <a:off x="5427440" y="2429350"/>
                <a:ext cx="307451" cy="516181"/>
                <a:chOff x="5427440" y="2429350"/>
                <a:chExt cx="307451" cy="516181"/>
              </a:xfrm>
            </p:grpSpPr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CD0ADF78-608D-4F62-A631-4681192B91EF}"/>
                    </a:ext>
                  </a:extLst>
                </p:cNvPr>
                <p:cNvSpPr/>
                <p:nvPr/>
              </p:nvSpPr>
              <p:spPr>
                <a:xfrm>
                  <a:off x="5427440" y="2429350"/>
                  <a:ext cx="46291" cy="46196"/>
                </a:xfrm>
                <a:custGeom>
                  <a:avLst/>
                  <a:gdLst>
                    <a:gd name="connsiteX0" fmla="*/ 20860 w 46291"/>
                    <a:gd name="connsiteY0" fmla="*/ 46196 h 46196"/>
                    <a:gd name="connsiteX1" fmla="*/ 0 w 46291"/>
                    <a:gd name="connsiteY1" fmla="*/ 4953 h 46196"/>
                    <a:gd name="connsiteX2" fmla="*/ 32671 w 46291"/>
                    <a:gd name="connsiteY2" fmla="*/ 0 h 46196"/>
                    <a:gd name="connsiteX3" fmla="*/ 46291 w 46291"/>
                    <a:gd name="connsiteY3" fmla="*/ 36767 h 46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91" h="46196">
                      <a:moveTo>
                        <a:pt x="20860" y="46196"/>
                      </a:moveTo>
                      <a:lnTo>
                        <a:pt x="0" y="4953"/>
                      </a:lnTo>
                      <a:lnTo>
                        <a:pt x="32671" y="0"/>
                      </a:lnTo>
                      <a:lnTo>
                        <a:pt x="46291" y="36767"/>
                      </a:lnTo>
                      <a:close/>
                    </a:path>
                  </a:pathLst>
                </a:custGeom>
                <a:solidFill>
                  <a:srgbClr val="F3E7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196ACBC0-FBB7-4C45-B6FB-F8C99E90D97C}"/>
                    </a:ext>
                  </a:extLst>
                </p:cNvPr>
                <p:cNvSpPr/>
                <p:nvPr/>
              </p:nvSpPr>
              <p:spPr>
                <a:xfrm>
                  <a:off x="5443728" y="2455353"/>
                  <a:ext cx="30003" cy="20193"/>
                </a:xfrm>
                <a:custGeom>
                  <a:avLst/>
                  <a:gdLst>
                    <a:gd name="connsiteX0" fmla="*/ 0 w 30003"/>
                    <a:gd name="connsiteY0" fmla="*/ 11049 h 20193"/>
                    <a:gd name="connsiteX1" fmla="*/ 4572 w 30003"/>
                    <a:gd name="connsiteY1" fmla="*/ 20193 h 20193"/>
                    <a:gd name="connsiteX2" fmla="*/ 30004 w 30003"/>
                    <a:gd name="connsiteY2" fmla="*/ 10858 h 20193"/>
                    <a:gd name="connsiteX3" fmla="*/ 26003 w 30003"/>
                    <a:gd name="connsiteY3" fmla="*/ 0 h 20193"/>
                    <a:gd name="connsiteX4" fmla="*/ 0 w 30003"/>
                    <a:gd name="connsiteY4" fmla="*/ 11049 h 20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003" h="20193">
                      <a:moveTo>
                        <a:pt x="0" y="11049"/>
                      </a:moveTo>
                      <a:lnTo>
                        <a:pt x="4572" y="20193"/>
                      </a:lnTo>
                      <a:lnTo>
                        <a:pt x="30004" y="10858"/>
                      </a:lnTo>
                      <a:lnTo>
                        <a:pt x="26003" y="0"/>
                      </a:lnTo>
                      <a:cubicBezTo>
                        <a:pt x="17240" y="3334"/>
                        <a:pt x="8572" y="7049"/>
                        <a:pt x="0" y="11049"/>
                      </a:cubicBezTo>
                      <a:close/>
                    </a:path>
                  </a:pathLst>
                </a:custGeom>
                <a:solidFill>
                  <a:srgbClr val="B7BDC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12314AA6-6380-41F0-94FE-39CF3D143015}"/>
                    </a:ext>
                  </a:extLst>
                </p:cNvPr>
                <p:cNvSpPr/>
                <p:nvPr/>
              </p:nvSpPr>
              <p:spPr>
                <a:xfrm>
                  <a:off x="5427721" y="2459354"/>
                  <a:ext cx="307170" cy="486178"/>
                </a:xfrm>
                <a:custGeom>
                  <a:avLst/>
                  <a:gdLst>
                    <a:gd name="connsiteX0" fmla="*/ 120687 w 307170"/>
                    <a:gd name="connsiteY0" fmla="*/ 40862 h 486178"/>
                    <a:gd name="connsiteX1" fmla="*/ 63727 w 307170"/>
                    <a:gd name="connsiteY1" fmla="*/ 29432 h 486178"/>
                    <a:gd name="connsiteX2" fmla="*/ 45344 w 307170"/>
                    <a:gd name="connsiteY2" fmla="*/ 0 h 486178"/>
                    <a:gd name="connsiteX3" fmla="*/ 30675 w 307170"/>
                    <a:gd name="connsiteY3" fmla="*/ 7334 h 486178"/>
                    <a:gd name="connsiteX4" fmla="*/ 15721 w 307170"/>
                    <a:gd name="connsiteY4" fmla="*/ 14192 h 486178"/>
                    <a:gd name="connsiteX5" fmla="*/ 27056 w 307170"/>
                    <a:gd name="connsiteY5" fmla="*/ 46958 h 486178"/>
                    <a:gd name="connsiteX6" fmla="*/ 5 w 307170"/>
                    <a:gd name="connsiteY6" fmla="*/ 98393 h 486178"/>
                    <a:gd name="connsiteX7" fmla="*/ 183075 w 307170"/>
                    <a:gd name="connsiteY7" fmla="*/ 486156 h 486178"/>
                    <a:gd name="connsiteX8" fmla="*/ 248703 w 307170"/>
                    <a:gd name="connsiteY8" fmla="*/ 464630 h 486178"/>
                    <a:gd name="connsiteX9" fmla="*/ 306710 w 307170"/>
                    <a:gd name="connsiteY9" fmla="*/ 427196 h 486178"/>
                    <a:gd name="connsiteX10" fmla="*/ 120687 w 307170"/>
                    <a:gd name="connsiteY10" fmla="*/ 40862 h 486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7170" h="486178">
                      <a:moveTo>
                        <a:pt x="120687" y="40862"/>
                      </a:moveTo>
                      <a:cubicBezTo>
                        <a:pt x="103256" y="28003"/>
                        <a:pt x="75157" y="36290"/>
                        <a:pt x="63727" y="29432"/>
                      </a:cubicBezTo>
                      <a:cubicBezTo>
                        <a:pt x="56202" y="24955"/>
                        <a:pt x="45344" y="0"/>
                        <a:pt x="45344" y="0"/>
                      </a:cubicBezTo>
                      <a:lnTo>
                        <a:pt x="30675" y="7334"/>
                      </a:lnTo>
                      <a:lnTo>
                        <a:pt x="15721" y="14192"/>
                      </a:lnTo>
                      <a:cubicBezTo>
                        <a:pt x="15721" y="14192"/>
                        <a:pt x="28294" y="38291"/>
                        <a:pt x="27056" y="46958"/>
                      </a:cubicBezTo>
                      <a:cubicBezTo>
                        <a:pt x="25151" y="60198"/>
                        <a:pt x="1053" y="76771"/>
                        <a:pt x="5" y="98393"/>
                      </a:cubicBezTo>
                      <a:cubicBezTo>
                        <a:pt x="-1043" y="121729"/>
                        <a:pt x="164978" y="485299"/>
                        <a:pt x="183075" y="486156"/>
                      </a:cubicBezTo>
                      <a:cubicBezTo>
                        <a:pt x="198696" y="486823"/>
                        <a:pt x="233558" y="472249"/>
                        <a:pt x="248703" y="464630"/>
                      </a:cubicBezTo>
                      <a:cubicBezTo>
                        <a:pt x="264133" y="457676"/>
                        <a:pt x="297375" y="439769"/>
                        <a:pt x="306710" y="427196"/>
                      </a:cubicBezTo>
                      <a:cubicBezTo>
                        <a:pt x="317378" y="412623"/>
                        <a:pt x="139451" y="54673"/>
                        <a:pt x="120687" y="40862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45FDB792-5A67-40F0-879A-63C0FC8D916F}"/>
                    </a:ext>
                  </a:extLst>
                </p:cNvPr>
                <p:cNvSpPr/>
                <p:nvPr/>
              </p:nvSpPr>
              <p:spPr>
                <a:xfrm>
                  <a:off x="5432202" y="2512599"/>
                  <a:ext cx="285368" cy="389477"/>
                </a:xfrm>
                <a:custGeom>
                  <a:avLst/>
                  <a:gdLst>
                    <a:gd name="connsiteX0" fmla="*/ 230600 w 285368"/>
                    <a:gd name="connsiteY0" fmla="*/ 357569 h 389477"/>
                    <a:gd name="connsiteX1" fmla="*/ 285369 w 285368"/>
                    <a:gd name="connsiteY1" fmla="*/ 321373 h 389477"/>
                    <a:gd name="connsiteX2" fmla="*/ 125444 w 285368"/>
                    <a:gd name="connsiteY2" fmla="*/ 0 h 389477"/>
                    <a:gd name="connsiteX3" fmla="*/ 83915 w 285368"/>
                    <a:gd name="connsiteY3" fmla="*/ 26575 h 389477"/>
                    <a:gd name="connsiteX4" fmla="*/ 0 w 285368"/>
                    <a:gd name="connsiteY4" fmla="*/ 62008 h 389477"/>
                    <a:gd name="connsiteX5" fmla="*/ 149733 w 285368"/>
                    <a:gd name="connsiteY5" fmla="*/ 389477 h 389477"/>
                    <a:gd name="connsiteX6" fmla="*/ 230600 w 285368"/>
                    <a:gd name="connsiteY6" fmla="*/ 357569 h 389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5368" h="389477">
                      <a:moveTo>
                        <a:pt x="230600" y="357569"/>
                      </a:moveTo>
                      <a:cubicBezTo>
                        <a:pt x="250508" y="346519"/>
                        <a:pt x="268795" y="335185"/>
                        <a:pt x="285369" y="321373"/>
                      </a:cubicBezTo>
                      <a:cubicBezTo>
                        <a:pt x="247269" y="230410"/>
                        <a:pt x="156686" y="49625"/>
                        <a:pt x="125444" y="0"/>
                      </a:cubicBezTo>
                      <a:cubicBezTo>
                        <a:pt x="112204" y="10096"/>
                        <a:pt x="97822" y="18764"/>
                        <a:pt x="83915" y="26575"/>
                      </a:cubicBezTo>
                      <a:cubicBezTo>
                        <a:pt x="57341" y="41529"/>
                        <a:pt x="29146" y="53340"/>
                        <a:pt x="0" y="62008"/>
                      </a:cubicBezTo>
                      <a:cubicBezTo>
                        <a:pt x="20288" y="120301"/>
                        <a:pt x="103918" y="304705"/>
                        <a:pt x="149733" y="389477"/>
                      </a:cubicBezTo>
                      <a:cubicBezTo>
                        <a:pt x="178498" y="385858"/>
                        <a:pt x="205549" y="371380"/>
                        <a:pt x="230600" y="357569"/>
                      </a:cubicBezTo>
                      <a:close/>
                    </a:path>
                  </a:pathLst>
                </a:custGeom>
                <a:solidFill>
                  <a:srgbClr val="56707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393858EC-026F-4142-A719-5A29BEADCB44}"/>
                    </a:ext>
                  </a:extLst>
                </p:cNvPr>
                <p:cNvSpPr/>
                <p:nvPr/>
              </p:nvSpPr>
              <p:spPr>
                <a:xfrm>
                  <a:off x="5457825" y="2638424"/>
                  <a:ext cx="219265" cy="176307"/>
                </a:xfrm>
                <a:custGeom>
                  <a:avLst/>
                  <a:gdLst>
                    <a:gd name="connsiteX0" fmla="*/ 217742 w 219265"/>
                    <a:gd name="connsiteY0" fmla="*/ 102679 h 176307"/>
                    <a:gd name="connsiteX1" fmla="*/ 217456 w 219265"/>
                    <a:gd name="connsiteY1" fmla="*/ 102108 h 176307"/>
                    <a:gd name="connsiteX2" fmla="*/ 206407 w 219265"/>
                    <a:gd name="connsiteY2" fmla="*/ 78867 h 176307"/>
                    <a:gd name="connsiteX3" fmla="*/ 206407 w 219265"/>
                    <a:gd name="connsiteY3" fmla="*/ 78867 h 176307"/>
                    <a:gd name="connsiteX4" fmla="*/ 200977 w 219265"/>
                    <a:gd name="connsiteY4" fmla="*/ 67627 h 176307"/>
                    <a:gd name="connsiteX5" fmla="*/ 200406 w 219265"/>
                    <a:gd name="connsiteY5" fmla="*/ 66485 h 176307"/>
                    <a:gd name="connsiteX6" fmla="*/ 189167 w 219265"/>
                    <a:gd name="connsiteY6" fmla="*/ 43529 h 176307"/>
                    <a:gd name="connsiteX7" fmla="*/ 188690 w 219265"/>
                    <a:gd name="connsiteY7" fmla="*/ 42481 h 176307"/>
                    <a:gd name="connsiteX8" fmla="*/ 183547 w 219265"/>
                    <a:gd name="connsiteY8" fmla="*/ 32004 h 176307"/>
                    <a:gd name="connsiteX9" fmla="*/ 182975 w 219265"/>
                    <a:gd name="connsiteY9" fmla="*/ 30766 h 176307"/>
                    <a:gd name="connsiteX10" fmla="*/ 182213 w 219265"/>
                    <a:gd name="connsiteY10" fmla="*/ 29242 h 176307"/>
                    <a:gd name="connsiteX11" fmla="*/ 178213 w 219265"/>
                    <a:gd name="connsiteY11" fmla="*/ 31528 h 176307"/>
                    <a:gd name="connsiteX12" fmla="*/ 119634 w 219265"/>
                    <a:gd name="connsiteY12" fmla="*/ 60960 h 176307"/>
                    <a:gd name="connsiteX13" fmla="*/ 86677 w 219265"/>
                    <a:gd name="connsiteY13" fmla="*/ 68675 h 176307"/>
                    <a:gd name="connsiteX14" fmla="*/ 35243 w 219265"/>
                    <a:gd name="connsiteY14" fmla="*/ 41624 h 176307"/>
                    <a:gd name="connsiteX15" fmla="*/ 0 w 219265"/>
                    <a:gd name="connsiteY15" fmla="*/ 0 h 176307"/>
                    <a:gd name="connsiteX16" fmla="*/ 39719 w 219265"/>
                    <a:gd name="connsiteY16" fmla="*/ 89916 h 176307"/>
                    <a:gd name="connsiteX17" fmla="*/ 39910 w 219265"/>
                    <a:gd name="connsiteY17" fmla="*/ 90392 h 176307"/>
                    <a:gd name="connsiteX18" fmla="*/ 56293 w 219265"/>
                    <a:gd name="connsiteY18" fmla="*/ 126016 h 176307"/>
                    <a:gd name="connsiteX19" fmla="*/ 56578 w 219265"/>
                    <a:gd name="connsiteY19" fmla="*/ 126587 h 176307"/>
                    <a:gd name="connsiteX20" fmla="*/ 73152 w 219265"/>
                    <a:gd name="connsiteY20" fmla="*/ 161735 h 176307"/>
                    <a:gd name="connsiteX21" fmla="*/ 73343 w 219265"/>
                    <a:gd name="connsiteY21" fmla="*/ 162211 h 176307"/>
                    <a:gd name="connsiteX22" fmla="*/ 80105 w 219265"/>
                    <a:gd name="connsiteY22" fmla="*/ 176308 h 176307"/>
                    <a:gd name="connsiteX23" fmla="*/ 219266 w 219265"/>
                    <a:gd name="connsiteY23" fmla="*/ 105918 h 176307"/>
                    <a:gd name="connsiteX24" fmla="*/ 217742 w 219265"/>
                    <a:gd name="connsiteY24" fmla="*/ 102679 h 176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9265" h="176307">
                      <a:moveTo>
                        <a:pt x="217742" y="102679"/>
                      </a:moveTo>
                      <a:cubicBezTo>
                        <a:pt x="217646" y="102489"/>
                        <a:pt x="217551" y="102298"/>
                        <a:pt x="217456" y="102108"/>
                      </a:cubicBezTo>
                      <a:cubicBezTo>
                        <a:pt x="213836" y="94488"/>
                        <a:pt x="210122" y="86677"/>
                        <a:pt x="206407" y="78867"/>
                      </a:cubicBezTo>
                      <a:cubicBezTo>
                        <a:pt x="206407" y="78867"/>
                        <a:pt x="206407" y="78867"/>
                        <a:pt x="206407" y="78867"/>
                      </a:cubicBezTo>
                      <a:cubicBezTo>
                        <a:pt x="204597" y="75152"/>
                        <a:pt x="202787" y="71342"/>
                        <a:pt x="200977" y="67627"/>
                      </a:cubicBezTo>
                      <a:cubicBezTo>
                        <a:pt x="200787" y="67246"/>
                        <a:pt x="200597" y="66865"/>
                        <a:pt x="200406" y="66485"/>
                      </a:cubicBezTo>
                      <a:cubicBezTo>
                        <a:pt x="196691" y="58865"/>
                        <a:pt x="192976" y="51149"/>
                        <a:pt x="189167" y="43529"/>
                      </a:cubicBezTo>
                      <a:cubicBezTo>
                        <a:pt x="188976" y="43148"/>
                        <a:pt x="188786" y="42863"/>
                        <a:pt x="188690" y="42481"/>
                      </a:cubicBezTo>
                      <a:cubicBezTo>
                        <a:pt x="186976" y="38957"/>
                        <a:pt x="185261" y="35528"/>
                        <a:pt x="183547" y="32004"/>
                      </a:cubicBezTo>
                      <a:cubicBezTo>
                        <a:pt x="183356" y="31623"/>
                        <a:pt x="183166" y="31147"/>
                        <a:pt x="182975" y="30766"/>
                      </a:cubicBezTo>
                      <a:cubicBezTo>
                        <a:pt x="182690" y="30194"/>
                        <a:pt x="182499" y="29718"/>
                        <a:pt x="182213" y="29242"/>
                      </a:cubicBezTo>
                      <a:cubicBezTo>
                        <a:pt x="180785" y="29908"/>
                        <a:pt x="179451" y="30766"/>
                        <a:pt x="178213" y="31528"/>
                      </a:cubicBezTo>
                      <a:cubicBezTo>
                        <a:pt x="159544" y="42958"/>
                        <a:pt x="139922" y="52864"/>
                        <a:pt x="119634" y="60960"/>
                      </a:cubicBezTo>
                      <a:cubicBezTo>
                        <a:pt x="109061" y="65151"/>
                        <a:pt x="98107" y="69056"/>
                        <a:pt x="86677" y="68675"/>
                      </a:cubicBezTo>
                      <a:cubicBezTo>
                        <a:pt x="66866" y="68104"/>
                        <a:pt x="49721" y="55245"/>
                        <a:pt x="35243" y="41624"/>
                      </a:cubicBezTo>
                      <a:cubicBezTo>
                        <a:pt x="21526" y="28670"/>
                        <a:pt x="10477" y="14573"/>
                        <a:pt x="0" y="0"/>
                      </a:cubicBezTo>
                      <a:cubicBezTo>
                        <a:pt x="11430" y="26765"/>
                        <a:pt x="25146" y="57912"/>
                        <a:pt x="39719" y="89916"/>
                      </a:cubicBezTo>
                      <a:cubicBezTo>
                        <a:pt x="39815" y="90106"/>
                        <a:pt x="39910" y="90202"/>
                        <a:pt x="39910" y="90392"/>
                      </a:cubicBezTo>
                      <a:cubicBezTo>
                        <a:pt x="45339" y="102203"/>
                        <a:pt x="50768" y="114110"/>
                        <a:pt x="56293" y="126016"/>
                      </a:cubicBezTo>
                      <a:cubicBezTo>
                        <a:pt x="56388" y="126206"/>
                        <a:pt x="56483" y="126397"/>
                        <a:pt x="56578" y="126587"/>
                      </a:cubicBezTo>
                      <a:cubicBezTo>
                        <a:pt x="62103" y="138398"/>
                        <a:pt x="67627" y="150209"/>
                        <a:pt x="73152" y="161735"/>
                      </a:cubicBezTo>
                      <a:cubicBezTo>
                        <a:pt x="73247" y="161925"/>
                        <a:pt x="73343" y="162020"/>
                        <a:pt x="73343" y="162211"/>
                      </a:cubicBezTo>
                      <a:cubicBezTo>
                        <a:pt x="75628" y="166973"/>
                        <a:pt x="77819" y="171640"/>
                        <a:pt x="80105" y="176308"/>
                      </a:cubicBezTo>
                      <a:cubicBezTo>
                        <a:pt x="126492" y="152876"/>
                        <a:pt x="172879" y="129350"/>
                        <a:pt x="219266" y="105918"/>
                      </a:cubicBezTo>
                      <a:cubicBezTo>
                        <a:pt x="218694" y="104775"/>
                        <a:pt x="218218" y="103727"/>
                        <a:pt x="217742" y="102679"/>
                      </a:cubicBezTo>
                      <a:close/>
                    </a:path>
                  </a:pathLst>
                </a:custGeom>
                <a:solidFill>
                  <a:srgbClr val="C9CDD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66" name="Graphic 90">
                <a:extLst>
                  <a:ext uri="{FF2B5EF4-FFF2-40B4-BE49-F238E27FC236}">
                    <a16:creationId xmlns:a16="http://schemas.microsoft.com/office/drawing/2014/main" id="{34A25877-0D86-4D8D-A243-85A814F10295}"/>
                  </a:ext>
                </a:extLst>
              </p:cNvPr>
              <p:cNvGrpSpPr/>
              <p:nvPr/>
            </p:nvGrpSpPr>
            <p:grpSpPr>
              <a:xfrm>
                <a:off x="5156168" y="2768715"/>
                <a:ext cx="574447" cy="491405"/>
                <a:chOff x="5156168" y="2768715"/>
                <a:chExt cx="574447" cy="491405"/>
              </a:xfrm>
            </p:grpSpPr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02F9E77B-6848-4E61-B458-F0C29EA6F7CF}"/>
                    </a:ext>
                  </a:extLst>
                </p:cNvPr>
                <p:cNvSpPr/>
                <p:nvPr/>
              </p:nvSpPr>
              <p:spPr>
                <a:xfrm>
                  <a:off x="5156168" y="2768715"/>
                  <a:ext cx="574447" cy="491405"/>
                </a:xfrm>
                <a:custGeom>
                  <a:avLst/>
                  <a:gdLst>
                    <a:gd name="connsiteX0" fmla="*/ 425196 w 574447"/>
                    <a:gd name="connsiteY0" fmla="*/ 30967 h 491405"/>
                    <a:gd name="connsiteX1" fmla="*/ 0 w 574447"/>
                    <a:gd name="connsiteY1" fmla="*/ 172604 h 491405"/>
                    <a:gd name="connsiteX2" fmla="*/ 553784 w 574447"/>
                    <a:gd name="connsiteY2" fmla="*/ 491406 h 491405"/>
                    <a:gd name="connsiteX3" fmla="*/ 425196 w 574447"/>
                    <a:gd name="connsiteY3" fmla="*/ 30967 h 491405"/>
                    <a:gd name="connsiteX4" fmla="*/ 176498 w 574447"/>
                    <a:gd name="connsiteY4" fmla="*/ 152888 h 491405"/>
                    <a:gd name="connsiteX5" fmla="*/ 381762 w 574447"/>
                    <a:gd name="connsiteY5" fmla="*/ 119074 h 491405"/>
                    <a:gd name="connsiteX6" fmla="*/ 482251 w 574447"/>
                    <a:gd name="connsiteY6" fmla="*/ 328814 h 491405"/>
                    <a:gd name="connsiteX7" fmla="*/ 176498 w 574447"/>
                    <a:gd name="connsiteY7" fmla="*/ 152888 h 4914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4447" h="491405">
                      <a:moveTo>
                        <a:pt x="425196" y="30967"/>
                      </a:moveTo>
                      <a:cubicBezTo>
                        <a:pt x="199930" y="-87619"/>
                        <a:pt x="0" y="172604"/>
                        <a:pt x="0" y="172604"/>
                      </a:cubicBezTo>
                      <a:lnTo>
                        <a:pt x="553784" y="491406"/>
                      </a:lnTo>
                      <a:cubicBezTo>
                        <a:pt x="553879" y="491406"/>
                        <a:pt x="650462" y="149649"/>
                        <a:pt x="425196" y="30967"/>
                      </a:cubicBezTo>
                      <a:close/>
                      <a:moveTo>
                        <a:pt x="176498" y="152888"/>
                      </a:moveTo>
                      <a:cubicBezTo>
                        <a:pt x="176498" y="152888"/>
                        <a:pt x="274606" y="67448"/>
                        <a:pt x="381762" y="119074"/>
                      </a:cubicBezTo>
                      <a:cubicBezTo>
                        <a:pt x="488918" y="170699"/>
                        <a:pt x="482251" y="328814"/>
                        <a:pt x="482251" y="328814"/>
                      </a:cubicBezTo>
                      <a:lnTo>
                        <a:pt x="176498" y="152888"/>
                      </a:lnTo>
                      <a:close/>
                    </a:path>
                  </a:pathLst>
                </a:custGeom>
                <a:solidFill>
                  <a:srgbClr val="5FBFB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168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185600" y="2933536"/>
                  <a:ext cx="495571" cy="302391"/>
                  <a:chOff x="5185600" y="2933536"/>
                  <a:chExt cx="495571" cy="302391"/>
                </a:xfrm>
                <a:solidFill>
                  <a:srgbClr val="4D3365"/>
                </a:solidFill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1920905-3A2A-4F9F-AD2A-B588B39E220C}"/>
                      </a:ext>
                    </a:extLst>
                  </p:cNvPr>
                  <p:cNvSpPr/>
                  <p:nvPr/>
                </p:nvSpPr>
                <p:spPr>
                  <a:xfrm>
                    <a:off x="5185600" y="2933536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097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E4803C6A-C00E-4D73-8A7E-15AAE36D8FAF}"/>
                      </a:ext>
                    </a:extLst>
                  </p:cNvPr>
                  <p:cNvSpPr/>
                  <p:nvPr/>
                </p:nvSpPr>
                <p:spPr>
                  <a:xfrm>
                    <a:off x="5222271" y="2954681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715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1" name="Freeform: Shape 170">
                    <a:extLst>
                      <a:ext uri="{FF2B5EF4-FFF2-40B4-BE49-F238E27FC236}">
                        <a16:creationId xmlns:a16="http://schemas.microsoft.com/office/drawing/2014/main" id="{0915653D-E9C1-46F7-A70C-5A1D794FCD3E}"/>
                      </a:ext>
                    </a:extLst>
                  </p:cNvPr>
                  <p:cNvSpPr/>
                  <p:nvPr/>
                </p:nvSpPr>
                <p:spPr>
                  <a:xfrm>
                    <a:off x="5259038" y="2975827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763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763" y="27500"/>
                        </a:lnTo>
                        <a:cubicBezTo>
                          <a:pt x="9620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2" name="Freeform: Shape 171">
                    <a:extLst>
                      <a:ext uri="{FF2B5EF4-FFF2-40B4-BE49-F238E27FC236}">
                        <a16:creationId xmlns:a16="http://schemas.microsoft.com/office/drawing/2014/main" id="{C4378249-36C5-4C3E-BD89-80DC6300A0F5}"/>
                      </a:ext>
                    </a:extLst>
                  </p:cNvPr>
                  <p:cNvSpPr/>
                  <p:nvPr/>
                </p:nvSpPr>
                <p:spPr>
                  <a:xfrm>
                    <a:off x="5295804" y="2996972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097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3" name="Freeform: Shape 172">
                    <a:extLst>
                      <a:ext uri="{FF2B5EF4-FFF2-40B4-BE49-F238E27FC236}">
                        <a16:creationId xmlns:a16="http://schemas.microsoft.com/office/drawing/2014/main" id="{6ADEA46C-2501-43FB-BD95-A4DF7EBEDBDF}"/>
                      </a:ext>
                    </a:extLst>
                  </p:cNvPr>
                  <p:cNvSpPr/>
                  <p:nvPr/>
                </p:nvSpPr>
                <p:spPr>
                  <a:xfrm>
                    <a:off x="5332476" y="3018118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716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4" name="Freeform: Shape 173">
                    <a:extLst>
                      <a:ext uri="{FF2B5EF4-FFF2-40B4-BE49-F238E27FC236}">
                        <a16:creationId xmlns:a16="http://schemas.microsoft.com/office/drawing/2014/main" id="{F36AC190-33C2-47EF-A973-F41552B4D05C}"/>
                      </a:ext>
                    </a:extLst>
                  </p:cNvPr>
                  <p:cNvSpPr/>
                  <p:nvPr/>
                </p:nvSpPr>
                <p:spPr>
                  <a:xfrm>
                    <a:off x="5369242" y="3039263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525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5" name="Freeform: Shape 174">
                    <a:extLst>
                      <a:ext uri="{FF2B5EF4-FFF2-40B4-BE49-F238E27FC236}">
                        <a16:creationId xmlns:a16="http://schemas.microsoft.com/office/drawing/2014/main" id="{F087F2C4-0D19-401C-B30A-D90E32D8F458}"/>
                      </a:ext>
                    </a:extLst>
                  </p:cNvPr>
                  <p:cNvSpPr/>
                  <p:nvPr/>
                </p:nvSpPr>
                <p:spPr>
                  <a:xfrm>
                    <a:off x="5406009" y="3060409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097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6" name="Freeform: Shape 175">
                    <a:extLst>
                      <a:ext uri="{FF2B5EF4-FFF2-40B4-BE49-F238E27FC236}">
                        <a16:creationId xmlns:a16="http://schemas.microsoft.com/office/drawing/2014/main" id="{1F03BB89-E2A4-43DC-910E-3DCD5DF2F974}"/>
                      </a:ext>
                    </a:extLst>
                  </p:cNvPr>
                  <p:cNvSpPr/>
                  <p:nvPr/>
                </p:nvSpPr>
                <p:spPr>
                  <a:xfrm>
                    <a:off x="5442680" y="3081554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50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50" y="830"/>
                        </a:cubicBezTo>
                        <a:cubicBezTo>
                          <a:pt x="9525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716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7" name="Freeform: Shape 176">
                    <a:extLst>
                      <a:ext uri="{FF2B5EF4-FFF2-40B4-BE49-F238E27FC236}">
                        <a16:creationId xmlns:a16="http://schemas.microsoft.com/office/drawing/2014/main" id="{94842BD5-C06C-4DFD-9D7D-C60143F220AB}"/>
                      </a:ext>
                    </a:extLst>
                  </p:cNvPr>
                  <p:cNvSpPr/>
                  <p:nvPr/>
                </p:nvSpPr>
                <p:spPr>
                  <a:xfrm>
                    <a:off x="5479446" y="3102700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525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8" name="Freeform: Shape 177">
                    <a:extLst>
                      <a:ext uri="{FF2B5EF4-FFF2-40B4-BE49-F238E27FC236}">
                        <a16:creationId xmlns:a16="http://schemas.microsoft.com/office/drawing/2014/main" id="{B32BF8AD-B9CF-4403-B7D2-997397A2E2C4}"/>
                      </a:ext>
                    </a:extLst>
                  </p:cNvPr>
                  <p:cNvSpPr/>
                  <p:nvPr/>
                </p:nvSpPr>
                <p:spPr>
                  <a:xfrm>
                    <a:off x="5516213" y="3123845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097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9" name="Freeform: Shape 178">
                    <a:extLst>
                      <a:ext uri="{FF2B5EF4-FFF2-40B4-BE49-F238E27FC236}">
                        <a16:creationId xmlns:a16="http://schemas.microsoft.com/office/drawing/2014/main" id="{FE740227-D12B-430B-AB3B-D96726E6F30A}"/>
                      </a:ext>
                    </a:extLst>
                  </p:cNvPr>
                  <p:cNvSpPr/>
                  <p:nvPr/>
                </p:nvSpPr>
                <p:spPr>
                  <a:xfrm>
                    <a:off x="5552884" y="3144991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50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50" y="830"/>
                        </a:cubicBezTo>
                        <a:cubicBezTo>
                          <a:pt x="9525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716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80" name="Freeform: Shape 179">
                    <a:extLst>
                      <a:ext uri="{FF2B5EF4-FFF2-40B4-BE49-F238E27FC236}">
                        <a16:creationId xmlns:a16="http://schemas.microsoft.com/office/drawing/2014/main" id="{66C8A930-7503-499B-B6FE-B42B13CF6B90}"/>
                      </a:ext>
                    </a:extLst>
                  </p:cNvPr>
                  <p:cNvSpPr/>
                  <p:nvPr/>
                </p:nvSpPr>
                <p:spPr>
                  <a:xfrm>
                    <a:off x="5589651" y="3166136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81" name="Freeform: Shape 180">
                    <a:extLst>
                      <a:ext uri="{FF2B5EF4-FFF2-40B4-BE49-F238E27FC236}">
                        <a16:creationId xmlns:a16="http://schemas.microsoft.com/office/drawing/2014/main" id="{C44C5B00-D637-4E0F-9F66-4A860C0EF343}"/>
                      </a:ext>
                    </a:extLst>
                  </p:cNvPr>
                  <p:cNvSpPr/>
                  <p:nvPr/>
                </p:nvSpPr>
                <p:spPr>
                  <a:xfrm>
                    <a:off x="5626417" y="3187282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097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82" name="Freeform: Shape 181">
                    <a:extLst>
                      <a:ext uri="{FF2B5EF4-FFF2-40B4-BE49-F238E27FC236}">
                        <a16:creationId xmlns:a16="http://schemas.microsoft.com/office/drawing/2014/main" id="{459008B6-19B9-4B63-AE8C-A9DEDF6EA21B}"/>
                      </a:ext>
                    </a:extLst>
                  </p:cNvPr>
                  <p:cNvSpPr/>
                  <p:nvPr/>
                </p:nvSpPr>
                <p:spPr>
                  <a:xfrm>
                    <a:off x="5663088" y="3208427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50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50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716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83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492591" y="2865329"/>
                  <a:ext cx="142589" cy="351833"/>
                  <a:chOff x="5492591" y="2865329"/>
                  <a:chExt cx="142589" cy="351833"/>
                </a:xfrm>
                <a:solidFill>
                  <a:srgbClr val="C9CDD2"/>
                </a:solidFill>
              </p:grpSpPr>
              <p:sp>
                <p:nvSpPr>
                  <p:cNvPr id="184" name="Freeform: Shape 183">
                    <a:extLst>
                      <a:ext uri="{FF2B5EF4-FFF2-40B4-BE49-F238E27FC236}">
                        <a16:creationId xmlns:a16="http://schemas.microsoft.com/office/drawing/2014/main" id="{02449FF4-E607-4525-B203-7671266DF6C9}"/>
                      </a:ext>
                    </a:extLst>
                  </p:cNvPr>
                  <p:cNvSpPr/>
                  <p:nvPr/>
                </p:nvSpPr>
                <p:spPr>
                  <a:xfrm>
                    <a:off x="5497067" y="3016186"/>
                    <a:ext cx="138112" cy="200977"/>
                  </a:xfrm>
                  <a:custGeom>
                    <a:avLst/>
                    <a:gdLst>
                      <a:gd name="connsiteX0" fmla="*/ 97250 w 138112"/>
                      <a:gd name="connsiteY0" fmla="*/ 56007 h 200977"/>
                      <a:gd name="connsiteX1" fmla="*/ 0 w 138112"/>
                      <a:gd name="connsiteY1" fmla="*/ 0 h 200977"/>
                      <a:gd name="connsiteX2" fmla="*/ 10954 w 138112"/>
                      <a:gd name="connsiteY2" fmla="*/ 127730 h 200977"/>
                      <a:gd name="connsiteX3" fmla="*/ 19145 w 138112"/>
                      <a:gd name="connsiteY3" fmla="*/ 132397 h 200977"/>
                      <a:gd name="connsiteX4" fmla="*/ 19145 w 138112"/>
                      <a:gd name="connsiteY4" fmla="*/ 132397 h 200977"/>
                      <a:gd name="connsiteX5" fmla="*/ 23813 w 138112"/>
                      <a:gd name="connsiteY5" fmla="*/ 135064 h 200977"/>
                      <a:gd name="connsiteX6" fmla="*/ 58198 w 138112"/>
                      <a:gd name="connsiteY6" fmla="*/ 154876 h 200977"/>
                      <a:gd name="connsiteX7" fmla="*/ 60484 w 138112"/>
                      <a:gd name="connsiteY7" fmla="*/ 156210 h 200977"/>
                      <a:gd name="connsiteX8" fmla="*/ 92488 w 138112"/>
                      <a:gd name="connsiteY8" fmla="*/ 174688 h 200977"/>
                      <a:gd name="connsiteX9" fmla="*/ 97155 w 138112"/>
                      <a:gd name="connsiteY9" fmla="*/ 177355 h 200977"/>
                      <a:gd name="connsiteX10" fmla="*/ 97155 w 138112"/>
                      <a:gd name="connsiteY10" fmla="*/ 177355 h 200977"/>
                      <a:gd name="connsiteX11" fmla="*/ 129159 w 138112"/>
                      <a:gd name="connsiteY11" fmla="*/ 195834 h 200977"/>
                      <a:gd name="connsiteX12" fmla="*/ 133826 w 138112"/>
                      <a:gd name="connsiteY12" fmla="*/ 198501 h 200977"/>
                      <a:gd name="connsiteX13" fmla="*/ 138113 w 138112"/>
                      <a:gd name="connsiteY13" fmla="*/ 200977 h 200977"/>
                      <a:gd name="connsiteX14" fmla="*/ 97250 w 138112"/>
                      <a:gd name="connsiteY14" fmla="*/ 56007 h 2009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38112" h="200977">
                        <a:moveTo>
                          <a:pt x="97250" y="56007"/>
                        </a:moveTo>
                        <a:lnTo>
                          <a:pt x="0" y="0"/>
                        </a:lnTo>
                        <a:cubicBezTo>
                          <a:pt x="3048" y="42577"/>
                          <a:pt x="6763" y="85153"/>
                          <a:pt x="10954" y="127730"/>
                        </a:cubicBezTo>
                        <a:lnTo>
                          <a:pt x="19145" y="132397"/>
                        </a:lnTo>
                        <a:lnTo>
                          <a:pt x="19145" y="132397"/>
                        </a:lnTo>
                        <a:lnTo>
                          <a:pt x="23813" y="135064"/>
                        </a:lnTo>
                        <a:lnTo>
                          <a:pt x="58198" y="154876"/>
                        </a:lnTo>
                        <a:lnTo>
                          <a:pt x="60484" y="156210"/>
                        </a:lnTo>
                        <a:lnTo>
                          <a:pt x="92488" y="174688"/>
                        </a:lnTo>
                        <a:lnTo>
                          <a:pt x="97155" y="177355"/>
                        </a:lnTo>
                        <a:lnTo>
                          <a:pt x="97155" y="177355"/>
                        </a:lnTo>
                        <a:lnTo>
                          <a:pt x="129159" y="195834"/>
                        </a:lnTo>
                        <a:lnTo>
                          <a:pt x="133826" y="198501"/>
                        </a:lnTo>
                        <a:lnTo>
                          <a:pt x="138113" y="200977"/>
                        </a:lnTo>
                        <a:cubicBezTo>
                          <a:pt x="123158" y="153067"/>
                          <a:pt x="109442" y="104680"/>
                          <a:pt x="97250" y="56007"/>
                        </a:cubicBezTo>
                        <a:close/>
                      </a:path>
                    </a:pathLst>
                  </a:custGeom>
                  <a:solidFill>
                    <a:srgbClr val="C9CDD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85" name="Freeform: Shape 184">
                    <a:extLst>
                      <a:ext uri="{FF2B5EF4-FFF2-40B4-BE49-F238E27FC236}">
                        <a16:creationId xmlns:a16="http://schemas.microsoft.com/office/drawing/2014/main" id="{61517330-A3D8-4BDE-B9CA-060A40744479}"/>
                      </a:ext>
                    </a:extLst>
                  </p:cNvPr>
                  <p:cNvSpPr/>
                  <p:nvPr/>
                </p:nvSpPr>
                <p:spPr>
                  <a:xfrm>
                    <a:off x="5492591" y="2865329"/>
                    <a:ext cx="50958" cy="25411"/>
                  </a:xfrm>
                  <a:custGeom>
                    <a:avLst/>
                    <a:gdLst>
                      <a:gd name="connsiteX0" fmla="*/ 50959 w 50958"/>
                      <a:gd name="connsiteY0" fmla="*/ 25412 h 25411"/>
                      <a:gd name="connsiteX1" fmla="*/ 5905 w 50958"/>
                      <a:gd name="connsiteY1" fmla="*/ 1790 h 25411"/>
                      <a:gd name="connsiteX2" fmla="*/ 0 w 50958"/>
                      <a:gd name="connsiteY2" fmla="*/ 8076 h 25411"/>
                      <a:gd name="connsiteX3" fmla="*/ 45339 w 50958"/>
                      <a:gd name="connsiteY3" fmla="*/ 22459 h 25411"/>
                      <a:gd name="connsiteX4" fmla="*/ 50959 w 50958"/>
                      <a:gd name="connsiteY4" fmla="*/ 25412 h 25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958" h="25411">
                        <a:moveTo>
                          <a:pt x="50959" y="25412"/>
                        </a:moveTo>
                        <a:cubicBezTo>
                          <a:pt x="38290" y="10648"/>
                          <a:pt x="18859" y="-5449"/>
                          <a:pt x="5905" y="1790"/>
                        </a:cubicBezTo>
                        <a:cubicBezTo>
                          <a:pt x="3429" y="3219"/>
                          <a:pt x="1524" y="5314"/>
                          <a:pt x="0" y="8076"/>
                        </a:cubicBezTo>
                        <a:cubicBezTo>
                          <a:pt x="14764" y="10458"/>
                          <a:pt x="30004" y="15030"/>
                          <a:pt x="45339" y="22459"/>
                        </a:cubicBezTo>
                        <a:cubicBezTo>
                          <a:pt x="47339" y="23412"/>
                          <a:pt x="49149" y="24459"/>
                          <a:pt x="50959" y="25412"/>
                        </a:cubicBezTo>
                        <a:close/>
                      </a:path>
                    </a:pathLst>
                  </a:custGeom>
                  <a:solidFill>
                    <a:srgbClr val="C9CDD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186" name="Graphic 90">
                <a:extLst>
                  <a:ext uri="{FF2B5EF4-FFF2-40B4-BE49-F238E27FC236}">
                    <a16:creationId xmlns:a16="http://schemas.microsoft.com/office/drawing/2014/main" id="{34A25877-0D86-4D8D-A243-85A814F10295}"/>
                  </a:ext>
                </a:extLst>
              </p:cNvPr>
              <p:cNvGrpSpPr/>
              <p:nvPr/>
            </p:nvGrpSpPr>
            <p:grpSpPr>
              <a:xfrm>
                <a:off x="5658561" y="2240487"/>
                <a:ext cx="791202" cy="916858"/>
                <a:chOff x="5658561" y="2240487"/>
                <a:chExt cx="791202" cy="916858"/>
              </a:xfrm>
            </p:grpSpPr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id="{702C0051-9A5E-4F1A-9404-B40BE68B37EF}"/>
                    </a:ext>
                  </a:extLst>
                </p:cNvPr>
                <p:cNvSpPr/>
                <p:nvPr/>
              </p:nvSpPr>
              <p:spPr>
                <a:xfrm>
                  <a:off x="5703950" y="2240487"/>
                  <a:ext cx="745814" cy="911429"/>
                </a:xfrm>
                <a:custGeom>
                  <a:avLst/>
                  <a:gdLst>
                    <a:gd name="connsiteX0" fmla="*/ 687230 w 745814"/>
                    <a:gd name="connsiteY0" fmla="*/ 441276 h 911429"/>
                    <a:gd name="connsiteX1" fmla="*/ 677609 w 745814"/>
                    <a:gd name="connsiteY1" fmla="*/ 392222 h 911429"/>
                    <a:gd name="connsiteX2" fmla="*/ 672371 w 745814"/>
                    <a:gd name="connsiteY2" fmla="*/ 364218 h 911429"/>
                    <a:gd name="connsiteX3" fmla="*/ 669132 w 745814"/>
                    <a:gd name="connsiteY3" fmla="*/ 348883 h 911429"/>
                    <a:gd name="connsiteX4" fmla="*/ 661131 w 745814"/>
                    <a:gd name="connsiteY4" fmla="*/ 308307 h 911429"/>
                    <a:gd name="connsiteX5" fmla="*/ 608744 w 745814"/>
                    <a:gd name="connsiteY5" fmla="*/ 45512 h 911429"/>
                    <a:gd name="connsiteX6" fmla="*/ 553213 w 745814"/>
                    <a:gd name="connsiteY6" fmla="*/ 1411 h 911429"/>
                    <a:gd name="connsiteX7" fmla="*/ 552260 w 745814"/>
                    <a:gd name="connsiteY7" fmla="*/ 1792 h 911429"/>
                    <a:gd name="connsiteX8" fmla="*/ 550832 w 745814"/>
                    <a:gd name="connsiteY8" fmla="*/ 1316 h 911429"/>
                    <a:gd name="connsiteX9" fmla="*/ 419482 w 745814"/>
                    <a:gd name="connsiteY9" fmla="*/ 24843 h 911429"/>
                    <a:gd name="connsiteX10" fmla="*/ 280988 w 745814"/>
                    <a:gd name="connsiteY10" fmla="*/ 51512 h 911429"/>
                    <a:gd name="connsiteX11" fmla="*/ 1 w 745814"/>
                    <a:gd name="connsiteY11" fmla="*/ 108567 h 911429"/>
                    <a:gd name="connsiteX12" fmla="*/ 154211 w 745814"/>
                    <a:gd name="connsiteY12" fmla="*/ 908858 h 911429"/>
                    <a:gd name="connsiteX13" fmla="*/ 155258 w 745814"/>
                    <a:gd name="connsiteY13" fmla="*/ 911430 h 911429"/>
                    <a:gd name="connsiteX14" fmla="*/ 436151 w 745814"/>
                    <a:gd name="connsiteY14" fmla="*/ 860376 h 911429"/>
                    <a:gd name="connsiteX15" fmla="*/ 574644 w 745814"/>
                    <a:gd name="connsiteY15" fmla="*/ 833896 h 911429"/>
                    <a:gd name="connsiteX16" fmla="*/ 705327 w 745814"/>
                    <a:gd name="connsiteY16" fmla="*/ 807131 h 911429"/>
                    <a:gd name="connsiteX17" fmla="*/ 706470 w 745814"/>
                    <a:gd name="connsiteY17" fmla="*/ 806178 h 911429"/>
                    <a:gd name="connsiteX18" fmla="*/ 707518 w 745814"/>
                    <a:gd name="connsiteY18" fmla="*/ 806178 h 911429"/>
                    <a:gd name="connsiteX19" fmla="*/ 744570 w 745814"/>
                    <a:gd name="connsiteY19" fmla="*/ 755601 h 911429"/>
                    <a:gd name="connsiteX20" fmla="*/ 725234 w 745814"/>
                    <a:gd name="connsiteY20" fmla="*/ 648540 h 911429"/>
                    <a:gd name="connsiteX21" fmla="*/ 689897 w 745814"/>
                    <a:gd name="connsiteY21" fmla="*/ 458992 h 911429"/>
                    <a:gd name="connsiteX22" fmla="*/ 687230 w 745814"/>
                    <a:gd name="connsiteY22" fmla="*/ 441276 h 911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45814" h="911429">
                      <a:moveTo>
                        <a:pt x="687230" y="441276"/>
                      </a:moveTo>
                      <a:cubicBezTo>
                        <a:pt x="683991" y="424893"/>
                        <a:pt x="680848" y="408605"/>
                        <a:pt x="677609" y="392222"/>
                      </a:cubicBezTo>
                      <a:cubicBezTo>
                        <a:pt x="675895" y="382887"/>
                        <a:pt x="674085" y="373553"/>
                        <a:pt x="672371" y="364218"/>
                      </a:cubicBezTo>
                      <a:cubicBezTo>
                        <a:pt x="671418" y="359170"/>
                        <a:pt x="670275" y="354027"/>
                        <a:pt x="669132" y="348883"/>
                      </a:cubicBezTo>
                      <a:cubicBezTo>
                        <a:pt x="666465" y="335358"/>
                        <a:pt x="663798" y="321832"/>
                        <a:pt x="661131" y="308307"/>
                      </a:cubicBezTo>
                      <a:cubicBezTo>
                        <a:pt x="643796" y="220677"/>
                        <a:pt x="627127" y="132951"/>
                        <a:pt x="608744" y="45512"/>
                      </a:cubicBezTo>
                      <a:cubicBezTo>
                        <a:pt x="601695" y="12079"/>
                        <a:pt x="594932" y="-5256"/>
                        <a:pt x="553213" y="1411"/>
                      </a:cubicBezTo>
                      <a:cubicBezTo>
                        <a:pt x="552832" y="1506"/>
                        <a:pt x="552546" y="1601"/>
                        <a:pt x="552260" y="1792"/>
                      </a:cubicBezTo>
                      <a:cubicBezTo>
                        <a:pt x="551879" y="1506"/>
                        <a:pt x="551403" y="1316"/>
                        <a:pt x="550832" y="1316"/>
                      </a:cubicBezTo>
                      <a:cubicBezTo>
                        <a:pt x="507683" y="2459"/>
                        <a:pt x="461868" y="16746"/>
                        <a:pt x="419482" y="24843"/>
                      </a:cubicBezTo>
                      <a:cubicBezTo>
                        <a:pt x="373286" y="33701"/>
                        <a:pt x="327185" y="42654"/>
                        <a:pt x="280988" y="51512"/>
                      </a:cubicBezTo>
                      <a:cubicBezTo>
                        <a:pt x="189929" y="69038"/>
                        <a:pt x="-475" y="105329"/>
                        <a:pt x="1" y="108567"/>
                      </a:cubicBezTo>
                      <a:cubicBezTo>
                        <a:pt x="18860" y="242965"/>
                        <a:pt x="134018" y="844755"/>
                        <a:pt x="154211" y="908858"/>
                      </a:cubicBezTo>
                      <a:cubicBezTo>
                        <a:pt x="154020" y="909810"/>
                        <a:pt x="154401" y="910858"/>
                        <a:pt x="155258" y="911430"/>
                      </a:cubicBezTo>
                      <a:cubicBezTo>
                        <a:pt x="212789" y="905715"/>
                        <a:pt x="344520" y="877902"/>
                        <a:pt x="436151" y="860376"/>
                      </a:cubicBezTo>
                      <a:cubicBezTo>
                        <a:pt x="482347" y="851517"/>
                        <a:pt x="528543" y="842659"/>
                        <a:pt x="574644" y="833896"/>
                      </a:cubicBezTo>
                      <a:cubicBezTo>
                        <a:pt x="617030" y="825800"/>
                        <a:pt x="664846" y="822085"/>
                        <a:pt x="705327" y="807131"/>
                      </a:cubicBezTo>
                      <a:cubicBezTo>
                        <a:pt x="705899" y="806940"/>
                        <a:pt x="706184" y="806559"/>
                        <a:pt x="706470" y="806178"/>
                      </a:cubicBezTo>
                      <a:cubicBezTo>
                        <a:pt x="706756" y="806274"/>
                        <a:pt x="707137" y="806274"/>
                        <a:pt x="707518" y="806178"/>
                      </a:cubicBezTo>
                      <a:cubicBezTo>
                        <a:pt x="740189" y="798844"/>
                        <a:pt x="749523" y="785223"/>
                        <a:pt x="744570" y="755601"/>
                      </a:cubicBezTo>
                      <a:cubicBezTo>
                        <a:pt x="738665" y="719882"/>
                        <a:pt x="731807" y="684258"/>
                        <a:pt x="725234" y="648540"/>
                      </a:cubicBezTo>
                      <a:cubicBezTo>
                        <a:pt x="713519" y="585294"/>
                        <a:pt x="701708" y="522143"/>
                        <a:pt x="689897" y="458992"/>
                      </a:cubicBezTo>
                      <a:cubicBezTo>
                        <a:pt x="689230" y="452896"/>
                        <a:pt x="688277" y="446991"/>
                        <a:pt x="687230" y="4412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E6AFBD38-8BA4-42C9-ADA6-F5931406CD46}"/>
                    </a:ext>
                  </a:extLst>
                </p:cNvPr>
                <p:cNvSpPr/>
                <p:nvPr/>
              </p:nvSpPr>
              <p:spPr>
                <a:xfrm>
                  <a:off x="5675565" y="2245916"/>
                  <a:ext cx="745814" cy="911429"/>
                </a:xfrm>
                <a:custGeom>
                  <a:avLst/>
                  <a:gdLst>
                    <a:gd name="connsiteX0" fmla="*/ 687230 w 745814"/>
                    <a:gd name="connsiteY0" fmla="*/ 441276 h 911429"/>
                    <a:gd name="connsiteX1" fmla="*/ 677609 w 745814"/>
                    <a:gd name="connsiteY1" fmla="*/ 392222 h 911429"/>
                    <a:gd name="connsiteX2" fmla="*/ 672371 w 745814"/>
                    <a:gd name="connsiteY2" fmla="*/ 364218 h 911429"/>
                    <a:gd name="connsiteX3" fmla="*/ 669132 w 745814"/>
                    <a:gd name="connsiteY3" fmla="*/ 348883 h 911429"/>
                    <a:gd name="connsiteX4" fmla="*/ 661131 w 745814"/>
                    <a:gd name="connsiteY4" fmla="*/ 308307 h 911429"/>
                    <a:gd name="connsiteX5" fmla="*/ 608744 w 745814"/>
                    <a:gd name="connsiteY5" fmla="*/ 45512 h 911429"/>
                    <a:gd name="connsiteX6" fmla="*/ 553213 w 745814"/>
                    <a:gd name="connsiteY6" fmla="*/ 1411 h 911429"/>
                    <a:gd name="connsiteX7" fmla="*/ 552260 w 745814"/>
                    <a:gd name="connsiteY7" fmla="*/ 1792 h 911429"/>
                    <a:gd name="connsiteX8" fmla="*/ 550832 w 745814"/>
                    <a:gd name="connsiteY8" fmla="*/ 1316 h 911429"/>
                    <a:gd name="connsiteX9" fmla="*/ 419482 w 745814"/>
                    <a:gd name="connsiteY9" fmla="*/ 24843 h 911429"/>
                    <a:gd name="connsiteX10" fmla="*/ 280988 w 745814"/>
                    <a:gd name="connsiteY10" fmla="*/ 51513 h 911429"/>
                    <a:gd name="connsiteX11" fmla="*/ 1 w 745814"/>
                    <a:gd name="connsiteY11" fmla="*/ 108567 h 911429"/>
                    <a:gd name="connsiteX12" fmla="*/ 154211 w 745814"/>
                    <a:gd name="connsiteY12" fmla="*/ 908858 h 911429"/>
                    <a:gd name="connsiteX13" fmla="*/ 155258 w 745814"/>
                    <a:gd name="connsiteY13" fmla="*/ 911430 h 911429"/>
                    <a:gd name="connsiteX14" fmla="*/ 436151 w 745814"/>
                    <a:gd name="connsiteY14" fmla="*/ 860376 h 911429"/>
                    <a:gd name="connsiteX15" fmla="*/ 574644 w 745814"/>
                    <a:gd name="connsiteY15" fmla="*/ 833896 h 911429"/>
                    <a:gd name="connsiteX16" fmla="*/ 705327 w 745814"/>
                    <a:gd name="connsiteY16" fmla="*/ 807131 h 911429"/>
                    <a:gd name="connsiteX17" fmla="*/ 706470 w 745814"/>
                    <a:gd name="connsiteY17" fmla="*/ 806178 h 911429"/>
                    <a:gd name="connsiteX18" fmla="*/ 707518 w 745814"/>
                    <a:gd name="connsiteY18" fmla="*/ 806178 h 911429"/>
                    <a:gd name="connsiteX19" fmla="*/ 744570 w 745814"/>
                    <a:gd name="connsiteY19" fmla="*/ 755601 h 911429"/>
                    <a:gd name="connsiteX20" fmla="*/ 725234 w 745814"/>
                    <a:gd name="connsiteY20" fmla="*/ 648540 h 911429"/>
                    <a:gd name="connsiteX21" fmla="*/ 689897 w 745814"/>
                    <a:gd name="connsiteY21" fmla="*/ 458992 h 911429"/>
                    <a:gd name="connsiteX22" fmla="*/ 687230 w 745814"/>
                    <a:gd name="connsiteY22" fmla="*/ 441276 h 911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45814" h="911429">
                      <a:moveTo>
                        <a:pt x="687230" y="441276"/>
                      </a:moveTo>
                      <a:cubicBezTo>
                        <a:pt x="683991" y="424893"/>
                        <a:pt x="680848" y="408605"/>
                        <a:pt x="677609" y="392222"/>
                      </a:cubicBezTo>
                      <a:cubicBezTo>
                        <a:pt x="675895" y="382887"/>
                        <a:pt x="674085" y="373553"/>
                        <a:pt x="672371" y="364218"/>
                      </a:cubicBezTo>
                      <a:cubicBezTo>
                        <a:pt x="671418" y="359170"/>
                        <a:pt x="670275" y="354027"/>
                        <a:pt x="669132" y="348883"/>
                      </a:cubicBezTo>
                      <a:cubicBezTo>
                        <a:pt x="666465" y="335358"/>
                        <a:pt x="663798" y="321832"/>
                        <a:pt x="661131" y="308307"/>
                      </a:cubicBezTo>
                      <a:cubicBezTo>
                        <a:pt x="643796" y="220677"/>
                        <a:pt x="627127" y="132951"/>
                        <a:pt x="608744" y="45512"/>
                      </a:cubicBezTo>
                      <a:cubicBezTo>
                        <a:pt x="601695" y="12079"/>
                        <a:pt x="594932" y="-5256"/>
                        <a:pt x="553213" y="1411"/>
                      </a:cubicBezTo>
                      <a:cubicBezTo>
                        <a:pt x="552832" y="1506"/>
                        <a:pt x="552546" y="1601"/>
                        <a:pt x="552260" y="1792"/>
                      </a:cubicBezTo>
                      <a:cubicBezTo>
                        <a:pt x="551879" y="1506"/>
                        <a:pt x="551403" y="1316"/>
                        <a:pt x="550832" y="1316"/>
                      </a:cubicBezTo>
                      <a:cubicBezTo>
                        <a:pt x="507683" y="2459"/>
                        <a:pt x="461868" y="16746"/>
                        <a:pt x="419482" y="24843"/>
                      </a:cubicBezTo>
                      <a:cubicBezTo>
                        <a:pt x="373286" y="33701"/>
                        <a:pt x="327185" y="42654"/>
                        <a:pt x="280988" y="51513"/>
                      </a:cubicBezTo>
                      <a:cubicBezTo>
                        <a:pt x="189929" y="69039"/>
                        <a:pt x="-475" y="105329"/>
                        <a:pt x="1" y="108567"/>
                      </a:cubicBezTo>
                      <a:cubicBezTo>
                        <a:pt x="18860" y="242965"/>
                        <a:pt x="134018" y="844755"/>
                        <a:pt x="154211" y="908858"/>
                      </a:cubicBezTo>
                      <a:cubicBezTo>
                        <a:pt x="154020" y="909810"/>
                        <a:pt x="154401" y="910858"/>
                        <a:pt x="155258" y="911430"/>
                      </a:cubicBezTo>
                      <a:cubicBezTo>
                        <a:pt x="212789" y="905715"/>
                        <a:pt x="344520" y="877902"/>
                        <a:pt x="436151" y="860376"/>
                      </a:cubicBezTo>
                      <a:cubicBezTo>
                        <a:pt x="482347" y="851517"/>
                        <a:pt x="528543" y="842659"/>
                        <a:pt x="574644" y="833896"/>
                      </a:cubicBezTo>
                      <a:cubicBezTo>
                        <a:pt x="617030" y="825800"/>
                        <a:pt x="664846" y="822085"/>
                        <a:pt x="705327" y="807131"/>
                      </a:cubicBezTo>
                      <a:cubicBezTo>
                        <a:pt x="705899" y="806940"/>
                        <a:pt x="706184" y="806559"/>
                        <a:pt x="706470" y="806178"/>
                      </a:cubicBezTo>
                      <a:cubicBezTo>
                        <a:pt x="706756" y="806274"/>
                        <a:pt x="707137" y="806274"/>
                        <a:pt x="707518" y="806178"/>
                      </a:cubicBezTo>
                      <a:cubicBezTo>
                        <a:pt x="740189" y="798844"/>
                        <a:pt x="749523" y="785223"/>
                        <a:pt x="744570" y="755601"/>
                      </a:cubicBezTo>
                      <a:cubicBezTo>
                        <a:pt x="738665" y="719882"/>
                        <a:pt x="731807" y="684258"/>
                        <a:pt x="725234" y="648540"/>
                      </a:cubicBezTo>
                      <a:cubicBezTo>
                        <a:pt x="713519" y="585294"/>
                        <a:pt x="701708" y="522143"/>
                        <a:pt x="689897" y="458992"/>
                      </a:cubicBezTo>
                      <a:cubicBezTo>
                        <a:pt x="689230" y="452896"/>
                        <a:pt x="688373" y="446991"/>
                        <a:pt x="687230" y="441276"/>
                      </a:cubicBezTo>
                      <a:close/>
                    </a:path>
                  </a:pathLst>
                </a:custGeom>
                <a:solidFill>
                  <a:srgbClr val="0F5B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grpSp>
              <p:nvGrpSpPr>
                <p:cNvPr id="189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658561" y="2386792"/>
                  <a:ext cx="84579" cy="81324"/>
                  <a:chOff x="5658561" y="2386792"/>
                  <a:chExt cx="84579" cy="81324"/>
                </a:xfrm>
              </p:grpSpPr>
              <p:sp>
                <p:nvSpPr>
                  <p:cNvPr id="190" name="Freeform: Shape 189">
                    <a:extLst>
                      <a:ext uri="{FF2B5EF4-FFF2-40B4-BE49-F238E27FC236}">
                        <a16:creationId xmlns:a16="http://schemas.microsoft.com/office/drawing/2014/main" id="{4FA73F17-AC75-4C6B-99F7-65581FE7B198}"/>
                      </a:ext>
                    </a:extLst>
                  </p:cNvPr>
                  <p:cNvSpPr/>
                  <p:nvPr/>
                </p:nvSpPr>
                <p:spPr>
                  <a:xfrm>
                    <a:off x="5722028" y="2399775"/>
                    <a:ext cx="21112" cy="20596"/>
                  </a:xfrm>
                  <a:custGeom>
                    <a:avLst/>
                    <a:gdLst>
                      <a:gd name="connsiteX0" fmla="*/ 972 w 21112"/>
                      <a:gd name="connsiteY0" fmla="*/ 5668 h 20596"/>
                      <a:gd name="connsiteX1" fmla="*/ 2877 w 21112"/>
                      <a:gd name="connsiteY1" fmla="*/ 17383 h 20596"/>
                      <a:gd name="connsiteX2" fmla="*/ 6402 w 21112"/>
                      <a:gd name="connsiteY2" fmla="*/ 19765 h 20596"/>
                      <a:gd name="connsiteX3" fmla="*/ 20403 w 21112"/>
                      <a:gd name="connsiteY3" fmla="*/ 6049 h 20596"/>
                      <a:gd name="connsiteX4" fmla="*/ 972 w 21112"/>
                      <a:gd name="connsiteY4" fmla="*/ 5668 h 20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96">
                        <a:moveTo>
                          <a:pt x="972" y="5668"/>
                        </a:moveTo>
                        <a:cubicBezTo>
                          <a:pt x="-837" y="9478"/>
                          <a:pt x="-75" y="14335"/>
                          <a:pt x="2877" y="17383"/>
                        </a:cubicBezTo>
                        <a:cubicBezTo>
                          <a:pt x="3925" y="18431"/>
                          <a:pt x="5068" y="19193"/>
                          <a:pt x="6402" y="19765"/>
                        </a:cubicBezTo>
                        <a:cubicBezTo>
                          <a:pt x="14688" y="23384"/>
                          <a:pt x="23737" y="14526"/>
                          <a:pt x="20403" y="6049"/>
                        </a:cubicBezTo>
                        <a:cubicBezTo>
                          <a:pt x="17260" y="-2048"/>
                          <a:pt x="4592" y="-1857"/>
                          <a:pt x="972" y="5668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91" name="Freeform: Shape 190">
                    <a:extLst>
                      <a:ext uri="{FF2B5EF4-FFF2-40B4-BE49-F238E27FC236}">
                        <a16:creationId xmlns:a16="http://schemas.microsoft.com/office/drawing/2014/main" id="{2EEE26FE-04E3-4B18-B3C7-75FEEC9D7DB8}"/>
                      </a:ext>
                    </a:extLst>
                  </p:cNvPr>
                  <p:cNvSpPr/>
                  <p:nvPr/>
                </p:nvSpPr>
                <p:spPr>
                  <a:xfrm>
                    <a:off x="5658561" y="2386792"/>
                    <a:ext cx="77362" cy="81324"/>
                  </a:xfrm>
                  <a:custGeom>
                    <a:avLst/>
                    <a:gdLst>
                      <a:gd name="connsiteX0" fmla="*/ 22339 w 77362"/>
                      <a:gd name="connsiteY0" fmla="*/ 4744 h 81324"/>
                      <a:gd name="connsiteX1" fmla="*/ 1670 w 77362"/>
                      <a:gd name="connsiteY1" fmla="*/ 30366 h 81324"/>
                      <a:gd name="connsiteX2" fmla="*/ 15862 w 77362"/>
                      <a:gd name="connsiteY2" fmla="*/ 73133 h 81324"/>
                      <a:gd name="connsiteX3" fmla="*/ 35769 w 77362"/>
                      <a:gd name="connsiteY3" fmla="*/ 81325 h 81324"/>
                      <a:gd name="connsiteX4" fmla="*/ 32912 w 77362"/>
                      <a:gd name="connsiteY4" fmla="*/ 64942 h 81324"/>
                      <a:gd name="connsiteX5" fmla="*/ 27482 w 77362"/>
                      <a:gd name="connsiteY5" fmla="*/ 62465 h 81324"/>
                      <a:gd name="connsiteX6" fmla="*/ 17862 w 77362"/>
                      <a:gd name="connsiteY6" fmla="*/ 33890 h 81324"/>
                      <a:gd name="connsiteX7" fmla="*/ 25292 w 77362"/>
                      <a:gd name="connsiteY7" fmla="*/ 22270 h 81324"/>
                      <a:gd name="connsiteX8" fmla="*/ 73203 w 77362"/>
                      <a:gd name="connsiteY8" fmla="*/ 24651 h 81324"/>
                      <a:gd name="connsiteX9" fmla="*/ 77108 w 77362"/>
                      <a:gd name="connsiteY9" fmla="*/ 21317 h 81324"/>
                      <a:gd name="connsiteX10" fmla="*/ 22339 w 77362"/>
                      <a:gd name="connsiteY10" fmla="*/ 4744 h 81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2" h="81324">
                        <a:moveTo>
                          <a:pt x="22339" y="4744"/>
                        </a:moveTo>
                        <a:cubicBezTo>
                          <a:pt x="13004" y="9602"/>
                          <a:pt x="5289" y="18269"/>
                          <a:pt x="1670" y="30366"/>
                        </a:cubicBezTo>
                        <a:cubicBezTo>
                          <a:pt x="-2998" y="46273"/>
                          <a:pt x="2241" y="63418"/>
                          <a:pt x="15862" y="73133"/>
                        </a:cubicBezTo>
                        <a:cubicBezTo>
                          <a:pt x="20720" y="76658"/>
                          <a:pt x="28530" y="80182"/>
                          <a:pt x="35769" y="81325"/>
                        </a:cubicBezTo>
                        <a:cubicBezTo>
                          <a:pt x="34817" y="75705"/>
                          <a:pt x="33864" y="70276"/>
                          <a:pt x="32912" y="64942"/>
                        </a:cubicBezTo>
                        <a:cubicBezTo>
                          <a:pt x="31197" y="64370"/>
                          <a:pt x="29102" y="63608"/>
                          <a:pt x="27482" y="62465"/>
                        </a:cubicBezTo>
                        <a:cubicBezTo>
                          <a:pt x="18053" y="56084"/>
                          <a:pt x="14243" y="44749"/>
                          <a:pt x="17862" y="33890"/>
                        </a:cubicBezTo>
                        <a:cubicBezTo>
                          <a:pt x="19481" y="29033"/>
                          <a:pt x="22053" y="25223"/>
                          <a:pt x="25292" y="22270"/>
                        </a:cubicBezTo>
                        <a:cubicBezTo>
                          <a:pt x="37769" y="10840"/>
                          <a:pt x="59772" y="13602"/>
                          <a:pt x="73203" y="24651"/>
                        </a:cubicBezTo>
                        <a:cubicBezTo>
                          <a:pt x="75298" y="26366"/>
                          <a:pt x="78251" y="23508"/>
                          <a:pt x="77108" y="21317"/>
                        </a:cubicBezTo>
                        <a:cubicBezTo>
                          <a:pt x="65201" y="-114"/>
                          <a:pt x="40627" y="-4876"/>
                          <a:pt x="22339" y="4744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92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670467" y="2452634"/>
                  <a:ext cx="84579" cy="81301"/>
                  <a:chOff x="5670467" y="2452634"/>
                  <a:chExt cx="84579" cy="81301"/>
                </a:xfrm>
              </p:grpSpPr>
              <p:sp>
                <p:nvSpPr>
                  <p:cNvPr id="193" name="Freeform: Shape 192">
                    <a:extLst>
                      <a:ext uri="{FF2B5EF4-FFF2-40B4-BE49-F238E27FC236}">
                        <a16:creationId xmlns:a16="http://schemas.microsoft.com/office/drawing/2014/main" id="{8C81C390-E72F-415A-9DEF-E3201F3FBAF7}"/>
                      </a:ext>
                    </a:extLst>
                  </p:cNvPr>
                  <p:cNvSpPr/>
                  <p:nvPr/>
                </p:nvSpPr>
                <p:spPr>
                  <a:xfrm>
                    <a:off x="5733934" y="2465629"/>
                    <a:ext cx="21112" cy="20560"/>
                  </a:xfrm>
                  <a:custGeom>
                    <a:avLst/>
                    <a:gdLst>
                      <a:gd name="connsiteX0" fmla="*/ 972 w 21112"/>
                      <a:gd name="connsiteY0" fmla="*/ 5632 h 20560"/>
                      <a:gd name="connsiteX1" fmla="*/ 2877 w 21112"/>
                      <a:gd name="connsiteY1" fmla="*/ 17347 h 20560"/>
                      <a:gd name="connsiteX2" fmla="*/ 6402 w 21112"/>
                      <a:gd name="connsiteY2" fmla="*/ 19729 h 20560"/>
                      <a:gd name="connsiteX3" fmla="*/ 20403 w 21112"/>
                      <a:gd name="connsiteY3" fmla="*/ 6013 h 20560"/>
                      <a:gd name="connsiteX4" fmla="*/ 972 w 21112"/>
                      <a:gd name="connsiteY4" fmla="*/ 5632 h 2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6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94" name="Freeform: Shape 193">
                    <a:extLst>
                      <a:ext uri="{FF2B5EF4-FFF2-40B4-BE49-F238E27FC236}">
                        <a16:creationId xmlns:a16="http://schemas.microsoft.com/office/drawing/2014/main" id="{091D1F06-E87B-420D-9C72-77062A3F3300}"/>
                      </a:ext>
                    </a:extLst>
                  </p:cNvPr>
                  <p:cNvSpPr/>
                  <p:nvPr/>
                </p:nvSpPr>
                <p:spPr>
                  <a:xfrm>
                    <a:off x="5670467" y="2452634"/>
                    <a:ext cx="77362" cy="81301"/>
                  </a:xfrm>
                  <a:custGeom>
                    <a:avLst/>
                    <a:gdLst>
                      <a:gd name="connsiteX0" fmla="*/ 22339 w 77362"/>
                      <a:gd name="connsiteY0" fmla="*/ 4720 h 81301"/>
                      <a:gd name="connsiteX1" fmla="*/ 1670 w 77362"/>
                      <a:gd name="connsiteY1" fmla="*/ 30342 h 81301"/>
                      <a:gd name="connsiteX2" fmla="*/ 15862 w 77362"/>
                      <a:gd name="connsiteY2" fmla="*/ 73110 h 81301"/>
                      <a:gd name="connsiteX3" fmla="*/ 35579 w 77362"/>
                      <a:gd name="connsiteY3" fmla="*/ 81301 h 81301"/>
                      <a:gd name="connsiteX4" fmla="*/ 32626 w 77362"/>
                      <a:gd name="connsiteY4" fmla="*/ 64918 h 81301"/>
                      <a:gd name="connsiteX5" fmla="*/ 27482 w 77362"/>
                      <a:gd name="connsiteY5" fmla="*/ 62537 h 81301"/>
                      <a:gd name="connsiteX6" fmla="*/ 17862 w 77362"/>
                      <a:gd name="connsiteY6" fmla="*/ 33962 h 81301"/>
                      <a:gd name="connsiteX7" fmla="*/ 25292 w 77362"/>
                      <a:gd name="connsiteY7" fmla="*/ 22341 h 81301"/>
                      <a:gd name="connsiteX8" fmla="*/ 73203 w 77362"/>
                      <a:gd name="connsiteY8" fmla="*/ 24723 h 81301"/>
                      <a:gd name="connsiteX9" fmla="*/ 77108 w 77362"/>
                      <a:gd name="connsiteY9" fmla="*/ 21389 h 81301"/>
                      <a:gd name="connsiteX10" fmla="*/ 22339 w 77362"/>
                      <a:gd name="connsiteY10" fmla="*/ 4720 h 813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2" h="81301">
                        <a:moveTo>
                          <a:pt x="22339" y="4720"/>
                        </a:moveTo>
                        <a:cubicBezTo>
                          <a:pt x="13004" y="9578"/>
                          <a:pt x="5289" y="18246"/>
                          <a:pt x="1670" y="30342"/>
                        </a:cubicBezTo>
                        <a:cubicBezTo>
                          <a:pt x="-2998" y="46249"/>
                          <a:pt x="2241" y="63394"/>
                          <a:pt x="15862" y="73110"/>
                        </a:cubicBezTo>
                        <a:cubicBezTo>
                          <a:pt x="20720" y="76634"/>
                          <a:pt x="28340" y="80158"/>
                          <a:pt x="35579" y="81301"/>
                        </a:cubicBezTo>
                        <a:cubicBezTo>
                          <a:pt x="34626" y="75681"/>
                          <a:pt x="33578" y="70252"/>
                          <a:pt x="32626" y="64918"/>
                        </a:cubicBezTo>
                        <a:cubicBezTo>
                          <a:pt x="30911" y="64347"/>
                          <a:pt x="29102" y="63585"/>
                          <a:pt x="27482" y="62537"/>
                        </a:cubicBezTo>
                        <a:cubicBezTo>
                          <a:pt x="18053" y="56155"/>
                          <a:pt x="14243" y="44820"/>
                          <a:pt x="17862" y="33962"/>
                        </a:cubicBezTo>
                        <a:cubicBezTo>
                          <a:pt x="19481" y="29104"/>
                          <a:pt x="22053" y="25294"/>
                          <a:pt x="25292" y="22341"/>
                        </a:cubicBezTo>
                        <a:cubicBezTo>
                          <a:pt x="37769" y="10911"/>
                          <a:pt x="59772" y="13674"/>
                          <a:pt x="73203" y="24723"/>
                        </a:cubicBezTo>
                        <a:cubicBezTo>
                          <a:pt x="75298" y="26437"/>
                          <a:pt x="78251" y="23580"/>
                          <a:pt x="77108" y="21389"/>
                        </a:cubicBezTo>
                        <a:cubicBezTo>
                          <a:pt x="65106" y="-42"/>
                          <a:pt x="40627" y="-4900"/>
                          <a:pt x="22339" y="4720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95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682755" y="2518428"/>
                  <a:ext cx="84579" cy="81324"/>
                  <a:chOff x="5682755" y="2518428"/>
                  <a:chExt cx="84579" cy="81324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64E0C918-504F-486F-88F4-0BDB8BEC61DE}"/>
                      </a:ext>
                    </a:extLst>
                  </p:cNvPr>
                  <p:cNvSpPr/>
                  <p:nvPr/>
                </p:nvSpPr>
                <p:spPr>
                  <a:xfrm>
                    <a:off x="5746222" y="2531351"/>
                    <a:ext cx="21112" cy="20560"/>
                  </a:xfrm>
                  <a:custGeom>
                    <a:avLst/>
                    <a:gdLst>
                      <a:gd name="connsiteX0" fmla="*/ 972 w 21112"/>
                      <a:gd name="connsiteY0" fmla="*/ 5632 h 20560"/>
                      <a:gd name="connsiteX1" fmla="*/ 2877 w 21112"/>
                      <a:gd name="connsiteY1" fmla="*/ 17347 h 20560"/>
                      <a:gd name="connsiteX2" fmla="*/ 6402 w 21112"/>
                      <a:gd name="connsiteY2" fmla="*/ 19729 h 20560"/>
                      <a:gd name="connsiteX3" fmla="*/ 20403 w 21112"/>
                      <a:gd name="connsiteY3" fmla="*/ 6013 h 20560"/>
                      <a:gd name="connsiteX4" fmla="*/ 972 w 21112"/>
                      <a:gd name="connsiteY4" fmla="*/ 5632 h 2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6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4D358CF1-DDDA-431A-A61C-A3518F6A715A}"/>
                      </a:ext>
                    </a:extLst>
                  </p:cNvPr>
                  <p:cNvSpPr/>
                  <p:nvPr/>
                </p:nvSpPr>
                <p:spPr>
                  <a:xfrm>
                    <a:off x="5682755" y="2518428"/>
                    <a:ext cx="77362" cy="81324"/>
                  </a:xfrm>
                  <a:custGeom>
                    <a:avLst/>
                    <a:gdLst>
                      <a:gd name="connsiteX0" fmla="*/ 22339 w 77362"/>
                      <a:gd name="connsiteY0" fmla="*/ 4744 h 81324"/>
                      <a:gd name="connsiteX1" fmla="*/ 1670 w 77362"/>
                      <a:gd name="connsiteY1" fmla="*/ 30366 h 81324"/>
                      <a:gd name="connsiteX2" fmla="*/ 15862 w 77362"/>
                      <a:gd name="connsiteY2" fmla="*/ 73133 h 81324"/>
                      <a:gd name="connsiteX3" fmla="*/ 35579 w 77362"/>
                      <a:gd name="connsiteY3" fmla="*/ 81325 h 81324"/>
                      <a:gd name="connsiteX4" fmla="*/ 32435 w 77362"/>
                      <a:gd name="connsiteY4" fmla="*/ 64847 h 81324"/>
                      <a:gd name="connsiteX5" fmla="*/ 27482 w 77362"/>
                      <a:gd name="connsiteY5" fmla="*/ 62465 h 81324"/>
                      <a:gd name="connsiteX6" fmla="*/ 17862 w 77362"/>
                      <a:gd name="connsiteY6" fmla="*/ 33890 h 81324"/>
                      <a:gd name="connsiteX7" fmla="*/ 25292 w 77362"/>
                      <a:gd name="connsiteY7" fmla="*/ 22270 h 81324"/>
                      <a:gd name="connsiteX8" fmla="*/ 73203 w 77362"/>
                      <a:gd name="connsiteY8" fmla="*/ 24651 h 81324"/>
                      <a:gd name="connsiteX9" fmla="*/ 77108 w 77362"/>
                      <a:gd name="connsiteY9" fmla="*/ 21317 h 81324"/>
                      <a:gd name="connsiteX10" fmla="*/ 22339 w 77362"/>
                      <a:gd name="connsiteY10" fmla="*/ 4744 h 81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2" h="81324">
                        <a:moveTo>
                          <a:pt x="22339" y="4744"/>
                        </a:moveTo>
                        <a:cubicBezTo>
                          <a:pt x="13004" y="9602"/>
                          <a:pt x="5289" y="18269"/>
                          <a:pt x="1670" y="30366"/>
                        </a:cubicBezTo>
                        <a:cubicBezTo>
                          <a:pt x="-2998" y="46273"/>
                          <a:pt x="2241" y="63418"/>
                          <a:pt x="15862" y="73133"/>
                        </a:cubicBezTo>
                        <a:cubicBezTo>
                          <a:pt x="20720" y="76658"/>
                          <a:pt x="28340" y="80182"/>
                          <a:pt x="35579" y="81325"/>
                        </a:cubicBezTo>
                        <a:cubicBezTo>
                          <a:pt x="34626" y="75705"/>
                          <a:pt x="33293" y="70181"/>
                          <a:pt x="32435" y="64847"/>
                        </a:cubicBezTo>
                        <a:cubicBezTo>
                          <a:pt x="30721" y="64275"/>
                          <a:pt x="29197" y="63608"/>
                          <a:pt x="27482" y="62465"/>
                        </a:cubicBezTo>
                        <a:cubicBezTo>
                          <a:pt x="18053" y="56084"/>
                          <a:pt x="14243" y="44749"/>
                          <a:pt x="17862" y="33890"/>
                        </a:cubicBezTo>
                        <a:cubicBezTo>
                          <a:pt x="19481" y="29033"/>
                          <a:pt x="22053" y="25223"/>
                          <a:pt x="25292" y="22270"/>
                        </a:cubicBezTo>
                        <a:cubicBezTo>
                          <a:pt x="37770" y="10840"/>
                          <a:pt x="59772" y="13602"/>
                          <a:pt x="73203" y="24651"/>
                        </a:cubicBezTo>
                        <a:cubicBezTo>
                          <a:pt x="75298" y="26366"/>
                          <a:pt x="78251" y="23508"/>
                          <a:pt x="77108" y="21317"/>
                        </a:cubicBezTo>
                        <a:cubicBezTo>
                          <a:pt x="65106" y="-114"/>
                          <a:pt x="40627" y="-4876"/>
                          <a:pt x="22339" y="4744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98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695042" y="2584213"/>
                  <a:ext cx="84484" cy="81262"/>
                  <a:chOff x="5695042" y="2584213"/>
                  <a:chExt cx="84484" cy="81262"/>
                </a:xfrm>
              </p:grpSpPr>
              <p:sp>
                <p:nvSpPr>
                  <p:cNvPr id="199" name="Freeform: Shape 198">
                    <a:extLst>
                      <a:ext uri="{FF2B5EF4-FFF2-40B4-BE49-F238E27FC236}">
                        <a16:creationId xmlns:a16="http://schemas.microsoft.com/office/drawing/2014/main" id="{837F24E5-DDFB-4464-90CB-EC3C75018064}"/>
                      </a:ext>
                    </a:extLst>
                  </p:cNvPr>
                  <p:cNvSpPr/>
                  <p:nvPr/>
                </p:nvSpPr>
                <p:spPr>
                  <a:xfrm>
                    <a:off x="5758414" y="2597169"/>
                    <a:ext cx="21112" cy="20560"/>
                  </a:xfrm>
                  <a:custGeom>
                    <a:avLst/>
                    <a:gdLst>
                      <a:gd name="connsiteX0" fmla="*/ 972 w 21112"/>
                      <a:gd name="connsiteY0" fmla="*/ 5632 h 20560"/>
                      <a:gd name="connsiteX1" fmla="*/ 2877 w 21112"/>
                      <a:gd name="connsiteY1" fmla="*/ 17347 h 20560"/>
                      <a:gd name="connsiteX2" fmla="*/ 6402 w 21112"/>
                      <a:gd name="connsiteY2" fmla="*/ 19729 h 20560"/>
                      <a:gd name="connsiteX3" fmla="*/ 20403 w 21112"/>
                      <a:gd name="connsiteY3" fmla="*/ 6013 h 20560"/>
                      <a:gd name="connsiteX4" fmla="*/ 972 w 21112"/>
                      <a:gd name="connsiteY4" fmla="*/ 5632 h 2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6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00" name="Freeform: Shape 199">
                    <a:extLst>
                      <a:ext uri="{FF2B5EF4-FFF2-40B4-BE49-F238E27FC236}">
                        <a16:creationId xmlns:a16="http://schemas.microsoft.com/office/drawing/2014/main" id="{B54F090A-D8F7-431F-AF00-6EC3912A2D5D}"/>
                      </a:ext>
                    </a:extLst>
                  </p:cNvPr>
                  <p:cNvSpPr/>
                  <p:nvPr/>
                </p:nvSpPr>
                <p:spPr>
                  <a:xfrm>
                    <a:off x="5695042" y="2584213"/>
                    <a:ext cx="77362" cy="81262"/>
                  </a:xfrm>
                  <a:custGeom>
                    <a:avLst/>
                    <a:gdLst>
                      <a:gd name="connsiteX0" fmla="*/ 22339 w 77362"/>
                      <a:gd name="connsiteY0" fmla="*/ 4681 h 81262"/>
                      <a:gd name="connsiteX1" fmla="*/ 1670 w 77362"/>
                      <a:gd name="connsiteY1" fmla="*/ 30303 h 81262"/>
                      <a:gd name="connsiteX2" fmla="*/ 15862 w 77362"/>
                      <a:gd name="connsiteY2" fmla="*/ 73071 h 81262"/>
                      <a:gd name="connsiteX3" fmla="*/ 35579 w 77362"/>
                      <a:gd name="connsiteY3" fmla="*/ 81262 h 81262"/>
                      <a:gd name="connsiteX4" fmla="*/ 32245 w 77362"/>
                      <a:gd name="connsiteY4" fmla="*/ 64879 h 81262"/>
                      <a:gd name="connsiteX5" fmla="*/ 27482 w 77362"/>
                      <a:gd name="connsiteY5" fmla="*/ 62403 h 81262"/>
                      <a:gd name="connsiteX6" fmla="*/ 17862 w 77362"/>
                      <a:gd name="connsiteY6" fmla="*/ 33828 h 81262"/>
                      <a:gd name="connsiteX7" fmla="*/ 25292 w 77362"/>
                      <a:gd name="connsiteY7" fmla="*/ 22207 h 81262"/>
                      <a:gd name="connsiteX8" fmla="*/ 73202 w 77362"/>
                      <a:gd name="connsiteY8" fmla="*/ 24588 h 81262"/>
                      <a:gd name="connsiteX9" fmla="*/ 77108 w 77362"/>
                      <a:gd name="connsiteY9" fmla="*/ 21255 h 81262"/>
                      <a:gd name="connsiteX10" fmla="*/ 22339 w 77362"/>
                      <a:gd name="connsiteY10" fmla="*/ 4681 h 81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2" h="81262">
                        <a:moveTo>
                          <a:pt x="22339" y="4681"/>
                        </a:moveTo>
                        <a:cubicBezTo>
                          <a:pt x="13004" y="9539"/>
                          <a:pt x="5289" y="18207"/>
                          <a:pt x="1670" y="30303"/>
                        </a:cubicBezTo>
                        <a:cubicBezTo>
                          <a:pt x="-2998" y="46210"/>
                          <a:pt x="2241" y="63355"/>
                          <a:pt x="15862" y="73071"/>
                        </a:cubicBezTo>
                        <a:cubicBezTo>
                          <a:pt x="20720" y="76595"/>
                          <a:pt x="28340" y="80119"/>
                          <a:pt x="35579" y="81262"/>
                        </a:cubicBezTo>
                        <a:cubicBezTo>
                          <a:pt x="34626" y="75642"/>
                          <a:pt x="33197" y="70308"/>
                          <a:pt x="32245" y="64879"/>
                        </a:cubicBezTo>
                        <a:cubicBezTo>
                          <a:pt x="30530" y="64308"/>
                          <a:pt x="29102" y="63546"/>
                          <a:pt x="27482" y="62403"/>
                        </a:cubicBezTo>
                        <a:cubicBezTo>
                          <a:pt x="18053" y="56021"/>
                          <a:pt x="14243" y="44686"/>
                          <a:pt x="17862" y="33828"/>
                        </a:cubicBezTo>
                        <a:cubicBezTo>
                          <a:pt x="19481" y="28970"/>
                          <a:pt x="22053" y="25160"/>
                          <a:pt x="25292" y="22207"/>
                        </a:cubicBezTo>
                        <a:cubicBezTo>
                          <a:pt x="37770" y="10777"/>
                          <a:pt x="59772" y="13539"/>
                          <a:pt x="73202" y="24588"/>
                        </a:cubicBezTo>
                        <a:cubicBezTo>
                          <a:pt x="75298" y="26303"/>
                          <a:pt x="78251" y="23445"/>
                          <a:pt x="77108" y="21255"/>
                        </a:cubicBezTo>
                        <a:cubicBezTo>
                          <a:pt x="65106" y="-81"/>
                          <a:pt x="40627" y="-4844"/>
                          <a:pt x="22339" y="4681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01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706853" y="2649968"/>
                  <a:ext cx="84579" cy="81324"/>
                  <a:chOff x="5706853" y="2649968"/>
                  <a:chExt cx="84579" cy="81324"/>
                </a:xfrm>
              </p:grpSpPr>
              <p:sp>
                <p:nvSpPr>
                  <p:cNvPr id="202" name="Freeform: Shape 201">
                    <a:extLst>
                      <a:ext uri="{FF2B5EF4-FFF2-40B4-BE49-F238E27FC236}">
                        <a16:creationId xmlns:a16="http://schemas.microsoft.com/office/drawing/2014/main" id="{4AEDEBD3-955E-4E72-95C0-746799F4D073}"/>
                      </a:ext>
                    </a:extLst>
                  </p:cNvPr>
                  <p:cNvSpPr/>
                  <p:nvPr/>
                </p:nvSpPr>
                <p:spPr>
                  <a:xfrm>
                    <a:off x="5770320" y="2662891"/>
                    <a:ext cx="21112" cy="20560"/>
                  </a:xfrm>
                  <a:custGeom>
                    <a:avLst/>
                    <a:gdLst>
                      <a:gd name="connsiteX0" fmla="*/ 972 w 21112"/>
                      <a:gd name="connsiteY0" fmla="*/ 5632 h 20560"/>
                      <a:gd name="connsiteX1" fmla="*/ 2877 w 21112"/>
                      <a:gd name="connsiteY1" fmla="*/ 17347 h 20560"/>
                      <a:gd name="connsiteX2" fmla="*/ 6402 w 21112"/>
                      <a:gd name="connsiteY2" fmla="*/ 19729 h 20560"/>
                      <a:gd name="connsiteX3" fmla="*/ 20403 w 21112"/>
                      <a:gd name="connsiteY3" fmla="*/ 6013 h 20560"/>
                      <a:gd name="connsiteX4" fmla="*/ 972 w 21112"/>
                      <a:gd name="connsiteY4" fmla="*/ 5632 h 2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6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03" name="Freeform: Shape 202">
                    <a:extLst>
                      <a:ext uri="{FF2B5EF4-FFF2-40B4-BE49-F238E27FC236}">
                        <a16:creationId xmlns:a16="http://schemas.microsoft.com/office/drawing/2014/main" id="{4BD9AC22-D7EA-447F-9139-491A9E545184}"/>
                      </a:ext>
                    </a:extLst>
                  </p:cNvPr>
                  <p:cNvSpPr/>
                  <p:nvPr/>
                </p:nvSpPr>
                <p:spPr>
                  <a:xfrm>
                    <a:off x="5706853" y="2649968"/>
                    <a:ext cx="77362" cy="81324"/>
                  </a:xfrm>
                  <a:custGeom>
                    <a:avLst/>
                    <a:gdLst>
                      <a:gd name="connsiteX0" fmla="*/ 22339 w 77362"/>
                      <a:gd name="connsiteY0" fmla="*/ 4744 h 81324"/>
                      <a:gd name="connsiteX1" fmla="*/ 1670 w 77362"/>
                      <a:gd name="connsiteY1" fmla="*/ 30366 h 81324"/>
                      <a:gd name="connsiteX2" fmla="*/ 15862 w 77362"/>
                      <a:gd name="connsiteY2" fmla="*/ 73133 h 81324"/>
                      <a:gd name="connsiteX3" fmla="*/ 35865 w 77362"/>
                      <a:gd name="connsiteY3" fmla="*/ 81325 h 81324"/>
                      <a:gd name="connsiteX4" fmla="*/ 32721 w 77362"/>
                      <a:gd name="connsiteY4" fmla="*/ 64942 h 81324"/>
                      <a:gd name="connsiteX5" fmla="*/ 27482 w 77362"/>
                      <a:gd name="connsiteY5" fmla="*/ 62465 h 81324"/>
                      <a:gd name="connsiteX6" fmla="*/ 17862 w 77362"/>
                      <a:gd name="connsiteY6" fmla="*/ 33890 h 81324"/>
                      <a:gd name="connsiteX7" fmla="*/ 25292 w 77362"/>
                      <a:gd name="connsiteY7" fmla="*/ 22270 h 81324"/>
                      <a:gd name="connsiteX8" fmla="*/ 73203 w 77362"/>
                      <a:gd name="connsiteY8" fmla="*/ 24651 h 81324"/>
                      <a:gd name="connsiteX9" fmla="*/ 77108 w 77362"/>
                      <a:gd name="connsiteY9" fmla="*/ 21317 h 81324"/>
                      <a:gd name="connsiteX10" fmla="*/ 22339 w 77362"/>
                      <a:gd name="connsiteY10" fmla="*/ 4744 h 81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2" h="81324">
                        <a:moveTo>
                          <a:pt x="22339" y="4744"/>
                        </a:moveTo>
                        <a:cubicBezTo>
                          <a:pt x="13004" y="9602"/>
                          <a:pt x="5289" y="18269"/>
                          <a:pt x="1670" y="30366"/>
                        </a:cubicBezTo>
                        <a:cubicBezTo>
                          <a:pt x="-2998" y="46273"/>
                          <a:pt x="2241" y="63418"/>
                          <a:pt x="15862" y="73133"/>
                        </a:cubicBezTo>
                        <a:cubicBezTo>
                          <a:pt x="20720" y="76658"/>
                          <a:pt x="28625" y="80182"/>
                          <a:pt x="35865" y="81325"/>
                        </a:cubicBezTo>
                        <a:cubicBezTo>
                          <a:pt x="34912" y="75705"/>
                          <a:pt x="33674" y="70276"/>
                          <a:pt x="32721" y="64942"/>
                        </a:cubicBezTo>
                        <a:cubicBezTo>
                          <a:pt x="31007" y="64370"/>
                          <a:pt x="29102" y="63608"/>
                          <a:pt x="27482" y="62465"/>
                        </a:cubicBezTo>
                        <a:cubicBezTo>
                          <a:pt x="18053" y="56084"/>
                          <a:pt x="14243" y="44749"/>
                          <a:pt x="17862" y="33890"/>
                        </a:cubicBezTo>
                        <a:cubicBezTo>
                          <a:pt x="19482" y="29033"/>
                          <a:pt x="22053" y="25223"/>
                          <a:pt x="25292" y="22270"/>
                        </a:cubicBezTo>
                        <a:cubicBezTo>
                          <a:pt x="37769" y="10840"/>
                          <a:pt x="59772" y="13602"/>
                          <a:pt x="73203" y="24651"/>
                        </a:cubicBezTo>
                        <a:cubicBezTo>
                          <a:pt x="75298" y="26366"/>
                          <a:pt x="78251" y="23508"/>
                          <a:pt x="77108" y="21317"/>
                        </a:cubicBezTo>
                        <a:cubicBezTo>
                          <a:pt x="65106" y="-114"/>
                          <a:pt x="40627" y="-4876"/>
                          <a:pt x="22339" y="4744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04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718854" y="2715881"/>
                  <a:ext cx="84484" cy="81324"/>
                  <a:chOff x="5718854" y="2715881"/>
                  <a:chExt cx="84484" cy="81324"/>
                </a:xfrm>
              </p:grpSpPr>
              <p:sp>
                <p:nvSpPr>
                  <p:cNvPr id="205" name="Freeform: Shape 204">
                    <a:extLst>
                      <a:ext uri="{FF2B5EF4-FFF2-40B4-BE49-F238E27FC236}">
                        <a16:creationId xmlns:a16="http://schemas.microsoft.com/office/drawing/2014/main" id="{081BE976-EC17-4D50-90DE-0112DB7B6957}"/>
                      </a:ext>
                    </a:extLst>
                  </p:cNvPr>
                  <p:cNvSpPr/>
                  <p:nvPr/>
                </p:nvSpPr>
                <p:spPr>
                  <a:xfrm>
                    <a:off x="5782226" y="2728840"/>
                    <a:ext cx="21112" cy="20525"/>
                  </a:xfrm>
                  <a:custGeom>
                    <a:avLst/>
                    <a:gdLst>
                      <a:gd name="connsiteX0" fmla="*/ 972 w 21112"/>
                      <a:gd name="connsiteY0" fmla="*/ 5596 h 20525"/>
                      <a:gd name="connsiteX1" fmla="*/ 2877 w 21112"/>
                      <a:gd name="connsiteY1" fmla="*/ 17312 h 20525"/>
                      <a:gd name="connsiteX2" fmla="*/ 6402 w 21112"/>
                      <a:gd name="connsiteY2" fmla="*/ 19693 h 20525"/>
                      <a:gd name="connsiteX3" fmla="*/ 20403 w 21112"/>
                      <a:gd name="connsiteY3" fmla="*/ 5977 h 20525"/>
                      <a:gd name="connsiteX4" fmla="*/ 972 w 21112"/>
                      <a:gd name="connsiteY4" fmla="*/ 5596 h 20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25">
                        <a:moveTo>
                          <a:pt x="972" y="5596"/>
                        </a:moveTo>
                        <a:cubicBezTo>
                          <a:pt x="-837" y="9406"/>
                          <a:pt x="-75" y="14264"/>
                          <a:pt x="2877" y="17312"/>
                        </a:cubicBezTo>
                        <a:cubicBezTo>
                          <a:pt x="3925" y="18360"/>
                          <a:pt x="5068" y="19122"/>
                          <a:pt x="6402" y="19693"/>
                        </a:cubicBezTo>
                        <a:cubicBezTo>
                          <a:pt x="14688" y="23313"/>
                          <a:pt x="23737" y="14454"/>
                          <a:pt x="20403" y="5977"/>
                        </a:cubicBezTo>
                        <a:cubicBezTo>
                          <a:pt x="17260" y="-2024"/>
                          <a:pt x="4592" y="-1833"/>
                          <a:pt x="972" y="5596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06" name="Freeform: Shape 205">
                    <a:extLst>
                      <a:ext uri="{FF2B5EF4-FFF2-40B4-BE49-F238E27FC236}">
                        <a16:creationId xmlns:a16="http://schemas.microsoft.com/office/drawing/2014/main" id="{770BAE99-E7C3-4A4A-803C-F146A25869E9}"/>
                      </a:ext>
                    </a:extLst>
                  </p:cNvPr>
                  <p:cNvSpPr/>
                  <p:nvPr/>
                </p:nvSpPr>
                <p:spPr>
                  <a:xfrm>
                    <a:off x="5718854" y="2715881"/>
                    <a:ext cx="77362" cy="81324"/>
                  </a:xfrm>
                  <a:custGeom>
                    <a:avLst/>
                    <a:gdLst>
                      <a:gd name="connsiteX0" fmla="*/ 22339 w 77362"/>
                      <a:gd name="connsiteY0" fmla="*/ 4744 h 81324"/>
                      <a:gd name="connsiteX1" fmla="*/ 1670 w 77362"/>
                      <a:gd name="connsiteY1" fmla="*/ 30366 h 81324"/>
                      <a:gd name="connsiteX2" fmla="*/ 15862 w 77362"/>
                      <a:gd name="connsiteY2" fmla="*/ 73133 h 81324"/>
                      <a:gd name="connsiteX3" fmla="*/ 35579 w 77362"/>
                      <a:gd name="connsiteY3" fmla="*/ 81325 h 81324"/>
                      <a:gd name="connsiteX4" fmla="*/ 32721 w 77362"/>
                      <a:gd name="connsiteY4" fmla="*/ 64942 h 81324"/>
                      <a:gd name="connsiteX5" fmla="*/ 27482 w 77362"/>
                      <a:gd name="connsiteY5" fmla="*/ 62465 h 81324"/>
                      <a:gd name="connsiteX6" fmla="*/ 17862 w 77362"/>
                      <a:gd name="connsiteY6" fmla="*/ 33890 h 81324"/>
                      <a:gd name="connsiteX7" fmla="*/ 25292 w 77362"/>
                      <a:gd name="connsiteY7" fmla="*/ 22270 h 81324"/>
                      <a:gd name="connsiteX8" fmla="*/ 73202 w 77362"/>
                      <a:gd name="connsiteY8" fmla="*/ 24651 h 81324"/>
                      <a:gd name="connsiteX9" fmla="*/ 77108 w 77362"/>
                      <a:gd name="connsiteY9" fmla="*/ 21317 h 81324"/>
                      <a:gd name="connsiteX10" fmla="*/ 22339 w 77362"/>
                      <a:gd name="connsiteY10" fmla="*/ 4744 h 81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2" h="81324">
                        <a:moveTo>
                          <a:pt x="22339" y="4744"/>
                        </a:moveTo>
                        <a:cubicBezTo>
                          <a:pt x="13004" y="9602"/>
                          <a:pt x="5289" y="18269"/>
                          <a:pt x="1670" y="30366"/>
                        </a:cubicBezTo>
                        <a:cubicBezTo>
                          <a:pt x="-2998" y="46368"/>
                          <a:pt x="2241" y="63418"/>
                          <a:pt x="15862" y="73133"/>
                        </a:cubicBezTo>
                        <a:cubicBezTo>
                          <a:pt x="20720" y="76658"/>
                          <a:pt x="28340" y="80182"/>
                          <a:pt x="35579" y="81325"/>
                        </a:cubicBezTo>
                        <a:cubicBezTo>
                          <a:pt x="34626" y="75705"/>
                          <a:pt x="33674" y="70276"/>
                          <a:pt x="32721" y="64942"/>
                        </a:cubicBezTo>
                        <a:cubicBezTo>
                          <a:pt x="31007" y="64370"/>
                          <a:pt x="29102" y="63608"/>
                          <a:pt x="27482" y="62465"/>
                        </a:cubicBezTo>
                        <a:cubicBezTo>
                          <a:pt x="18053" y="56083"/>
                          <a:pt x="14243" y="44749"/>
                          <a:pt x="17862" y="33890"/>
                        </a:cubicBezTo>
                        <a:cubicBezTo>
                          <a:pt x="19481" y="29033"/>
                          <a:pt x="22053" y="25223"/>
                          <a:pt x="25292" y="22270"/>
                        </a:cubicBezTo>
                        <a:cubicBezTo>
                          <a:pt x="37770" y="10840"/>
                          <a:pt x="59772" y="13602"/>
                          <a:pt x="73202" y="24651"/>
                        </a:cubicBezTo>
                        <a:cubicBezTo>
                          <a:pt x="75298" y="26366"/>
                          <a:pt x="78251" y="23508"/>
                          <a:pt x="77108" y="21317"/>
                        </a:cubicBezTo>
                        <a:cubicBezTo>
                          <a:pt x="65106" y="-114"/>
                          <a:pt x="40627" y="-4876"/>
                          <a:pt x="22339" y="4744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07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732094" y="2781433"/>
                  <a:ext cx="84579" cy="81304"/>
                  <a:chOff x="5732094" y="2781433"/>
                  <a:chExt cx="84579" cy="81304"/>
                </a:xfrm>
              </p:grpSpPr>
              <p:sp>
                <p:nvSpPr>
                  <p:cNvPr id="208" name="Freeform: Shape 207">
                    <a:extLst>
                      <a:ext uri="{FF2B5EF4-FFF2-40B4-BE49-F238E27FC236}">
                        <a16:creationId xmlns:a16="http://schemas.microsoft.com/office/drawing/2014/main" id="{4D24F9C7-E68F-4D80-A48D-DACB95C18CD5}"/>
                      </a:ext>
                    </a:extLst>
                  </p:cNvPr>
                  <p:cNvSpPr/>
                  <p:nvPr/>
                </p:nvSpPr>
                <p:spPr>
                  <a:xfrm>
                    <a:off x="5795561" y="2794432"/>
                    <a:ext cx="21112" cy="20560"/>
                  </a:xfrm>
                  <a:custGeom>
                    <a:avLst/>
                    <a:gdLst>
                      <a:gd name="connsiteX0" fmla="*/ 972 w 21112"/>
                      <a:gd name="connsiteY0" fmla="*/ 5632 h 20560"/>
                      <a:gd name="connsiteX1" fmla="*/ 2877 w 21112"/>
                      <a:gd name="connsiteY1" fmla="*/ 17347 h 20560"/>
                      <a:gd name="connsiteX2" fmla="*/ 6402 w 21112"/>
                      <a:gd name="connsiteY2" fmla="*/ 19729 h 20560"/>
                      <a:gd name="connsiteX3" fmla="*/ 20403 w 21112"/>
                      <a:gd name="connsiteY3" fmla="*/ 6013 h 20560"/>
                      <a:gd name="connsiteX4" fmla="*/ 972 w 21112"/>
                      <a:gd name="connsiteY4" fmla="*/ 5632 h 2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6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09" name="Freeform: Shape 208">
                    <a:extLst>
                      <a:ext uri="{FF2B5EF4-FFF2-40B4-BE49-F238E27FC236}">
                        <a16:creationId xmlns:a16="http://schemas.microsoft.com/office/drawing/2014/main" id="{40D94299-D37F-47CF-A0A1-4B1E20964CFA}"/>
                      </a:ext>
                    </a:extLst>
                  </p:cNvPr>
                  <p:cNvSpPr/>
                  <p:nvPr/>
                </p:nvSpPr>
                <p:spPr>
                  <a:xfrm>
                    <a:off x="5732094" y="2781433"/>
                    <a:ext cx="77362" cy="81304"/>
                  </a:xfrm>
                  <a:custGeom>
                    <a:avLst/>
                    <a:gdLst>
                      <a:gd name="connsiteX0" fmla="*/ 22339 w 77362"/>
                      <a:gd name="connsiteY0" fmla="*/ 4723 h 81304"/>
                      <a:gd name="connsiteX1" fmla="*/ 1670 w 77362"/>
                      <a:gd name="connsiteY1" fmla="*/ 30346 h 81304"/>
                      <a:gd name="connsiteX2" fmla="*/ 15862 w 77362"/>
                      <a:gd name="connsiteY2" fmla="*/ 73113 h 81304"/>
                      <a:gd name="connsiteX3" fmla="*/ 35579 w 77362"/>
                      <a:gd name="connsiteY3" fmla="*/ 81304 h 81304"/>
                      <a:gd name="connsiteX4" fmla="*/ 32721 w 77362"/>
                      <a:gd name="connsiteY4" fmla="*/ 64921 h 81304"/>
                      <a:gd name="connsiteX5" fmla="*/ 27482 w 77362"/>
                      <a:gd name="connsiteY5" fmla="*/ 62445 h 81304"/>
                      <a:gd name="connsiteX6" fmla="*/ 17862 w 77362"/>
                      <a:gd name="connsiteY6" fmla="*/ 33870 h 81304"/>
                      <a:gd name="connsiteX7" fmla="*/ 25292 w 77362"/>
                      <a:gd name="connsiteY7" fmla="*/ 22249 h 81304"/>
                      <a:gd name="connsiteX8" fmla="*/ 73203 w 77362"/>
                      <a:gd name="connsiteY8" fmla="*/ 24631 h 81304"/>
                      <a:gd name="connsiteX9" fmla="*/ 77108 w 77362"/>
                      <a:gd name="connsiteY9" fmla="*/ 21297 h 81304"/>
                      <a:gd name="connsiteX10" fmla="*/ 22339 w 77362"/>
                      <a:gd name="connsiteY10" fmla="*/ 4723 h 81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2" h="81304">
                        <a:moveTo>
                          <a:pt x="22339" y="4723"/>
                        </a:moveTo>
                        <a:cubicBezTo>
                          <a:pt x="13004" y="9676"/>
                          <a:pt x="5289" y="18249"/>
                          <a:pt x="1670" y="30346"/>
                        </a:cubicBezTo>
                        <a:cubicBezTo>
                          <a:pt x="-2998" y="46252"/>
                          <a:pt x="2241" y="63397"/>
                          <a:pt x="15862" y="73113"/>
                        </a:cubicBezTo>
                        <a:cubicBezTo>
                          <a:pt x="20720" y="76637"/>
                          <a:pt x="28340" y="80161"/>
                          <a:pt x="35579" y="81304"/>
                        </a:cubicBezTo>
                        <a:cubicBezTo>
                          <a:pt x="34626" y="75685"/>
                          <a:pt x="33674" y="70255"/>
                          <a:pt x="32721" y="64921"/>
                        </a:cubicBezTo>
                        <a:cubicBezTo>
                          <a:pt x="31007" y="64350"/>
                          <a:pt x="29102" y="63588"/>
                          <a:pt x="27482" y="62445"/>
                        </a:cubicBezTo>
                        <a:cubicBezTo>
                          <a:pt x="18053" y="56063"/>
                          <a:pt x="14243" y="44728"/>
                          <a:pt x="17862" y="33870"/>
                        </a:cubicBezTo>
                        <a:cubicBezTo>
                          <a:pt x="19481" y="29012"/>
                          <a:pt x="22053" y="25202"/>
                          <a:pt x="25292" y="22249"/>
                        </a:cubicBezTo>
                        <a:cubicBezTo>
                          <a:pt x="37769" y="10819"/>
                          <a:pt x="59772" y="13582"/>
                          <a:pt x="73203" y="24631"/>
                        </a:cubicBezTo>
                        <a:cubicBezTo>
                          <a:pt x="75298" y="26345"/>
                          <a:pt x="78251" y="23488"/>
                          <a:pt x="77108" y="21297"/>
                        </a:cubicBezTo>
                        <a:cubicBezTo>
                          <a:pt x="65201" y="-39"/>
                          <a:pt x="40627" y="-4897"/>
                          <a:pt x="22339" y="47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10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744381" y="2847234"/>
                  <a:ext cx="84579" cy="81226"/>
                  <a:chOff x="5744381" y="2847234"/>
                  <a:chExt cx="84579" cy="81226"/>
                </a:xfrm>
              </p:grpSpPr>
              <p:sp>
                <p:nvSpPr>
                  <p:cNvPr id="211" name="Freeform: Shape 210">
                    <a:extLst>
                      <a:ext uri="{FF2B5EF4-FFF2-40B4-BE49-F238E27FC236}">
                        <a16:creationId xmlns:a16="http://schemas.microsoft.com/office/drawing/2014/main" id="{650F9871-6654-473A-9E71-766CF4D86357}"/>
                      </a:ext>
                    </a:extLst>
                  </p:cNvPr>
                  <p:cNvSpPr/>
                  <p:nvPr/>
                </p:nvSpPr>
                <p:spPr>
                  <a:xfrm>
                    <a:off x="5807848" y="2860154"/>
                    <a:ext cx="21112" cy="20560"/>
                  </a:xfrm>
                  <a:custGeom>
                    <a:avLst/>
                    <a:gdLst>
                      <a:gd name="connsiteX0" fmla="*/ 972 w 21112"/>
                      <a:gd name="connsiteY0" fmla="*/ 5632 h 20560"/>
                      <a:gd name="connsiteX1" fmla="*/ 2877 w 21112"/>
                      <a:gd name="connsiteY1" fmla="*/ 17347 h 20560"/>
                      <a:gd name="connsiteX2" fmla="*/ 6402 w 21112"/>
                      <a:gd name="connsiteY2" fmla="*/ 19729 h 20560"/>
                      <a:gd name="connsiteX3" fmla="*/ 20403 w 21112"/>
                      <a:gd name="connsiteY3" fmla="*/ 6013 h 20560"/>
                      <a:gd name="connsiteX4" fmla="*/ 972 w 21112"/>
                      <a:gd name="connsiteY4" fmla="*/ 5632 h 2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6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12" name="Freeform: Shape 211">
                    <a:extLst>
                      <a:ext uri="{FF2B5EF4-FFF2-40B4-BE49-F238E27FC236}">
                        <a16:creationId xmlns:a16="http://schemas.microsoft.com/office/drawing/2014/main" id="{EAF8438C-2B4B-46CA-A838-066CD1CDDEE2}"/>
                      </a:ext>
                    </a:extLst>
                  </p:cNvPr>
                  <p:cNvSpPr/>
                  <p:nvPr/>
                </p:nvSpPr>
                <p:spPr>
                  <a:xfrm>
                    <a:off x="5744381" y="2847234"/>
                    <a:ext cx="77362" cy="81226"/>
                  </a:xfrm>
                  <a:custGeom>
                    <a:avLst/>
                    <a:gdLst>
                      <a:gd name="connsiteX0" fmla="*/ 22339 w 77362"/>
                      <a:gd name="connsiteY0" fmla="*/ 4740 h 81226"/>
                      <a:gd name="connsiteX1" fmla="*/ 1670 w 77362"/>
                      <a:gd name="connsiteY1" fmla="*/ 30363 h 81226"/>
                      <a:gd name="connsiteX2" fmla="*/ 15862 w 77362"/>
                      <a:gd name="connsiteY2" fmla="*/ 73130 h 81226"/>
                      <a:gd name="connsiteX3" fmla="*/ 36531 w 77362"/>
                      <a:gd name="connsiteY3" fmla="*/ 81226 h 81226"/>
                      <a:gd name="connsiteX4" fmla="*/ 33483 w 77362"/>
                      <a:gd name="connsiteY4" fmla="*/ 64843 h 81226"/>
                      <a:gd name="connsiteX5" fmla="*/ 27482 w 77362"/>
                      <a:gd name="connsiteY5" fmla="*/ 62557 h 81226"/>
                      <a:gd name="connsiteX6" fmla="*/ 17862 w 77362"/>
                      <a:gd name="connsiteY6" fmla="*/ 33982 h 81226"/>
                      <a:gd name="connsiteX7" fmla="*/ 25292 w 77362"/>
                      <a:gd name="connsiteY7" fmla="*/ 22362 h 81226"/>
                      <a:gd name="connsiteX8" fmla="*/ 73202 w 77362"/>
                      <a:gd name="connsiteY8" fmla="*/ 24743 h 81226"/>
                      <a:gd name="connsiteX9" fmla="*/ 77108 w 77362"/>
                      <a:gd name="connsiteY9" fmla="*/ 21409 h 81226"/>
                      <a:gd name="connsiteX10" fmla="*/ 22339 w 77362"/>
                      <a:gd name="connsiteY10" fmla="*/ 4740 h 81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2" h="81226">
                        <a:moveTo>
                          <a:pt x="22339" y="4740"/>
                        </a:moveTo>
                        <a:cubicBezTo>
                          <a:pt x="13004" y="9598"/>
                          <a:pt x="5289" y="18266"/>
                          <a:pt x="1670" y="30363"/>
                        </a:cubicBezTo>
                        <a:cubicBezTo>
                          <a:pt x="-2998" y="46365"/>
                          <a:pt x="2241" y="63414"/>
                          <a:pt x="15862" y="73130"/>
                        </a:cubicBezTo>
                        <a:cubicBezTo>
                          <a:pt x="20720" y="76654"/>
                          <a:pt x="29292" y="80083"/>
                          <a:pt x="36531" y="81226"/>
                        </a:cubicBezTo>
                        <a:cubicBezTo>
                          <a:pt x="35579" y="75606"/>
                          <a:pt x="34436" y="70177"/>
                          <a:pt x="33483" y="64843"/>
                        </a:cubicBezTo>
                        <a:cubicBezTo>
                          <a:pt x="31959" y="64653"/>
                          <a:pt x="30530" y="64367"/>
                          <a:pt x="27482" y="62557"/>
                        </a:cubicBezTo>
                        <a:cubicBezTo>
                          <a:pt x="17767" y="56747"/>
                          <a:pt x="14243" y="44841"/>
                          <a:pt x="17862" y="33982"/>
                        </a:cubicBezTo>
                        <a:cubicBezTo>
                          <a:pt x="19481" y="29125"/>
                          <a:pt x="22053" y="25314"/>
                          <a:pt x="25292" y="22362"/>
                        </a:cubicBezTo>
                        <a:cubicBezTo>
                          <a:pt x="37770" y="10932"/>
                          <a:pt x="59772" y="13694"/>
                          <a:pt x="73202" y="24743"/>
                        </a:cubicBezTo>
                        <a:cubicBezTo>
                          <a:pt x="75298" y="26457"/>
                          <a:pt x="78251" y="23600"/>
                          <a:pt x="77108" y="21409"/>
                        </a:cubicBezTo>
                        <a:cubicBezTo>
                          <a:pt x="65106" y="-117"/>
                          <a:pt x="40627" y="-4880"/>
                          <a:pt x="22339" y="4740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13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759145" y="2912543"/>
                  <a:ext cx="84579" cy="81449"/>
                  <a:chOff x="5759145" y="2912543"/>
                  <a:chExt cx="84579" cy="81449"/>
                </a:xfrm>
              </p:grpSpPr>
              <p:sp>
                <p:nvSpPr>
                  <p:cNvPr id="214" name="Freeform: Shape 213">
                    <a:extLst>
                      <a:ext uri="{FF2B5EF4-FFF2-40B4-BE49-F238E27FC236}">
                        <a16:creationId xmlns:a16="http://schemas.microsoft.com/office/drawing/2014/main" id="{6B1ECED6-C90E-485C-98AD-4E7335C0B3BF}"/>
                      </a:ext>
                    </a:extLst>
                  </p:cNvPr>
                  <p:cNvSpPr/>
                  <p:nvPr/>
                </p:nvSpPr>
                <p:spPr>
                  <a:xfrm>
                    <a:off x="5822612" y="2925496"/>
                    <a:ext cx="21112" cy="20560"/>
                  </a:xfrm>
                  <a:custGeom>
                    <a:avLst/>
                    <a:gdLst>
                      <a:gd name="connsiteX0" fmla="*/ 972 w 21112"/>
                      <a:gd name="connsiteY0" fmla="*/ 5632 h 20560"/>
                      <a:gd name="connsiteX1" fmla="*/ 2877 w 21112"/>
                      <a:gd name="connsiteY1" fmla="*/ 17347 h 20560"/>
                      <a:gd name="connsiteX2" fmla="*/ 6402 w 21112"/>
                      <a:gd name="connsiteY2" fmla="*/ 19729 h 20560"/>
                      <a:gd name="connsiteX3" fmla="*/ 20403 w 21112"/>
                      <a:gd name="connsiteY3" fmla="*/ 6013 h 20560"/>
                      <a:gd name="connsiteX4" fmla="*/ 972 w 21112"/>
                      <a:gd name="connsiteY4" fmla="*/ 5632 h 2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6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15" name="Freeform: Shape 214">
                    <a:extLst>
                      <a:ext uri="{FF2B5EF4-FFF2-40B4-BE49-F238E27FC236}">
                        <a16:creationId xmlns:a16="http://schemas.microsoft.com/office/drawing/2014/main" id="{A5D17994-8460-49AB-A4C3-E5A85282513D}"/>
                      </a:ext>
                    </a:extLst>
                  </p:cNvPr>
                  <p:cNvSpPr/>
                  <p:nvPr/>
                </p:nvSpPr>
                <p:spPr>
                  <a:xfrm>
                    <a:off x="5759145" y="2912543"/>
                    <a:ext cx="77267" cy="81449"/>
                  </a:xfrm>
                  <a:custGeom>
                    <a:avLst/>
                    <a:gdLst>
                      <a:gd name="connsiteX0" fmla="*/ 22339 w 77267"/>
                      <a:gd name="connsiteY0" fmla="*/ 4678 h 81449"/>
                      <a:gd name="connsiteX1" fmla="*/ 1670 w 77267"/>
                      <a:gd name="connsiteY1" fmla="*/ 30300 h 81449"/>
                      <a:gd name="connsiteX2" fmla="*/ 15862 w 77267"/>
                      <a:gd name="connsiteY2" fmla="*/ 73067 h 81449"/>
                      <a:gd name="connsiteX3" fmla="*/ 35388 w 77267"/>
                      <a:gd name="connsiteY3" fmla="*/ 81449 h 81449"/>
                      <a:gd name="connsiteX4" fmla="*/ 31578 w 77267"/>
                      <a:gd name="connsiteY4" fmla="*/ 64495 h 81449"/>
                      <a:gd name="connsiteX5" fmla="*/ 27387 w 77267"/>
                      <a:gd name="connsiteY5" fmla="*/ 62495 h 81449"/>
                      <a:gd name="connsiteX6" fmla="*/ 17767 w 77267"/>
                      <a:gd name="connsiteY6" fmla="*/ 33920 h 81449"/>
                      <a:gd name="connsiteX7" fmla="*/ 25196 w 77267"/>
                      <a:gd name="connsiteY7" fmla="*/ 22299 h 81449"/>
                      <a:gd name="connsiteX8" fmla="*/ 73107 w 77267"/>
                      <a:gd name="connsiteY8" fmla="*/ 24680 h 81449"/>
                      <a:gd name="connsiteX9" fmla="*/ 77013 w 77267"/>
                      <a:gd name="connsiteY9" fmla="*/ 21347 h 81449"/>
                      <a:gd name="connsiteX10" fmla="*/ 22339 w 77267"/>
                      <a:gd name="connsiteY10" fmla="*/ 4678 h 8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267" h="81449">
                        <a:moveTo>
                          <a:pt x="22339" y="4678"/>
                        </a:moveTo>
                        <a:cubicBezTo>
                          <a:pt x="13004" y="9536"/>
                          <a:pt x="5289" y="18203"/>
                          <a:pt x="1670" y="30300"/>
                        </a:cubicBezTo>
                        <a:cubicBezTo>
                          <a:pt x="-2998" y="46302"/>
                          <a:pt x="2241" y="63352"/>
                          <a:pt x="15862" y="73067"/>
                        </a:cubicBezTo>
                        <a:cubicBezTo>
                          <a:pt x="20720" y="76592"/>
                          <a:pt x="28244" y="80306"/>
                          <a:pt x="35388" y="81449"/>
                        </a:cubicBezTo>
                        <a:cubicBezTo>
                          <a:pt x="34150" y="76306"/>
                          <a:pt x="32721" y="69829"/>
                          <a:pt x="31578" y="64495"/>
                        </a:cubicBezTo>
                        <a:cubicBezTo>
                          <a:pt x="29959" y="63923"/>
                          <a:pt x="29102" y="63542"/>
                          <a:pt x="27387" y="62495"/>
                        </a:cubicBezTo>
                        <a:cubicBezTo>
                          <a:pt x="17957" y="56113"/>
                          <a:pt x="14148" y="44778"/>
                          <a:pt x="17767" y="33920"/>
                        </a:cubicBezTo>
                        <a:cubicBezTo>
                          <a:pt x="19386" y="29062"/>
                          <a:pt x="21958" y="25252"/>
                          <a:pt x="25196" y="22299"/>
                        </a:cubicBezTo>
                        <a:cubicBezTo>
                          <a:pt x="37674" y="10869"/>
                          <a:pt x="59677" y="13631"/>
                          <a:pt x="73107" y="24680"/>
                        </a:cubicBezTo>
                        <a:cubicBezTo>
                          <a:pt x="75203" y="26395"/>
                          <a:pt x="78155" y="23537"/>
                          <a:pt x="77013" y="21347"/>
                        </a:cubicBezTo>
                        <a:cubicBezTo>
                          <a:pt x="65106" y="-85"/>
                          <a:pt x="40627" y="-4847"/>
                          <a:pt x="22339" y="4678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16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772480" y="2978108"/>
                  <a:ext cx="84579" cy="81321"/>
                  <a:chOff x="5772480" y="2978108"/>
                  <a:chExt cx="84579" cy="81321"/>
                </a:xfrm>
              </p:grpSpPr>
              <p:sp>
                <p:nvSpPr>
                  <p:cNvPr id="217" name="Freeform: Shape 216">
                    <a:extLst>
                      <a:ext uri="{FF2B5EF4-FFF2-40B4-BE49-F238E27FC236}">
                        <a16:creationId xmlns:a16="http://schemas.microsoft.com/office/drawing/2014/main" id="{AF86BA4A-E301-417D-9850-29CB32C9B9EF}"/>
                      </a:ext>
                    </a:extLst>
                  </p:cNvPr>
                  <p:cNvSpPr/>
                  <p:nvPr/>
                </p:nvSpPr>
                <p:spPr>
                  <a:xfrm>
                    <a:off x="5835947" y="2991028"/>
                    <a:ext cx="21112" cy="20560"/>
                  </a:xfrm>
                  <a:custGeom>
                    <a:avLst/>
                    <a:gdLst>
                      <a:gd name="connsiteX0" fmla="*/ 972 w 21112"/>
                      <a:gd name="connsiteY0" fmla="*/ 5632 h 20560"/>
                      <a:gd name="connsiteX1" fmla="*/ 2877 w 21112"/>
                      <a:gd name="connsiteY1" fmla="*/ 17347 h 20560"/>
                      <a:gd name="connsiteX2" fmla="*/ 6402 w 21112"/>
                      <a:gd name="connsiteY2" fmla="*/ 19729 h 20560"/>
                      <a:gd name="connsiteX3" fmla="*/ 20403 w 21112"/>
                      <a:gd name="connsiteY3" fmla="*/ 6013 h 20560"/>
                      <a:gd name="connsiteX4" fmla="*/ 972 w 21112"/>
                      <a:gd name="connsiteY4" fmla="*/ 5632 h 2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6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18" name="Freeform: Shape 217">
                    <a:extLst>
                      <a:ext uri="{FF2B5EF4-FFF2-40B4-BE49-F238E27FC236}">
                        <a16:creationId xmlns:a16="http://schemas.microsoft.com/office/drawing/2014/main" id="{8BCFE35E-BCE9-4F1C-85B4-09875CF8FCC5}"/>
                      </a:ext>
                    </a:extLst>
                  </p:cNvPr>
                  <p:cNvSpPr/>
                  <p:nvPr/>
                </p:nvSpPr>
                <p:spPr>
                  <a:xfrm>
                    <a:off x="5772480" y="2978108"/>
                    <a:ext cx="77362" cy="81321"/>
                  </a:xfrm>
                  <a:custGeom>
                    <a:avLst/>
                    <a:gdLst>
                      <a:gd name="connsiteX0" fmla="*/ 22339 w 77362"/>
                      <a:gd name="connsiteY0" fmla="*/ 4740 h 81321"/>
                      <a:gd name="connsiteX1" fmla="*/ 1670 w 77362"/>
                      <a:gd name="connsiteY1" fmla="*/ 30363 h 81321"/>
                      <a:gd name="connsiteX2" fmla="*/ 15862 w 77362"/>
                      <a:gd name="connsiteY2" fmla="*/ 73130 h 81321"/>
                      <a:gd name="connsiteX3" fmla="*/ 35579 w 77362"/>
                      <a:gd name="connsiteY3" fmla="*/ 81321 h 81321"/>
                      <a:gd name="connsiteX4" fmla="*/ 31959 w 77362"/>
                      <a:gd name="connsiteY4" fmla="*/ 64748 h 81321"/>
                      <a:gd name="connsiteX5" fmla="*/ 27482 w 77362"/>
                      <a:gd name="connsiteY5" fmla="*/ 62557 h 81321"/>
                      <a:gd name="connsiteX6" fmla="*/ 17862 w 77362"/>
                      <a:gd name="connsiteY6" fmla="*/ 33982 h 81321"/>
                      <a:gd name="connsiteX7" fmla="*/ 25292 w 77362"/>
                      <a:gd name="connsiteY7" fmla="*/ 22362 h 81321"/>
                      <a:gd name="connsiteX8" fmla="*/ 73203 w 77362"/>
                      <a:gd name="connsiteY8" fmla="*/ 24743 h 81321"/>
                      <a:gd name="connsiteX9" fmla="*/ 77108 w 77362"/>
                      <a:gd name="connsiteY9" fmla="*/ 21409 h 81321"/>
                      <a:gd name="connsiteX10" fmla="*/ 22339 w 77362"/>
                      <a:gd name="connsiteY10" fmla="*/ 4740 h 813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2" h="81321">
                        <a:moveTo>
                          <a:pt x="22339" y="4740"/>
                        </a:moveTo>
                        <a:cubicBezTo>
                          <a:pt x="13004" y="9598"/>
                          <a:pt x="5289" y="18266"/>
                          <a:pt x="1670" y="30363"/>
                        </a:cubicBezTo>
                        <a:cubicBezTo>
                          <a:pt x="-2998" y="46269"/>
                          <a:pt x="2241" y="63414"/>
                          <a:pt x="15862" y="73130"/>
                        </a:cubicBezTo>
                        <a:cubicBezTo>
                          <a:pt x="20720" y="76654"/>
                          <a:pt x="28340" y="80178"/>
                          <a:pt x="35579" y="81321"/>
                        </a:cubicBezTo>
                        <a:cubicBezTo>
                          <a:pt x="34531" y="75987"/>
                          <a:pt x="32912" y="70082"/>
                          <a:pt x="31959" y="64748"/>
                        </a:cubicBezTo>
                        <a:cubicBezTo>
                          <a:pt x="30245" y="64176"/>
                          <a:pt x="29197" y="63605"/>
                          <a:pt x="27482" y="62557"/>
                        </a:cubicBezTo>
                        <a:cubicBezTo>
                          <a:pt x="18053" y="56175"/>
                          <a:pt x="14243" y="44841"/>
                          <a:pt x="17862" y="33982"/>
                        </a:cubicBezTo>
                        <a:cubicBezTo>
                          <a:pt x="19482" y="29124"/>
                          <a:pt x="22053" y="25314"/>
                          <a:pt x="25292" y="22362"/>
                        </a:cubicBezTo>
                        <a:cubicBezTo>
                          <a:pt x="37769" y="10932"/>
                          <a:pt x="59772" y="13694"/>
                          <a:pt x="73203" y="24743"/>
                        </a:cubicBezTo>
                        <a:cubicBezTo>
                          <a:pt x="75298" y="26457"/>
                          <a:pt x="78251" y="23600"/>
                          <a:pt x="77108" y="21409"/>
                        </a:cubicBezTo>
                        <a:cubicBezTo>
                          <a:pt x="65106" y="-117"/>
                          <a:pt x="40627" y="-4880"/>
                          <a:pt x="22339" y="4740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19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785434" y="3043731"/>
                  <a:ext cx="84579" cy="81420"/>
                  <a:chOff x="5785434" y="3043731"/>
                  <a:chExt cx="84579" cy="81420"/>
                </a:xfrm>
              </p:grpSpPr>
              <p:sp>
                <p:nvSpPr>
                  <p:cNvPr id="220" name="Freeform: Shape 219">
                    <a:extLst>
                      <a:ext uri="{FF2B5EF4-FFF2-40B4-BE49-F238E27FC236}">
                        <a16:creationId xmlns:a16="http://schemas.microsoft.com/office/drawing/2014/main" id="{0D973C11-6234-4BB6-A227-35C3C6A85D64}"/>
                      </a:ext>
                    </a:extLst>
                  </p:cNvPr>
                  <p:cNvSpPr/>
                  <p:nvPr/>
                </p:nvSpPr>
                <p:spPr>
                  <a:xfrm>
                    <a:off x="5848901" y="3056655"/>
                    <a:ext cx="21112" cy="20560"/>
                  </a:xfrm>
                  <a:custGeom>
                    <a:avLst/>
                    <a:gdLst>
                      <a:gd name="connsiteX0" fmla="*/ 972 w 21112"/>
                      <a:gd name="connsiteY0" fmla="*/ 5632 h 20560"/>
                      <a:gd name="connsiteX1" fmla="*/ 2877 w 21112"/>
                      <a:gd name="connsiteY1" fmla="*/ 17347 h 20560"/>
                      <a:gd name="connsiteX2" fmla="*/ 6402 w 21112"/>
                      <a:gd name="connsiteY2" fmla="*/ 19729 h 20560"/>
                      <a:gd name="connsiteX3" fmla="*/ 20403 w 21112"/>
                      <a:gd name="connsiteY3" fmla="*/ 6013 h 20560"/>
                      <a:gd name="connsiteX4" fmla="*/ 972 w 21112"/>
                      <a:gd name="connsiteY4" fmla="*/ 5632 h 2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6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21" name="Freeform: Shape 220">
                    <a:extLst>
                      <a:ext uri="{FF2B5EF4-FFF2-40B4-BE49-F238E27FC236}">
                        <a16:creationId xmlns:a16="http://schemas.microsoft.com/office/drawing/2014/main" id="{DFB709BC-683F-4F36-A375-1451104A7201}"/>
                      </a:ext>
                    </a:extLst>
                  </p:cNvPr>
                  <p:cNvSpPr/>
                  <p:nvPr/>
                </p:nvSpPr>
                <p:spPr>
                  <a:xfrm>
                    <a:off x="5785434" y="3043731"/>
                    <a:ext cx="77267" cy="81420"/>
                  </a:xfrm>
                  <a:custGeom>
                    <a:avLst/>
                    <a:gdLst>
                      <a:gd name="connsiteX0" fmla="*/ 22339 w 77267"/>
                      <a:gd name="connsiteY0" fmla="*/ 4744 h 81420"/>
                      <a:gd name="connsiteX1" fmla="*/ 1670 w 77267"/>
                      <a:gd name="connsiteY1" fmla="*/ 30366 h 81420"/>
                      <a:gd name="connsiteX2" fmla="*/ 15862 w 77267"/>
                      <a:gd name="connsiteY2" fmla="*/ 73133 h 81420"/>
                      <a:gd name="connsiteX3" fmla="*/ 36722 w 77267"/>
                      <a:gd name="connsiteY3" fmla="*/ 81420 h 81420"/>
                      <a:gd name="connsiteX4" fmla="*/ 33007 w 77267"/>
                      <a:gd name="connsiteY4" fmla="*/ 65037 h 81420"/>
                      <a:gd name="connsiteX5" fmla="*/ 27387 w 77267"/>
                      <a:gd name="connsiteY5" fmla="*/ 62465 h 81420"/>
                      <a:gd name="connsiteX6" fmla="*/ 17767 w 77267"/>
                      <a:gd name="connsiteY6" fmla="*/ 33890 h 81420"/>
                      <a:gd name="connsiteX7" fmla="*/ 25196 w 77267"/>
                      <a:gd name="connsiteY7" fmla="*/ 22270 h 81420"/>
                      <a:gd name="connsiteX8" fmla="*/ 73107 w 77267"/>
                      <a:gd name="connsiteY8" fmla="*/ 24651 h 81420"/>
                      <a:gd name="connsiteX9" fmla="*/ 77013 w 77267"/>
                      <a:gd name="connsiteY9" fmla="*/ 21317 h 81420"/>
                      <a:gd name="connsiteX10" fmla="*/ 22339 w 77267"/>
                      <a:gd name="connsiteY10" fmla="*/ 4744 h 81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267" h="81420">
                        <a:moveTo>
                          <a:pt x="22339" y="4744"/>
                        </a:moveTo>
                        <a:cubicBezTo>
                          <a:pt x="13004" y="9697"/>
                          <a:pt x="5289" y="18269"/>
                          <a:pt x="1670" y="30366"/>
                        </a:cubicBezTo>
                        <a:cubicBezTo>
                          <a:pt x="-2998" y="46368"/>
                          <a:pt x="2241" y="63418"/>
                          <a:pt x="15862" y="73133"/>
                        </a:cubicBezTo>
                        <a:cubicBezTo>
                          <a:pt x="20720" y="76658"/>
                          <a:pt x="29578" y="80372"/>
                          <a:pt x="36722" y="81420"/>
                        </a:cubicBezTo>
                        <a:cubicBezTo>
                          <a:pt x="35769" y="75800"/>
                          <a:pt x="34150" y="70466"/>
                          <a:pt x="33007" y="65037"/>
                        </a:cubicBezTo>
                        <a:cubicBezTo>
                          <a:pt x="31292" y="64466"/>
                          <a:pt x="29102" y="63608"/>
                          <a:pt x="27387" y="62465"/>
                        </a:cubicBezTo>
                        <a:cubicBezTo>
                          <a:pt x="17957" y="56084"/>
                          <a:pt x="14147" y="44749"/>
                          <a:pt x="17767" y="33890"/>
                        </a:cubicBezTo>
                        <a:cubicBezTo>
                          <a:pt x="19386" y="29033"/>
                          <a:pt x="21958" y="25222"/>
                          <a:pt x="25196" y="22270"/>
                        </a:cubicBezTo>
                        <a:cubicBezTo>
                          <a:pt x="37674" y="10840"/>
                          <a:pt x="59677" y="13602"/>
                          <a:pt x="73107" y="24651"/>
                        </a:cubicBezTo>
                        <a:cubicBezTo>
                          <a:pt x="75203" y="26366"/>
                          <a:pt x="78155" y="23508"/>
                          <a:pt x="77013" y="21317"/>
                        </a:cubicBezTo>
                        <a:cubicBezTo>
                          <a:pt x="65106" y="-114"/>
                          <a:pt x="40627" y="-4876"/>
                          <a:pt x="22339" y="4744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222" name="Graphic 90">
                <a:extLst>
                  <a:ext uri="{FF2B5EF4-FFF2-40B4-BE49-F238E27FC236}">
                    <a16:creationId xmlns:a16="http://schemas.microsoft.com/office/drawing/2014/main" id="{34A25877-0D86-4D8D-A243-85A814F10295}"/>
                  </a:ext>
                </a:extLst>
              </p:cNvPr>
              <p:cNvGrpSpPr/>
              <p:nvPr/>
            </p:nvGrpSpPr>
            <p:grpSpPr>
              <a:xfrm>
                <a:off x="6045980" y="2510523"/>
                <a:ext cx="728076" cy="1034268"/>
                <a:chOff x="6045980" y="2510523"/>
                <a:chExt cx="728076" cy="1034268"/>
              </a:xfrm>
            </p:grpSpPr>
            <p:sp>
              <p:nvSpPr>
                <p:cNvPr id="223" name="Freeform: Shape 222">
                  <a:extLst>
                    <a:ext uri="{FF2B5EF4-FFF2-40B4-BE49-F238E27FC236}">
                      <a16:creationId xmlns:a16="http://schemas.microsoft.com/office/drawing/2014/main" id="{5550F400-1422-4F7B-8608-C4C69179D96D}"/>
                    </a:ext>
                  </a:extLst>
                </p:cNvPr>
                <p:cNvSpPr/>
                <p:nvPr/>
              </p:nvSpPr>
              <p:spPr>
                <a:xfrm>
                  <a:off x="6078486" y="2544260"/>
                  <a:ext cx="666533" cy="968844"/>
                </a:xfrm>
                <a:custGeom>
                  <a:avLst/>
                  <a:gdLst>
                    <a:gd name="connsiteX0" fmla="*/ 656450 w 666533"/>
                    <a:gd name="connsiteY0" fmla="*/ 176651 h 968844"/>
                    <a:gd name="connsiteX1" fmla="*/ 559676 w 666533"/>
                    <a:gd name="connsiteY1" fmla="*/ 433635 h 968844"/>
                    <a:gd name="connsiteX2" fmla="*/ 461379 w 666533"/>
                    <a:gd name="connsiteY2" fmla="*/ 679571 h 968844"/>
                    <a:gd name="connsiteX3" fmla="*/ 357556 w 666533"/>
                    <a:gd name="connsiteY3" fmla="*/ 932555 h 968844"/>
                    <a:gd name="connsiteX4" fmla="*/ 297644 w 666533"/>
                    <a:gd name="connsiteY4" fmla="*/ 964368 h 968844"/>
                    <a:gd name="connsiteX5" fmla="*/ 239637 w 666533"/>
                    <a:gd name="connsiteY5" fmla="*/ 939222 h 968844"/>
                    <a:gd name="connsiteX6" fmla="*/ 140767 w 666533"/>
                    <a:gd name="connsiteY6" fmla="*/ 894074 h 968844"/>
                    <a:gd name="connsiteX7" fmla="*/ 76378 w 666533"/>
                    <a:gd name="connsiteY7" fmla="*/ 864451 h 968844"/>
                    <a:gd name="connsiteX8" fmla="*/ 12275 w 666533"/>
                    <a:gd name="connsiteY8" fmla="*/ 834447 h 968844"/>
                    <a:gd name="connsiteX9" fmla="*/ 21228 w 666533"/>
                    <a:gd name="connsiteY9" fmla="*/ 741674 h 968844"/>
                    <a:gd name="connsiteX10" fmla="*/ 152387 w 666533"/>
                    <a:gd name="connsiteY10" fmla="*/ 425825 h 968844"/>
                    <a:gd name="connsiteX11" fmla="*/ 286880 w 666533"/>
                    <a:gd name="connsiteY11" fmla="*/ 97022 h 968844"/>
                    <a:gd name="connsiteX12" fmla="*/ 324504 w 666533"/>
                    <a:gd name="connsiteY12" fmla="*/ 18821 h 968844"/>
                    <a:gd name="connsiteX13" fmla="*/ 406705 w 666533"/>
                    <a:gd name="connsiteY13" fmla="*/ 15488 h 968844"/>
                    <a:gd name="connsiteX14" fmla="*/ 581870 w 666533"/>
                    <a:gd name="connsiteY14" fmla="*/ 87306 h 968844"/>
                    <a:gd name="connsiteX15" fmla="*/ 638258 w 666533"/>
                    <a:gd name="connsiteY15" fmla="*/ 112547 h 968844"/>
                    <a:gd name="connsiteX16" fmla="*/ 665690 w 666533"/>
                    <a:gd name="connsiteY16" fmla="*/ 134550 h 968844"/>
                    <a:gd name="connsiteX17" fmla="*/ 656450 w 666533"/>
                    <a:gd name="connsiteY17" fmla="*/ 176651 h 968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66533" h="968844">
                      <a:moveTo>
                        <a:pt x="656450" y="176651"/>
                      </a:moveTo>
                      <a:cubicBezTo>
                        <a:pt x="625780" y="264281"/>
                        <a:pt x="590633" y="346100"/>
                        <a:pt x="559676" y="433635"/>
                      </a:cubicBezTo>
                      <a:cubicBezTo>
                        <a:pt x="529577" y="518693"/>
                        <a:pt x="496430" y="596513"/>
                        <a:pt x="461379" y="679571"/>
                      </a:cubicBezTo>
                      <a:cubicBezTo>
                        <a:pt x="427088" y="760819"/>
                        <a:pt x="397847" y="853974"/>
                        <a:pt x="357556" y="932555"/>
                      </a:cubicBezTo>
                      <a:cubicBezTo>
                        <a:pt x="343268" y="960463"/>
                        <a:pt x="329743" y="977417"/>
                        <a:pt x="297644" y="964368"/>
                      </a:cubicBezTo>
                      <a:cubicBezTo>
                        <a:pt x="278117" y="956462"/>
                        <a:pt x="258782" y="948176"/>
                        <a:pt x="239637" y="939222"/>
                      </a:cubicBezTo>
                      <a:cubicBezTo>
                        <a:pt x="208109" y="924363"/>
                        <a:pt x="175057" y="905028"/>
                        <a:pt x="140767" y="894074"/>
                      </a:cubicBezTo>
                      <a:cubicBezTo>
                        <a:pt x="119336" y="884168"/>
                        <a:pt x="97904" y="874262"/>
                        <a:pt x="76378" y="864451"/>
                      </a:cubicBezTo>
                      <a:cubicBezTo>
                        <a:pt x="56566" y="855402"/>
                        <a:pt x="29324" y="848068"/>
                        <a:pt x="12275" y="834447"/>
                      </a:cubicBezTo>
                      <a:cubicBezTo>
                        <a:pt x="-15634" y="812159"/>
                        <a:pt x="11417" y="767391"/>
                        <a:pt x="21228" y="741674"/>
                      </a:cubicBezTo>
                      <a:cubicBezTo>
                        <a:pt x="61805" y="635089"/>
                        <a:pt x="110192" y="531743"/>
                        <a:pt x="152387" y="425825"/>
                      </a:cubicBezTo>
                      <a:cubicBezTo>
                        <a:pt x="196393" y="315525"/>
                        <a:pt x="236874" y="204940"/>
                        <a:pt x="286880" y="97022"/>
                      </a:cubicBezTo>
                      <a:cubicBezTo>
                        <a:pt x="298787" y="71304"/>
                        <a:pt x="309264" y="42729"/>
                        <a:pt x="324504" y="18821"/>
                      </a:cubicBezTo>
                      <a:cubicBezTo>
                        <a:pt x="345650" y="-14516"/>
                        <a:pt x="378130" y="4343"/>
                        <a:pt x="406705" y="15488"/>
                      </a:cubicBezTo>
                      <a:cubicBezTo>
                        <a:pt x="441090" y="28823"/>
                        <a:pt x="558914" y="77114"/>
                        <a:pt x="581870" y="87306"/>
                      </a:cubicBezTo>
                      <a:cubicBezTo>
                        <a:pt x="600634" y="95688"/>
                        <a:pt x="619684" y="103689"/>
                        <a:pt x="638258" y="112547"/>
                      </a:cubicBezTo>
                      <a:cubicBezTo>
                        <a:pt x="647783" y="117024"/>
                        <a:pt x="662165" y="123692"/>
                        <a:pt x="665690" y="134550"/>
                      </a:cubicBezTo>
                      <a:cubicBezTo>
                        <a:pt x="669309" y="146171"/>
                        <a:pt x="660356" y="165411"/>
                        <a:pt x="656450" y="1766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24" name="Freeform: Shape 223">
                  <a:extLst>
                    <a:ext uri="{FF2B5EF4-FFF2-40B4-BE49-F238E27FC236}">
                      <a16:creationId xmlns:a16="http://schemas.microsoft.com/office/drawing/2014/main" id="{8CD6A210-D4A7-4984-872E-54776E17AEC5}"/>
                    </a:ext>
                  </a:extLst>
                </p:cNvPr>
                <p:cNvSpPr/>
                <p:nvPr/>
              </p:nvSpPr>
              <p:spPr>
                <a:xfrm>
                  <a:off x="6045980" y="2510523"/>
                  <a:ext cx="728076" cy="1034268"/>
                </a:xfrm>
                <a:custGeom>
                  <a:avLst/>
                  <a:gdLst>
                    <a:gd name="connsiteX0" fmla="*/ 719056 w 728076"/>
                    <a:gd name="connsiteY0" fmla="*/ 145617 h 1034268"/>
                    <a:gd name="connsiteX1" fmla="*/ 666859 w 728076"/>
                    <a:gd name="connsiteY1" fmla="*/ 112851 h 1034268"/>
                    <a:gd name="connsiteX2" fmla="*/ 461690 w 728076"/>
                    <a:gd name="connsiteY2" fmla="*/ 20744 h 1034268"/>
                    <a:gd name="connsiteX3" fmla="*/ 358630 w 728076"/>
                    <a:gd name="connsiteY3" fmla="*/ 11315 h 1034268"/>
                    <a:gd name="connsiteX4" fmla="*/ 288716 w 728076"/>
                    <a:gd name="connsiteY4" fmla="*/ 132092 h 1034268"/>
                    <a:gd name="connsiteX5" fmla="*/ 225089 w 728076"/>
                    <a:gd name="connsiteY5" fmla="*/ 271823 h 1034268"/>
                    <a:gd name="connsiteX6" fmla="*/ 103931 w 728076"/>
                    <a:gd name="connsiteY6" fmla="*/ 572623 h 1034268"/>
                    <a:gd name="connsiteX7" fmla="*/ 45352 w 728076"/>
                    <a:gd name="connsiteY7" fmla="*/ 711307 h 1034268"/>
                    <a:gd name="connsiteX8" fmla="*/ 17635 w 728076"/>
                    <a:gd name="connsiteY8" fmla="*/ 782363 h 1034268"/>
                    <a:gd name="connsiteX9" fmla="*/ 109 w 728076"/>
                    <a:gd name="connsiteY9" fmla="*/ 848372 h 1034268"/>
                    <a:gd name="connsiteX10" fmla="*/ 85262 w 728076"/>
                    <a:gd name="connsiteY10" fmla="*/ 919238 h 1034268"/>
                    <a:gd name="connsiteX11" fmla="*/ 170606 w 728076"/>
                    <a:gd name="connsiteY11" fmla="*/ 959624 h 1034268"/>
                    <a:gd name="connsiteX12" fmla="*/ 254331 w 728076"/>
                    <a:gd name="connsiteY12" fmla="*/ 1002962 h 1034268"/>
                    <a:gd name="connsiteX13" fmla="*/ 365392 w 728076"/>
                    <a:gd name="connsiteY13" fmla="*/ 1030299 h 1034268"/>
                    <a:gd name="connsiteX14" fmla="*/ 435496 w 728076"/>
                    <a:gd name="connsiteY14" fmla="*/ 933430 h 1034268"/>
                    <a:gd name="connsiteX15" fmla="*/ 496266 w 728076"/>
                    <a:gd name="connsiteY15" fmla="*/ 781697 h 1034268"/>
                    <a:gd name="connsiteX16" fmla="*/ 610947 w 728076"/>
                    <a:gd name="connsiteY16" fmla="*/ 506138 h 1034268"/>
                    <a:gd name="connsiteX17" fmla="*/ 670954 w 728076"/>
                    <a:gd name="connsiteY17" fmla="*/ 359168 h 1034268"/>
                    <a:gd name="connsiteX18" fmla="*/ 723723 w 728076"/>
                    <a:gd name="connsiteY18" fmla="*/ 204386 h 1034268"/>
                    <a:gd name="connsiteX19" fmla="*/ 719056 w 728076"/>
                    <a:gd name="connsiteY19" fmla="*/ 145617 h 1034268"/>
                    <a:gd name="connsiteX20" fmla="*/ 688957 w 728076"/>
                    <a:gd name="connsiteY20" fmla="*/ 210387 h 1034268"/>
                    <a:gd name="connsiteX21" fmla="*/ 592183 w 728076"/>
                    <a:gd name="connsiteY21" fmla="*/ 467372 h 1034268"/>
                    <a:gd name="connsiteX22" fmla="*/ 493885 w 728076"/>
                    <a:gd name="connsiteY22" fmla="*/ 713307 h 1034268"/>
                    <a:gd name="connsiteX23" fmla="*/ 390062 w 728076"/>
                    <a:gd name="connsiteY23" fmla="*/ 966291 h 1034268"/>
                    <a:gd name="connsiteX24" fmla="*/ 330150 w 728076"/>
                    <a:gd name="connsiteY24" fmla="*/ 998105 h 1034268"/>
                    <a:gd name="connsiteX25" fmla="*/ 272143 w 728076"/>
                    <a:gd name="connsiteY25" fmla="*/ 972959 h 1034268"/>
                    <a:gd name="connsiteX26" fmla="*/ 173273 w 728076"/>
                    <a:gd name="connsiteY26" fmla="*/ 927810 h 1034268"/>
                    <a:gd name="connsiteX27" fmla="*/ 108884 w 728076"/>
                    <a:gd name="connsiteY27" fmla="*/ 898187 h 1034268"/>
                    <a:gd name="connsiteX28" fmla="*/ 44781 w 728076"/>
                    <a:gd name="connsiteY28" fmla="*/ 868184 h 1034268"/>
                    <a:gd name="connsiteX29" fmla="*/ 53734 w 728076"/>
                    <a:gd name="connsiteY29" fmla="*/ 775410 h 1034268"/>
                    <a:gd name="connsiteX30" fmla="*/ 184894 w 728076"/>
                    <a:gd name="connsiteY30" fmla="*/ 459561 h 1034268"/>
                    <a:gd name="connsiteX31" fmla="*/ 319387 w 728076"/>
                    <a:gd name="connsiteY31" fmla="*/ 130758 h 1034268"/>
                    <a:gd name="connsiteX32" fmla="*/ 357010 w 728076"/>
                    <a:gd name="connsiteY32" fmla="*/ 52558 h 1034268"/>
                    <a:gd name="connsiteX33" fmla="*/ 439211 w 728076"/>
                    <a:gd name="connsiteY33" fmla="*/ 49224 h 1034268"/>
                    <a:gd name="connsiteX34" fmla="*/ 614376 w 728076"/>
                    <a:gd name="connsiteY34" fmla="*/ 121043 h 1034268"/>
                    <a:gd name="connsiteX35" fmla="*/ 670764 w 728076"/>
                    <a:gd name="connsiteY35" fmla="*/ 146284 h 1034268"/>
                    <a:gd name="connsiteX36" fmla="*/ 698196 w 728076"/>
                    <a:gd name="connsiteY36" fmla="*/ 168287 h 1034268"/>
                    <a:gd name="connsiteX37" fmla="*/ 688957 w 728076"/>
                    <a:gd name="connsiteY37" fmla="*/ 210387 h 1034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728076" h="1034268">
                      <a:moveTo>
                        <a:pt x="719056" y="145617"/>
                      </a:moveTo>
                      <a:cubicBezTo>
                        <a:pt x="707149" y="128186"/>
                        <a:pt x="685242" y="121233"/>
                        <a:pt x="666859" y="112851"/>
                      </a:cubicBezTo>
                      <a:cubicBezTo>
                        <a:pt x="632664" y="97325"/>
                        <a:pt x="495218" y="34079"/>
                        <a:pt x="461690" y="20744"/>
                      </a:cubicBezTo>
                      <a:cubicBezTo>
                        <a:pt x="428734" y="7600"/>
                        <a:pt x="391205" y="-13069"/>
                        <a:pt x="358630" y="11315"/>
                      </a:cubicBezTo>
                      <a:cubicBezTo>
                        <a:pt x="322435" y="38366"/>
                        <a:pt x="307576" y="92944"/>
                        <a:pt x="288716" y="132092"/>
                      </a:cubicBezTo>
                      <a:cubicBezTo>
                        <a:pt x="266523" y="178193"/>
                        <a:pt x="244996" y="224579"/>
                        <a:pt x="225089" y="271823"/>
                      </a:cubicBezTo>
                      <a:cubicBezTo>
                        <a:pt x="182989" y="371455"/>
                        <a:pt x="146794" y="473277"/>
                        <a:pt x="103931" y="572623"/>
                      </a:cubicBezTo>
                      <a:cubicBezTo>
                        <a:pt x="84024" y="618724"/>
                        <a:pt x="64212" y="664825"/>
                        <a:pt x="45352" y="711307"/>
                      </a:cubicBezTo>
                      <a:cubicBezTo>
                        <a:pt x="35827" y="734834"/>
                        <a:pt x="26493" y="758551"/>
                        <a:pt x="17635" y="782363"/>
                      </a:cubicBezTo>
                      <a:cubicBezTo>
                        <a:pt x="10015" y="802842"/>
                        <a:pt x="-1225" y="825893"/>
                        <a:pt x="109" y="848372"/>
                      </a:cubicBezTo>
                      <a:cubicBezTo>
                        <a:pt x="2776" y="891615"/>
                        <a:pt x="52972" y="904093"/>
                        <a:pt x="85262" y="919238"/>
                      </a:cubicBezTo>
                      <a:cubicBezTo>
                        <a:pt x="113742" y="932668"/>
                        <a:pt x="142126" y="946193"/>
                        <a:pt x="170606" y="959624"/>
                      </a:cubicBezTo>
                      <a:cubicBezTo>
                        <a:pt x="197562" y="975911"/>
                        <a:pt x="226708" y="989627"/>
                        <a:pt x="254331" y="1002962"/>
                      </a:cubicBezTo>
                      <a:cubicBezTo>
                        <a:pt x="286621" y="1018679"/>
                        <a:pt x="328912" y="1044110"/>
                        <a:pt x="365392" y="1030299"/>
                      </a:cubicBezTo>
                      <a:cubicBezTo>
                        <a:pt x="404350" y="1015535"/>
                        <a:pt x="419113" y="967720"/>
                        <a:pt x="435496" y="933430"/>
                      </a:cubicBezTo>
                      <a:cubicBezTo>
                        <a:pt x="457880" y="886853"/>
                        <a:pt x="475787" y="829131"/>
                        <a:pt x="496266" y="781697"/>
                      </a:cubicBezTo>
                      <a:cubicBezTo>
                        <a:pt x="536271" y="688828"/>
                        <a:pt x="575704" y="601007"/>
                        <a:pt x="610947" y="506138"/>
                      </a:cubicBezTo>
                      <a:cubicBezTo>
                        <a:pt x="629806" y="455370"/>
                        <a:pt x="653809" y="410603"/>
                        <a:pt x="670954" y="359168"/>
                      </a:cubicBezTo>
                      <a:cubicBezTo>
                        <a:pt x="688099" y="307828"/>
                        <a:pt x="709340" y="256583"/>
                        <a:pt x="723723" y="204386"/>
                      </a:cubicBezTo>
                      <a:cubicBezTo>
                        <a:pt x="729343" y="184765"/>
                        <a:pt x="731152" y="163429"/>
                        <a:pt x="719056" y="145617"/>
                      </a:cubicBezTo>
                      <a:close/>
                      <a:moveTo>
                        <a:pt x="688957" y="210387"/>
                      </a:moveTo>
                      <a:cubicBezTo>
                        <a:pt x="658286" y="298017"/>
                        <a:pt x="623139" y="379837"/>
                        <a:pt x="592183" y="467372"/>
                      </a:cubicBezTo>
                      <a:cubicBezTo>
                        <a:pt x="562084" y="552430"/>
                        <a:pt x="528937" y="630249"/>
                        <a:pt x="493885" y="713307"/>
                      </a:cubicBezTo>
                      <a:cubicBezTo>
                        <a:pt x="459595" y="794555"/>
                        <a:pt x="430353" y="887710"/>
                        <a:pt x="390062" y="966291"/>
                      </a:cubicBezTo>
                      <a:cubicBezTo>
                        <a:pt x="375775" y="994199"/>
                        <a:pt x="362249" y="1011154"/>
                        <a:pt x="330150" y="998105"/>
                      </a:cubicBezTo>
                      <a:cubicBezTo>
                        <a:pt x="310624" y="990199"/>
                        <a:pt x="291288" y="981912"/>
                        <a:pt x="272143" y="972959"/>
                      </a:cubicBezTo>
                      <a:cubicBezTo>
                        <a:pt x="240615" y="958100"/>
                        <a:pt x="207563" y="938764"/>
                        <a:pt x="173273" y="927810"/>
                      </a:cubicBezTo>
                      <a:cubicBezTo>
                        <a:pt x="151842" y="917904"/>
                        <a:pt x="130411" y="907998"/>
                        <a:pt x="108884" y="898187"/>
                      </a:cubicBezTo>
                      <a:cubicBezTo>
                        <a:pt x="89072" y="889139"/>
                        <a:pt x="61831" y="881804"/>
                        <a:pt x="44781" y="868184"/>
                      </a:cubicBezTo>
                      <a:cubicBezTo>
                        <a:pt x="16873" y="845895"/>
                        <a:pt x="43924" y="801128"/>
                        <a:pt x="53734" y="775410"/>
                      </a:cubicBezTo>
                      <a:cubicBezTo>
                        <a:pt x="94311" y="668825"/>
                        <a:pt x="142698" y="565479"/>
                        <a:pt x="184894" y="459561"/>
                      </a:cubicBezTo>
                      <a:cubicBezTo>
                        <a:pt x="228899" y="349262"/>
                        <a:pt x="269380" y="238676"/>
                        <a:pt x="319387" y="130758"/>
                      </a:cubicBezTo>
                      <a:cubicBezTo>
                        <a:pt x="331293" y="105041"/>
                        <a:pt x="341770" y="76466"/>
                        <a:pt x="357010" y="52558"/>
                      </a:cubicBezTo>
                      <a:cubicBezTo>
                        <a:pt x="378156" y="19220"/>
                        <a:pt x="410636" y="38080"/>
                        <a:pt x="439211" y="49224"/>
                      </a:cubicBezTo>
                      <a:cubicBezTo>
                        <a:pt x="473596" y="62559"/>
                        <a:pt x="591421" y="110851"/>
                        <a:pt x="614376" y="121043"/>
                      </a:cubicBezTo>
                      <a:cubicBezTo>
                        <a:pt x="633140" y="129425"/>
                        <a:pt x="652190" y="137426"/>
                        <a:pt x="670764" y="146284"/>
                      </a:cubicBezTo>
                      <a:cubicBezTo>
                        <a:pt x="680289" y="150761"/>
                        <a:pt x="694672" y="157428"/>
                        <a:pt x="698196" y="168287"/>
                      </a:cubicBezTo>
                      <a:cubicBezTo>
                        <a:pt x="701815" y="179907"/>
                        <a:pt x="692862" y="199148"/>
                        <a:pt x="688957" y="210387"/>
                      </a:cubicBezTo>
                      <a:close/>
                    </a:path>
                  </a:pathLst>
                </a:custGeom>
                <a:solidFill>
                  <a:srgbClr val="56707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25" name="Freeform: Shape 224">
                  <a:extLst>
                    <a:ext uri="{FF2B5EF4-FFF2-40B4-BE49-F238E27FC236}">
                      <a16:creationId xmlns:a16="http://schemas.microsoft.com/office/drawing/2014/main" id="{C63874B3-BB8A-413E-B593-D2F1781D456E}"/>
                    </a:ext>
                  </a:extLst>
                </p:cNvPr>
                <p:cNvSpPr/>
                <p:nvPr/>
              </p:nvSpPr>
              <p:spPr>
                <a:xfrm>
                  <a:off x="6249838" y="2647365"/>
                  <a:ext cx="327508" cy="765411"/>
                </a:xfrm>
                <a:custGeom>
                  <a:avLst/>
                  <a:gdLst>
                    <a:gd name="connsiteX0" fmla="*/ 318982 w 327508"/>
                    <a:gd name="connsiteY0" fmla="*/ 2203 h 765411"/>
                    <a:gd name="connsiteX1" fmla="*/ 251831 w 327508"/>
                    <a:gd name="connsiteY1" fmla="*/ 144983 h 765411"/>
                    <a:gd name="connsiteX2" fmla="*/ 189442 w 327508"/>
                    <a:gd name="connsiteY2" fmla="*/ 290430 h 765411"/>
                    <a:gd name="connsiteX3" fmla="*/ 67808 w 327508"/>
                    <a:gd name="connsiteY3" fmla="*/ 581895 h 765411"/>
                    <a:gd name="connsiteX4" fmla="*/ 657 w 327508"/>
                    <a:gd name="connsiteY4" fmla="*/ 748583 h 765411"/>
                    <a:gd name="connsiteX5" fmla="*/ 25041 w 327508"/>
                    <a:gd name="connsiteY5" fmla="*/ 758870 h 765411"/>
                    <a:gd name="connsiteX6" fmla="*/ 85239 w 327508"/>
                    <a:gd name="connsiteY6" fmla="*/ 613518 h 765411"/>
                    <a:gd name="connsiteX7" fmla="*/ 145341 w 327508"/>
                    <a:gd name="connsiteY7" fmla="*/ 466833 h 765411"/>
                    <a:gd name="connsiteX8" fmla="*/ 264594 w 327508"/>
                    <a:gd name="connsiteY8" fmla="*/ 173368 h 765411"/>
                    <a:gd name="connsiteX9" fmla="*/ 297551 w 327508"/>
                    <a:gd name="connsiteY9" fmla="*/ 89929 h 765411"/>
                    <a:gd name="connsiteX10" fmla="*/ 327364 w 327508"/>
                    <a:gd name="connsiteY10" fmla="*/ 5632 h 765411"/>
                    <a:gd name="connsiteX11" fmla="*/ 318982 w 327508"/>
                    <a:gd name="connsiteY11" fmla="*/ 2203 h 765411"/>
                    <a:gd name="connsiteX12" fmla="*/ 318982 w 327508"/>
                    <a:gd name="connsiteY12" fmla="*/ 2203 h 765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27508" h="765411">
                      <a:moveTo>
                        <a:pt x="318982" y="2203"/>
                      </a:moveTo>
                      <a:cubicBezTo>
                        <a:pt x="292122" y="47257"/>
                        <a:pt x="273167" y="97072"/>
                        <a:pt x="251831" y="144983"/>
                      </a:cubicBezTo>
                      <a:cubicBezTo>
                        <a:pt x="230304" y="193180"/>
                        <a:pt x="210016" y="241853"/>
                        <a:pt x="189442" y="290430"/>
                      </a:cubicBezTo>
                      <a:cubicBezTo>
                        <a:pt x="148389" y="387395"/>
                        <a:pt x="107718" y="484454"/>
                        <a:pt x="67808" y="581895"/>
                      </a:cubicBezTo>
                      <a:cubicBezTo>
                        <a:pt x="45234" y="637045"/>
                        <a:pt x="19516" y="692004"/>
                        <a:pt x="657" y="748583"/>
                      </a:cubicBezTo>
                      <a:cubicBezTo>
                        <a:pt x="-4106" y="762775"/>
                        <a:pt x="18373" y="772490"/>
                        <a:pt x="25041" y="758870"/>
                      </a:cubicBezTo>
                      <a:cubicBezTo>
                        <a:pt x="47805" y="711816"/>
                        <a:pt x="65427" y="661810"/>
                        <a:pt x="85239" y="613518"/>
                      </a:cubicBezTo>
                      <a:cubicBezTo>
                        <a:pt x="105241" y="564655"/>
                        <a:pt x="125529" y="515887"/>
                        <a:pt x="145341" y="466833"/>
                      </a:cubicBezTo>
                      <a:cubicBezTo>
                        <a:pt x="184965" y="368916"/>
                        <a:pt x="225066" y="271285"/>
                        <a:pt x="264594" y="173368"/>
                      </a:cubicBezTo>
                      <a:cubicBezTo>
                        <a:pt x="275739" y="145650"/>
                        <a:pt x="286502" y="117742"/>
                        <a:pt x="297551" y="89929"/>
                      </a:cubicBezTo>
                      <a:cubicBezTo>
                        <a:pt x="308600" y="61925"/>
                        <a:pt x="319649" y="34684"/>
                        <a:pt x="327364" y="5632"/>
                      </a:cubicBezTo>
                      <a:cubicBezTo>
                        <a:pt x="328602" y="679"/>
                        <a:pt x="321554" y="-2273"/>
                        <a:pt x="318982" y="2203"/>
                      </a:cubicBezTo>
                      <a:lnTo>
                        <a:pt x="318982" y="2203"/>
                      </a:lnTo>
                      <a:close/>
                    </a:path>
                  </a:pathLst>
                </a:custGeom>
                <a:solidFill>
                  <a:srgbClr val="56707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26" name="Freeform: Shape 225">
                  <a:extLst>
                    <a:ext uri="{FF2B5EF4-FFF2-40B4-BE49-F238E27FC236}">
                      <a16:creationId xmlns:a16="http://schemas.microsoft.com/office/drawing/2014/main" id="{104DCB13-805B-4E6F-87EA-9A8D54D5CE9F}"/>
                    </a:ext>
                  </a:extLst>
                </p:cNvPr>
                <p:cNvSpPr/>
                <p:nvPr/>
              </p:nvSpPr>
              <p:spPr>
                <a:xfrm>
                  <a:off x="6402105" y="2598087"/>
                  <a:ext cx="125683" cy="135311"/>
                </a:xfrm>
                <a:custGeom>
                  <a:avLst/>
                  <a:gdLst>
                    <a:gd name="connsiteX0" fmla="*/ 4029 w 125683"/>
                    <a:gd name="connsiteY0" fmla="*/ 88247 h 135311"/>
                    <a:gd name="connsiteX1" fmla="*/ 77371 w 125683"/>
                    <a:gd name="connsiteY1" fmla="*/ 133682 h 135311"/>
                    <a:gd name="connsiteX2" fmla="*/ 125663 w 125683"/>
                    <a:gd name="connsiteY2" fmla="*/ 68912 h 135311"/>
                    <a:gd name="connsiteX3" fmla="*/ 76038 w 125683"/>
                    <a:gd name="connsiteY3" fmla="*/ 3570 h 135311"/>
                    <a:gd name="connsiteX4" fmla="*/ 38509 w 125683"/>
                    <a:gd name="connsiteY4" fmla="*/ 2332 h 135311"/>
                    <a:gd name="connsiteX5" fmla="*/ 4029 w 125683"/>
                    <a:gd name="connsiteY5" fmla="*/ 88247 h 135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83" h="135311">
                      <a:moveTo>
                        <a:pt x="4029" y="88247"/>
                      </a:moveTo>
                      <a:cubicBezTo>
                        <a:pt x="14411" y="118632"/>
                        <a:pt x="44129" y="141778"/>
                        <a:pt x="77371" y="133682"/>
                      </a:cubicBezTo>
                      <a:cubicBezTo>
                        <a:pt x="105661" y="126824"/>
                        <a:pt x="126425" y="98058"/>
                        <a:pt x="125663" y="68912"/>
                      </a:cubicBezTo>
                      <a:cubicBezTo>
                        <a:pt x="124901" y="39765"/>
                        <a:pt x="103660" y="12809"/>
                        <a:pt x="76038" y="3570"/>
                      </a:cubicBezTo>
                      <a:cubicBezTo>
                        <a:pt x="63941" y="-430"/>
                        <a:pt x="50606" y="-1383"/>
                        <a:pt x="38509" y="2332"/>
                      </a:cubicBezTo>
                      <a:cubicBezTo>
                        <a:pt x="3552" y="12905"/>
                        <a:pt x="-6639" y="57101"/>
                        <a:pt x="4029" y="88247"/>
                      </a:cubicBezTo>
                      <a:close/>
                    </a:path>
                  </a:pathLst>
                </a:custGeom>
                <a:solidFill>
                  <a:srgbClr val="EA542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27" name="Freeform: Shape 226">
                  <a:extLst>
                    <a:ext uri="{FF2B5EF4-FFF2-40B4-BE49-F238E27FC236}">
                      <a16:creationId xmlns:a16="http://schemas.microsoft.com/office/drawing/2014/main" id="{39409623-0DF3-46F8-8499-BA76C7B2F0CC}"/>
                    </a:ext>
                  </a:extLst>
                </p:cNvPr>
                <p:cNvSpPr/>
                <p:nvPr/>
              </p:nvSpPr>
              <p:spPr>
                <a:xfrm>
                  <a:off x="6566148" y="2675264"/>
                  <a:ext cx="125648" cy="135403"/>
                </a:xfrm>
                <a:custGeom>
                  <a:avLst/>
                  <a:gdLst>
                    <a:gd name="connsiteX0" fmla="*/ 121925 w 125648"/>
                    <a:gd name="connsiteY0" fmla="*/ 47837 h 135403"/>
                    <a:gd name="connsiteX1" fmla="*/ 49154 w 125648"/>
                    <a:gd name="connsiteY1" fmla="*/ 1450 h 135403"/>
                    <a:gd name="connsiteX2" fmla="*/ 5 w 125648"/>
                    <a:gd name="connsiteY2" fmla="*/ 65553 h 135403"/>
                    <a:gd name="connsiteX3" fmla="*/ 48773 w 125648"/>
                    <a:gd name="connsiteY3" fmla="*/ 131562 h 135403"/>
                    <a:gd name="connsiteX4" fmla="*/ 86302 w 125648"/>
                    <a:gd name="connsiteY4" fmla="*/ 133276 h 135403"/>
                    <a:gd name="connsiteX5" fmla="*/ 121925 w 125648"/>
                    <a:gd name="connsiteY5" fmla="*/ 47837 h 1354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48" h="135403">
                      <a:moveTo>
                        <a:pt x="121925" y="47837"/>
                      </a:moveTo>
                      <a:cubicBezTo>
                        <a:pt x="111924" y="17262"/>
                        <a:pt x="82492" y="-6170"/>
                        <a:pt x="49154" y="1450"/>
                      </a:cubicBezTo>
                      <a:cubicBezTo>
                        <a:pt x="20769" y="7927"/>
                        <a:pt x="-376" y="36502"/>
                        <a:pt x="5" y="65553"/>
                      </a:cubicBezTo>
                      <a:cubicBezTo>
                        <a:pt x="386" y="94700"/>
                        <a:pt x="21341" y="121941"/>
                        <a:pt x="48773" y="131562"/>
                      </a:cubicBezTo>
                      <a:cubicBezTo>
                        <a:pt x="60775" y="135753"/>
                        <a:pt x="74110" y="136800"/>
                        <a:pt x="86302" y="133276"/>
                      </a:cubicBezTo>
                      <a:cubicBezTo>
                        <a:pt x="121449" y="123084"/>
                        <a:pt x="132212" y="79079"/>
                        <a:pt x="121925" y="47837"/>
                      </a:cubicBezTo>
                      <a:close/>
                    </a:path>
                  </a:pathLst>
                </a:custGeom>
                <a:solidFill>
                  <a:srgbClr val="5FBFB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28" name="Freeform: Shape 227">
                  <a:extLst>
                    <a:ext uri="{FF2B5EF4-FFF2-40B4-BE49-F238E27FC236}">
                      <a16:creationId xmlns:a16="http://schemas.microsoft.com/office/drawing/2014/main" id="{4987F025-F5DE-4D92-96DB-4DBF33C7B4A8}"/>
                    </a:ext>
                  </a:extLst>
                </p:cNvPr>
                <p:cNvSpPr/>
                <p:nvPr/>
              </p:nvSpPr>
              <p:spPr>
                <a:xfrm>
                  <a:off x="6329882" y="2757594"/>
                  <a:ext cx="132422" cy="128126"/>
                </a:xfrm>
                <a:custGeom>
                  <a:avLst/>
                  <a:gdLst>
                    <a:gd name="connsiteX0" fmla="*/ 32246 w 132422"/>
                    <a:gd name="connsiteY0" fmla="*/ 12847 h 128126"/>
                    <a:gd name="connsiteX1" fmla="*/ 6719 w 132422"/>
                    <a:gd name="connsiteY1" fmla="*/ 95238 h 128126"/>
                    <a:gd name="connsiteX2" fmla="*/ 81490 w 132422"/>
                    <a:gd name="connsiteY2" fmla="*/ 125718 h 128126"/>
                    <a:gd name="connsiteX3" fmla="*/ 132259 w 132422"/>
                    <a:gd name="connsiteY3" fmla="*/ 61329 h 128126"/>
                    <a:gd name="connsiteX4" fmla="*/ 124067 w 132422"/>
                    <a:gd name="connsiteY4" fmla="*/ 24658 h 128126"/>
                    <a:gd name="connsiteX5" fmla="*/ 32246 w 132422"/>
                    <a:gd name="connsiteY5" fmla="*/ 12847 h 128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2422" h="128126">
                      <a:moveTo>
                        <a:pt x="32246" y="12847"/>
                      </a:moveTo>
                      <a:cubicBezTo>
                        <a:pt x="5386" y="30563"/>
                        <a:pt x="-9473" y="65044"/>
                        <a:pt x="6719" y="95238"/>
                      </a:cubicBezTo>
                      <a:cubicBezTo>
                        <a:pt x="20435" y="120956"/>
                        <a:pt x="53582" y="133814"/>
                        <a:pt x="81490" y="125718"/>
                      </a:cubicBezTo>
                      <a:cubicBezTo>
                        <a:pt x="109494" y="117622"/>
                        <a:pt x="130258" y="90380"/>
                        <a:pt x="132259" y="61329"/>
                      </a:cubicBezTo>
                      <a:cubicBezTo>
                        <a:pt x="133116" y="48661"/>
                        <a:pt x="130639" y="35516"/>
                        <a:pt x="124067" y="24658"/>
                      </a:cubicBezTo>
                      <a:cubicBezTo>
                        <a:pt x="105017" y="-6584"/>
                        <a:pt x="59773" y="-5346"/>
                        <a:pt x="32246" y="12847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29" name="Freeform: Shape 228">
                  <a:extLst>
                    <a:ext uri="{FF2B5EF4-FFF2-40B4-BE49-F238E27FC236}">
                      <a16:creationId xmlns:a16="http://schemas.microsoft.com/office/drawing/2014/main" id="{D39BB835-B07D-4664-BE9F-2B75431E7846}"/>
                    </a:ext>
                  </a:extLst>
                </p:cNvPr>
                <p:cNvSpPr/>
                <p:nvPr/>
              </p:nvSpPr>
              <p:spPr>
                <a:xfrm>
                  <a:off x="6505885" y="2834257"/>
                  <a:ext cx="124523" cy="136946"/>
                </a:xfrm>
                <a:custGeom>
                  <a:avLst/>
                  <a:gdLst>
                    <a:gd name="connsiteX0" fmla="*/ 124277 w 124523"/>
                    <a:gd name="connsiteY0" fmla="*/ 61818 h 136946"/>
                    <a:gd name="connsiteX1" fmla="*/ 64078 w 124523"/>
                    <a:gd name="connsiteY1" fmla="*/ 1 h 136946"/>
                    <a:gd name="connsiteX2" fmla="*/ 1499 w 124523"/>
                    <a:gd name="connsiteY2" fmla="*/ 51150 h 136946"/>
                    <a:gd name="connsiteX3" fmla="*/ 33789 w 124523"/>
                    <a:gd name="connsiteY3" fmla="*/ 126588 h 136946"/>
                    <a:gd name="connsiteX4" fmla="*/ 69889 w 124523"/>
                    <a:gd name="connsiteY4" fmla="*/ 136875 h 136946"/>
                    <a:gd name="connsiteX5" fmla="*/ 124277 w 124523"/>
                    <a:gd name="connsiteY5" fmla="*/ 61818 h 136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523" h="136946">
                      <a:moveTo>
                        <a:pt x="124277" y="61818"/>
                      </a:moveTo>
                      <a:cubicBezTo>
                        <a:pt x="121514" y="29814"/>
                        <a:pt x="98369" y="192"/>
                        <a:pt x="64078" y="1"/>
                      </a:cubicBezTo>
                      <a:cubicBezTo>
                        <a:pt x="34932" y="-189"/>
                        <a:pt x="7786" y="22671"/>
                        <a:pt x="1499" y="51150"/>
                      </a:cubicBezTo>
                      <a:cubicBezTo>
                        <a:pt x="-4787" y="79630"/>
                        <a:pt x="9214" y="110872"/>
                        <a:pt x="33789" y="126588"/>
                      </a:cubicBezTo>
                      <a:cubicBezTo>
                        <a:pt x="44552" y="133446"/>
                        <a:pt x="57220" y="137542"/>
                        <a:pt x="69889" y="136875"/>
                      </a:cubicBezTo>
                      <a:cubicBezTo>
                        <a:pt x="106465" y="134970"/>
                        <a:pt x="127039" y="94680"/>
                        <a:pt x="124277" y="61818"/>
                      </a:cubicBezTo>
                      <a:close/>
                    </a:path>
                  </a:pathLst>
                </a:custGeom>
                <a:solidFill>
                  <a:srgbClr val="EB619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30" name="Freeform: Shape 229">
                  <a:extLst>
                    <a:ext uri="{FF2B5EF4-FFF2-40B4-BE49-F238E27FC236}">
                      <a16:creationId xmlns:a16="http://schemas.microsoft.com/office/drawing/2014/main" id="{5E18D5C1-4C52-4E79-B653-DC7942B11B98}"/>
                    </a:ext>
                  </a:extLst>
                </p:cNvPr>
                <p:cNvSpPr/>
                <p:nvPr/>
              </p:nvSpPr>
              <p:spPr>
                <a:xfrm>
                  <a:off x="6263580" y="2918111"/>
                  <a:ext cx="136383" cy="124663"/>
                </a:xfrm>
                <a:custGeom>
                  <a:avLst/>
                  <a:gdLst>
                    <a:gd name="connsiteX0" fmla="*/ 53400 w 136383"/>
                    <a:gd name="connsiteY0" fmla="*/ 121791 h 124663"/>
                    <a:gd name="connsiteX1" fmla="*/ 132552 w 136383"/>
                    <a:gd name="connsiteY1" fmla="*/ 87406 h 124663"/>
                    <a:gd name="connsiteX2" fmla="*/ 106835 w 136383"/>
                    <a:gd name="connsiteY2" fmla="*/ 10825 h 124663"/>
                    <a:gd name="connsiteX3" fmla="*/ 24825 w 136383"/>
                    <a:gd name="connsiteY3" fmla="*/ 14349 h 124663"/>
                    <a:gd name="connsiteX4" fmla="*/ 2346 w 136383"/>
                    <a:gd name="connsiteY4" fmla="*/ 44544 h 124663"/>
                    <a:gd name="connsiteX5" fmla="*/ 53400 w 136383"/>
                    <a:gd name="connsiteY5" fmla="*/ 121791 h 124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6383" h="124663">
                      <a:moveTo>
                        <a:pt x="53400" y="121791"/>
                      </a:moveTo>
                      <a:cubicBezTo>
                        <a:pt x="84356" y="130554"/>
                        <a:pt x="120170" y="119315"/>
                        <a:pt x="132552" y="87406"/>
                      </a:cubicBezTo>
                      <a:cubicBezTo>
                        <a:pt x="143030" y="60260"/>
                        <a:pt x="131219" y="26732"/>
                        <a:pt x="106835" y="10825"/>
                      </a:cubicBezTo>
                      <a:cubicBezTo>
                        <a:pt x="82451" y="-5082"/>
                        <a:pt x="48161" y="-3081"/>
                        <a:pt x="24825" y="14349"/>
                      </a:cubicBezTo>
                      <a:cubicBezTo>
                        <a:pt x="14633" y="21969"/>
                        <a:pt x="6251" y="32352"/>
                        <a:pt x="2346" y="44544"/>
                      </a:cubicBezTo>
                      <a:cubicBezTo>
                        <a:pt x="-8799" y="79310"/>
                        <a:pt x="21681" y="112838"/>
                        <a:pt x="53400" y="121791"/>
                      </a:cubicBezTo>
                      <a:close/>
                    </a:path>
                  </a:pathLst>
                </a:custGeom>
                <a:solidFill>
                  <a:srgbClr val="34AC6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id="{EF2D6AF3-DDE2-4076-B5ED-66AFCDEBE065}"/>
                    </a:ext>
                  </a:extLst>
                </p:cNvPr>
                <p:cNvSpPr/>
                <p:nvPr/>
              </p:nvSpPr>
              <p:spPr>
                <a:xfrm>
                  <a:off x="6439000" y="2993493"/>
                  <a:ext cx="127261" cy="133311"/>
                </a:xfrm>
                <a:custGeom>
                  <a:avLst/>
                  <a:gdLst>
                    <a:gd name="connsiteX0" fmla="*/ 11996 w 127261"/>
                    <a:gd name="connsiteY0" fmla="*/ 34885 h 133311"/>
                    <a:gd name="connsiteX1" fmla="*/ 21711 w 127261"/>
                    <a:gd name="connsiteY1" fmla="*/ 120610 h 133311"/>
                    <a:gd name="connsiteX2" fmla="*/ 102484 w 127261"/>
                    <a:gd name="connsiteY2" fmla="*/ 118514 h 133311"/>
                    <a:gd name="connsiteX3" fmla="*/ 123153 w 127261"/>
                    <a:gd name="connsiteY3" fmla="*/ 39076 h 133311"/>
                    <a:gd name="connsiteX4" fmla="*/ 100864 w 127261"/>
                    <a:gd name="connsiteY4" fmla="*/ 8786 h 133311"/>
                    <a:gd name="connsiteX5" fmla="*/ 11996 w 127261"/>
                    <a:gd name="connsiteY5" fmla="*/ 34885 h 133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7261" h="133311">
                      <a:moveTo>
                        <a:pt x="11996" y="34885"/>
                      </a:moveTo>
                      <a:cubicBezTo>
                        <a:pt x="-5435" y="61840"/>
                        <a:pt x="-5244" y="99464"/>
                        <a:pt x="21711" y="120610"/>
                      </a:cubicBezTo>
                      <a:cubicBezTo>
                        <a:pt x="44572" y="138612"/>
                        <a:pt x="80100" y="137088"/>
                        <a:pt x="102484" y="118514"/>
                      </a:cubicBezTo>
                      <a:cubicBezTo>
                        <a:pt x="124867" y="99845"/>
                        <a:pt x="132964" y="66508"/>
                        <a:pt x="123153" y="39076"/>
                      </a:cubicBezTo>
                      <a:cubicBezTo>
                        <a:pt x="118867" y="27074"/>
                        <a:pt x="111342" y="16025"/>
                        <a:pt x="100864" y="8786"/>
                      </a:cubicBezTo>
                      <a:cubicBezTo>
                        <a:pt x="70861" y="-12074"/>
                        <a:pt x="29903" y="7262"/>
                        <a:pt x="11996" y="34885"/>
                      </a:cubicBezTo>
                      <a:close/>
                    </a:path>
                  </a:pathLst>
                </a:custGeom>
                <a:solidFill>
                  <a:srgbClr val="1995B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32" name="Freeform: Shape 231">
                  <a:extLst>
                    <a:ext uri="{FF2B5EF4-FFF2-40B4-BE49-F238E27FC236}">
                      <a16:creationId xmlns:a16="http://schemas.microsoft.com/office/drawing/2014/main" id="{D65EED34-7C30-46CF-A24F-2C0336D33D87}"/>
                    </a:ext>
                  </a:extLst>
                </p:cNvPr>
                <p:cNvSpPr/>
                <p:nvPr/>
              </p:nvSpPr>
              <p:spPr>
                <a:xfrm>
                  <a:off x="6200913" y="3070560"/>
                  <a:ext cx="132422" cy="128055"/>
                </a:xfrm>
                <a:custGeom>
                  <a:avLst/>
                  <a:gdLst>
                    <a:gd name="connsiteX0" fmla="*/ 32246 w 132422"/>
                    <a:gd name="connsiteY0" fmla="*/ 12776 h 128055"/>
                    <a:gd name="connsiteX1" fmla="*/ 6719 w 132422"/>
                    <a:gd name="connsiteY1" fmla="*/ 95168 h 128055"/>
                    <a:gd name="connsiteX2" fmla="*/ 81490 w 132422"/>
                    <a:gd name="connsiteY2" fmla="*/ 125648 h 128055"/>
                    <a:gd name="connsiteX3" fmla="*/ 132259 w 132422"/>
                    <a:gd name="connsiteY3" fmla="*/ 61259 h 128055"/>
                    <a:gd name="connsiteX4" fmla="*/ 124067 w 132422"/>
                    <a:gd name="connsiteY4" fmla="*/ 24587 h 128055"/>
                    <a:gd name="connsiteX5" fmla="*/ 32246 w 132422"/>
                    <a:gd name="connsiteY5" fmla="*/ 12776 h 128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2422" h="128055">
                      <a:moveTo>
                        <a:pt x="32246" y="12776"/>
                      </a:moveTo>
                      <a:cubicBezTo>
                        <a:pt x="5386" y="30493"/>
                        <a:pt x="-9473" y="64973"/>
                        <a:pt x="6719" y="95168"/>
                      </a:cubicBezTo>
                      <a:cubicBezTo>
                        <a:pt x="20435" y="120885"/>
                        <a:pt x="53582" y="133744"/>
                        <a:pt x="81490" y="125648"/>
                      </a:cubicBezTo>
                      <a:cubicBezTo>
                        <a:pt x="109494" y="117551"/>
                        <a:pt x="130258" y="90310"/>
                        <a:pt x="132259" y="61259"/>
                      </a:cubicBezTo>
                      <a:cubicBezTo>
                        <a:pt x="133116" y="48590"/>
                        <a:pt x="130639" y="35446"/>
                        <a:pt x="124067" y="24587"/>
                      </a:cubicBezTo>
                      <a:cubicBezTo>
                        <a:pt x="105017" y="-6559"/>
                        <a:pt x="59773" y="-5321"/>
                        <a:pt x="32246" y="12776"/>
                      </a:cubicBezTo>
                      <a:close/>
                    </a:path>
                  </a:pathLst>
                </a:custGeom>
                <a:solidFill>
                  <a:srgbClr val="5FBFB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2C80FCE4-0673-4053-B271-B634522523A2}"/>
                    </a:ext>
                  </a:extLst>
                </p:cNvPr>
                <p:cNvSpPr/>
                <p:nvPr/>
              </p:nvSpPr>
              <p:spPr>
                <a:xfrm>
                  <a:off x="6376916" y="3147248"/>
                  <a:ext cx="124523" cy="136946"/>
                </a:xfrm>
                <a:custGeom>
                  <a:avLst/>
                  <a:gdLst>
                    <a:gd name="connsiteX0" fmla="*/ 124276 w 124523"/>
                    <a:gd name="connsiteY0" fmla="*/ 61818 h 136946"/>
                    <a:gd name="connsiteX1" fmla="*/ 64079 w 124523"/>
                    <a:gd name="connsiteY1" fmla="*/ 1 h 136946"/>
                    <a:gd name="connsiteX2" fmla="*/ 1499 w 124523"/>
                    <a:gd name="connsiteY2" fmla="*/ 51150 h 136946"/>
                    <a:gd name="connsiteX3" fmla="*/ 33789 w 124523"/>
                    <a:gd name="connsiteY3" fmla="*/ 126588 h 136946"/>
                    <a:gd name="connsiteX4" fmla="*/ 69889 w 124523"/>
                    <a:gd name="connsiteY4" fmla="*/ 136875 h 136946"/>
                    <a:gd name="connsiteX5" fmla="*/ 124276 w 124523"/>
                    <a:gd name="connsiteY5" fmla="*/ 61818 h 136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523" h="136946">
                      <a:moveTo>
                        <a:pt x="124276" y="61818"/>
                      </a:moveTo>
                      <a:cubicBezTo>
                        <a:pt x="121514" y="29814"/>
                        <a:pt x="98369" y="192"/>
                        <a:pt x="64079" y="1"/>
                      </a:cubicBezTo>
                      <a:cubicBezTo>
                        <a:pt x="34932" y="-189"/>
                        <a:pt x="7786" y="22671"/>
                        <a:pt x="1499" y="51150"/>
                      </a:cubicBezTo>
                      <a:cubicBezTo>
                        <a:pt x="-4787" y="79630"/>
                        <a:pt x="9215" y="110872"/>
                        <a:pt x="33789" y="126588"/>
                      </a:cubicBezTo>
                      <a:cubicBezTo>
                        <a:pt x="44552" y="133446"/>
                        <a:pt x="57221" y="137542"/>
                        <a:pt x="69889" y="136875"/>
                      </a:cubicBezTo>
                      <a:cubicBezTo>
                        <a:pt x="106465" y="134970"/>
                        <a:pt x="127039" y="94584"/>
                        <a:pt x="124276" y="61818"/>
                      </a:cubicBezTo>
                      <a:close/>
                    </a:path>
                  </a:pathLst>
                </a:custGeom>
                <a:solidFill>
                  <a:srgbClr val="EA542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34" name="Freeform: Shape 233">
                  <a:extLst>
                    <a:ext uri="{FF2B5EF4-FFF2-40B4-BE49-F238E27FC236}">
                      <a16:creationId xmlns:a16="http://schemas.microsoft.com/office/drawing/2014/main" id="{031A238C-6B43-4487-AB59-74EF891975C3}"/>
                    </a:ext>
                  </a:extLst>
                </p:cNvPr>
                <p:cNvSpPr/>
                <p:nvPr/>
              </p:nvSpPr>
              <p:spPr>
                <a:xfrm>
                  <a:off x="6132170" y="3237104"/>
                  <a:ext cx="136348" cy="124663"/>
                </a:xfrm>
                <a:custGeom>
                  <a:avLst/>
                  <a:gdLst>
                    <a:gd name="connsiteX0" fmla="*/ 53364 w 136348"/>
                    <a:gd name="connsiteY0" fmla="*/ 121791 h 124663"/>
                    <a:gd name="connsiteX1" fmla="*/ 132517 w 136348"/>
                    <a:gd name="connsiteY1" fmla="*/ 87406 h 124663"/>
                    <a:gd name="connsiteX2" fmla="*/ 106800 w 136348"/>
                    <a:gd name="connsiteY2" fmla="*/ 10825 h 124663"/>
                    <a:gd name="connsiteX3" fmla="*/ 24789 w 136348"/>
                    <a:gd name="connsiteY3" fmla="*/ 14349 h 124663"/>
                    <a:gd name="connsiteX4" fmla="*/ 2310 w 136348"/>
                    <a:gd name="connsiteY4" fmla="*/ 44544 h 124663"/>
                    <a:gd name="connsiteX5" fmla="*/ 53364 w 136348"/>
                    <a:gd name="connsiteY5" fmla="*/ 121791 h 124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6348" h="124663">
                      <a:moveTo>
                        <a:pt x="53364" y="121791"/>
                      </a:moveTo>
                      <a:cubicBezTo>
                        <a:pt x="84321" y="130554"/>
                        <a:pt x="120135" y="119315"/>
                        <a:pt x="132517" y="87406"/>
                      </a:cubicBezTo>
                      <a:cubicBezTo>
                        <a:pt x="142995" y="60260"/>
                        <a:pt x="131184" y="26732"/>
                        <a:pt x="106800" y="10825"/>
                      </a:cubicBezTo>
                      <a:cubicBezTo>
                        <a:pt x="82416" y="-5082"/>
                        <a:pt x="48126" y="-3081"/>
                        <a:pt x="24789" y="14349"/>
                      </a:cubicBezTo>
                      <a:cubicBezTo>
                        <a:pt x="14598" y="21969"/>
                        <a:pt x="6216" y="32352"/>
                        <a:pt x="2310" y="44544"/>
                      </a:cubicBezTo>
                      <a:cubicBezTo>
                        <a:pt x="-8739" y="79215"/>
                        <a:pt x="21741" y="112743"/>
                        <a:pt x="53364" y="121791"/>
                      </a:cubicBezTo>
                      <a:close/>
                    </a:path>
                  </a:pathLst>
                </a:custGeom>
                <a:solidFill>
                  <a:srgbClr val="EB619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35" name="Freeform: Shape 234">
                  <a:extLst>
                    <a:ext uri="{FF2B5EF4-FFF2-40B4-BE49-F238E27FC236}">
                      <a16:creationId xmlns:a16="http://schemas.microsoft.com/office/drawing/2014/main" id="{90F5DFA3-8D68-4CAC-B888-E5EAFF6907DC}"/>
                    </a:ext>
                  </a:extLst>
                </p:cNvPr>
                <p:cNvSpPr/>
                <p:nvPr/>
              </p:nvSpPr>
              <p:spPr>
                <a:xfrm>
                  <a:off x="6307555" y="3312390"/>
                  <a:ext cx="127261" cy="133311"/>
                </a:xfrm>
                <a:custGeom>
                  <a:avLst/>
                  <a:gdLst>
                    <a:gd name="connsiteX0" fmla="*/ 11996 w 127261"/>
                    <a:gd name="connsiteY0" fmla="*/ 34885 h 133311"/>
                    <a:gd name="connsiteX1" fmla="*/ 21712 w 127261"/>
                    <a:gd name="connsiteY1" fmla="*/ 120610 h 133311"/>
                    <a:gd name="connsiteX2" fmla="*/ 102484 w 127261"/>
                    <a:gd name="connsiteY2" fmla="*/ 118514 h 133311"/>
                    <a:gd name="connsiteX3" fmla="*/ 123153 w 127261"/>
                    <a:gd name="connsiteY3" fmla="*/ 39076 h 133311"/>
                    <a:gd name="connsiteX4" fmla="*/ 100864 w 127261"/>
                    <a:gd name="connsiteY4" fmla="*/ 8786 h 133311"/>
                    <a:gd name="connsiteX5" fmla="*/ 11996 w 127261"/>
                    <a:gd name="connsiteY5" fmla="*/ 34885 h 133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7261" h="133311">
                      <a:moveTo>
                        <a:pt x="11996" y="34885"/>
                      </a:moveTo>
                      <a:cubicBezTo>
                        <a:pt x="-5435" y="61840"/>
                        <a:pt x="-5244" y="99464"/>
                        <a:pt x="21712" y="120610"/>
                      </a:cubicBezTo>
                      <a:cubicBezTo>
                        <a:pt x="44572" y="138612"/>
                        <a:pt x="80100" y="137088"/>
                        <a:pt x="102484" y="118514"/>
                      </a:cubicBezTo>
                      <a:cubicBezTo>
                        <a:pt x="124867" y="99845"/>
                        <a:pt x="132964" y="66508"/>
                        <a:pt x="123153" y="39076"/>
                      </a:cubicBezTo>
                      <a:cubicBezTo>
                        <a:pt x="118867" y="27074"/>
                        <a:pt x="111342" y="16025"/>
                        <a:pt x="100864" y="8786"/>
                      </a:cubicBezTo>
                      <a:cubicBezTo>
                        <a:pt x="70860" y="-12074"/>
                        <a:pt x="29903" y="7262"/>
                        <a:pt x="11996" y="34885"/>
                      </a:cubicBezTo>
                      <a:close/>
                    </a:path>
                  </a:pathLst>
                </a:custGeom>
                <a:solidFill>
                  <a:srgbClr val="F3E7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8117B20A-2B57-41D2-AB11-D3C7E1DF911C}"/>
                  </a:ext>
                </a:extLst>
              </p:cNvPr>
              <p:cNvSpPr/>
              <p:nvPr/>
            </p:nvSpPr>
            <p:spPr>
              <a:xfrm>
                <a:off x="5713997" y="2551910"/>
                <a:ext cx="646988" cy="804032"/>
              </a:xfrm>
              <a:custGeom>
                <a:avLst/>
                <a:gdLst>
                  <a:gd name="connsiteX0" fmla="*/ 442963 w 646988"/>
                  <a:gd name="connsiteY0" fmla="*/ 160428 h 804032"/>
                  <a:gd name="connsiteX1" fmla="*/ 406768 w 646988"/>
                  <a:gd name="connsiteY1" fmla="*/ 62416 h 804032"/>
                  <a:gd name="connsiteX2" fmla="*/ 341712 w 646988"/>
                  <a:gd name="connsiteY2" fmla="*/ 27 h 804032"/>
                  <a:gd name="connsiteX3" fmla="*/ 263226 w 646988"/>
                  <a:gd name="connsiteY3" fmla="*/ 27935 h 804032"/>
                  <a:gd name="connsiteX4" fmla="*/ 182549 w 646988"/>
                  <a:gd name="connsiteY4" fmla="*/ 65750 h 804032"/>
                  <a:gd name="connsiteX5" fmla="*/ 3479 w 646988"/>
                  <a:gd name="connsiteY5" fmla="*/ 146903 h 804032"/>
                  <a:gd name="connsiteX6" fmla="*/ 1670 w 646988"/>
                  <a:gd name="connsiteY6" fmla="*/ 151856 h 804032"/>
                  <a:gd name="connsiteX7" fmla="*/ 15862 w 646988"/>
                  <a:gd name="connsiteY7" fmla="*/ 194623 h 804032"/>
                  <a:gd name="connsiteX8" fmla="*/ 24244 w 646988"/>
                  <a:gd name="connsiteY8" fmla="*/ 199290 h 804032"/>
                  <a:gd name="connsiteX9" fmla="*/ 13576 w 646988"/>
                  <a:gd name="connsiteY9" fmla="*/ 217578 h 804032"/>
                  <a:gd name="connsiteX10" fmla="*/ 11957 w 646988"/>
                  <a:gd name="connsiteY10" fmla="*/ 229866 h 804032"/>
                  <a:gd name="connsiteX11" fmla="*/ 19577 w 646988"/>
                  <a:gd name="connsiteY11" fmla="*/ 252345 h 804032"/>
                  <a:gd name="connsiteX12" fmla="*/ 27768 w 646988"/>
                  <a:gd name="connsiteY12" fmla="*/ 260441 h 804032"/>
                  <a:gd name="connsiteX13" fmla="*/ 36341 w 646988"/>
                  <a:gd name="connsiteY13" fmla="*/ 265108 h 804032"/>
                  <a:gd name="connsiteX14" fmla="*/ 28054 w 646988"/>
                  <a:gd name="connsiteY14" fmla="*/ 277110 h 804032"/>
                  <a:gd name="connsiteX15" fmla="*/ 46056 w 646988"/>
                  <a:gd name="connsiteY15" fmla="*/ 329973 h 804032"/>
                  <a:gd name="connsiteX16" fmla="*/ 49009 w 646988"/>
                  <a:gd name="connsiteY16" fmla="*/ 331402 h 804032"/>
                  <a:gd name="connsiteX17" fmla="*/ 47294 w 646988"/>
                  <a:gd name="connsiteY17" fmla="*/ 333498 h 804032"/>
                  <a:gd name="connsiteX18" fmla="*/ 54629 w 646988"/>
                  <a:gd name="connsiteY18" fmla="*/ 354643 h 804032"/>
                  <a:gd name="connsiteX19" fmla="*/ 55105 w 646988"/>
                  <a:gd name="connsiteY19" fmla="*/ 352738 h 804032"/>
                  <a:gd name="connsiteX20" fmla="*/ 61868 w 646988"/>
                  <a:gd name="connsiteY20" fmla="*/ 341784 h 804032"/>
                  <a:gd name="connsiteX21" fmla="*/ 71107 w 646988"/>
                  <a:gd name="connsiteY21" fmla="*/ 389600 h 804032"/>
                  <a:gd name="connsiteX22" fmla="*/ 70916 w 646988"/>
                  <a:gd name="connsiteY22" fmla="*/ 389695 h 804032"/>
                  <a:gd name="connsiteX23" fmla="*/ 69869 w 646988"/>
                  <a:gd name="connsiteY23" fmla="*/ 383694 h 804032"/>
                  <a:gd name="connsiteX24" fmla="*/ 64630 w 646988"/>
                  <a:gd name="connsiteY24" fmla="*/ 381218 h 804032"/>
                  <a:gd name="connsiteX25" fmla="*/ 63582 w 646988"/>
                  <a:gd name="connsiteY25" fmla="*/ 380361 h 804032"/>
                  <a:gd name="connsiteX26" fmla="*/ 73488 w 646988"/>
                  <a:gd name="connsiteY26" fmla="*/ 408173 h 804032"/>
                  <a:gd name="connsiteX27" fmla="*/ 74536 w 646988"/>
                  <a:gd name="connsiteY27" fmla="*/ 407031 h 804032"/>
                  <a:gd name="connsiteX28" fmla="*/ 76250 w 646988"/>
                  <a:gd name="connsiteY28" fmla="*/ 415794 h 804032"/>
                  <a:gd name="connsiteX29" fmla="*/ 194361 w 646988"/>
                  <a:gd name="connsiteY29" fmla="*/ 685923 h 804032"/>
                  <a:gd name="connsiteX30" fmla="*/ 284657 w 646988"/>
                  <a:gd name="connsiteY30" fmla="*/ 669254 h 804032"/>
                  <a:gd name="connsiteX31" fmla="*/ 387337 w 646988"/>
                  <a:gd name="connsiteY31" fmla="*/ 649251 h 804032"/>
                  <a:gd name="connsiteX32" fmla="*/ 370954 w 646988"/>
                  <a:gd name="connsiteY32" fmla="*/ 688875 h 804032"/>
                  <a:gd name="connsiteX33" fmla="*/ 343236 w 646988"/>
                  <a:gd name="connsiteY33" fmla="*/ 759932 h 804032"/>
                  <a:gd name="connsiteX34" fmla="*/ 327901 w 646988"/>
                  <a:gd name="connsiteY34" fmla="*/ 804033 h 804032"/>
                  <a:gd name="connsiteX35" fmla="*/ 355714 w 646988"/>
                  <a:gd name="connsiteY35" fmla="*/ 794793 h 804032"/>
                  <a:gd name="connsiteX36" fmla="*/ 646989 w 646988"/>
                  <a:gd name="connsiteY36" fmla="*/ 725737 h 804032"/>
                  <a:gd name="connsiteX37" fmla="*/ 442963 w 646988"/>
                  <a:gd name="connsiteY37" fmla="*/ 160428 h 804032"/>
                  <a:gd name="connsiteX38" fmla="*/ 27578 w 646988"/>
                  <a:gd name="connsiteY38" fmla="*/ 184050 h 804032"/>
                  <a:gd name="connsiteX39" fmla="*/ 17957 w 646988"/>
                  <a:gd name="connsiteY39" fmla="*/ 155475 h 804032"/>
                  <a:gd name="connsiteX40" fmla="*/ 24625 w 646988"/>
                  <a:gd name="connsiteY40" fmla="*/ 144712 h 804032"/>
                  <a:gd name="connsiteX41" fmla="*/ 32531 w 646988"/>
                  <a:gd name="connsiteY41" fmla="*/ 187384 h 804032"/>
                  <a:gd name="connsiteX42" fmla="*/ 32340 w 646988"/>
                  <a:gd name="connsiteY42" fmla="*/ 186527 h 804032"/>
                  <a:gd name="connsiteX43" fmla="*/ 27578 w 646988"/>
                  <a:gd name="connsiteY43" fmla="*/ 184050 h 804032"/>
                  <a:gd name="connsiteX44" fmla="*/ 29864 w 646988"/>
                  <a:gd name="connsiteY44" fmla="*/ 221198 h 804032"/>
                  <a:gd name="connsiteX45" fmla="*/ 36817 w 646988"/>
                  <a:gd name="connsiteY45" fmla="*/ 210149 h 804032"/>
                  <a:gd name="connsiteX46" fmla="*/ 45866 w 646988"/>
                  <a:gd name="connsiteY46" fmla="*/ 258155 h 804032"/>
                  <a:gd name="connsiteX47" fmla="*/ 45866 w 646988"/>
                  <a:gd name="connsiteY47" fmla="*/ 258155 h 804032"/>
                  <a:gd name="connsiteX48" fmla="*/ 44723 w 646988"/>
                  <a:gd name="connsiteY48" fmla="*/ 252249 h 804032"/>
                  <a:gd name="connsiteX49" fmla="*/ 39484 w 646988"/>
                  <a:gd name="connsiteY49" fmla="*/ 249773 h 804032"/>
                  <a:gd name="connsiteX50" fmla="*/ 29864 w 646988"/>
                  <a:gd name="connsiteY50" fmla="*/ 221198 h 804032"/>
                  <a:gd name="connsiteX51" fmla="*/ 57772 w 646988"/>
                  <a:gd name="connsiteY51" fmla="*/ 324544 h 804032"/>
                  <a:gd name="connsiteX52" fmla="*/ 56629 w 646988"/>
                  <a:gd name="connsiteY52" fmla="*/ 318162 h 804032"/>
                  <a:gd name="connsiteX53" fmla="*/ 51390 w 646988"/>
                  <a:gd name="connsiteY53" fmla="*/ 315686 h 804032"/>
                  <a:gd name="connsiteX54" fmla="*/ 41770 w 646988"/>
                  <a:gd name="connsiteY54" fmla="*/ 287111 h 804032"/>
                  <a:gd name="connsiteX55" fmla="*/ 49199 w 646988"/>
                  <a:gd name="connsiteY55" fmla="*/ 275586 h 804032"/>
                  <a:gd name="connsiteX56" fmla="*/ 58534 w 646988"/>
                  <a:gd name="connsiteY56" fmla="*/ 324068 h 804032"/>
                  <a:gd name="connsiteX57" fmla="*/ 57772 w 646988"/>
                  <a:gd name="connsiteY57" fmla="*/ 324544 h 80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646988" h="804032">
                    <a:moveTo>
                      <a:pt x="442963" y="160428"/>
                    </a:moveTo>
                    <a:cubicBezTo>
                      <a:pt x="431533" y="127567"/>
                      <a:pt x="421341" y="94134"/>
                      <a:pt x="406768" y="62416"/>
                    </a:cubicBezTo>
                    <a:cubicBezTo>
                      <a:pt x="393719" y="33936"/>
                      <a:pt x="378003" y="-1116"/>
                      <a:pt x="341712" y="27"/>
                    </a:cubicBezTo>
                    <a:cubicBezTo>
                      <a:pt x="313899" y="884"/>
                      <a:pt x="287324" y="15362"/>
                      <a:pt x="263226" y="27935"/>
                    </a:cubicBezTo>
                    <a:cubicBezTo>
                      <a:pt x="236842" y="41652"/>
                      <a:pt x="209982" y="54225"/>
                      <a:pt x="182549" y="65750"/>
                    </a:cubicBezTo>
                    <a:cubicBezTo>
                      <a:pt x="122066" y="91182"/>
                      <a:pt x="60344" y="114042"/>
                      <a:pt x="3479" y="146903"/>
                    </a:cubicBezTo>
                    <a:cubicBezTo>
                      <a:pt x="2813" y="148522"/>
                      <a:pt x="2241" y="150141"/>
                      <a:pt x="1670" y="151856"/>
                    </a:cubicBezTo>
                    <a:cubicBezTo>
                      <a:pt x="-2998" y="167763"/>
                      <a:pt x="2241" y="184908"/>
                      <a:pt x="15862" y="194623"/>
                    </a:cubicBezTo>
                    <a:cubicBezTo>
                      <a:pt x="18148" y="196242"/>
                      <a:pt x="21101" y="197862"/>
                      <a:pt x="24244" y="199290"/>
                    </a:cubicBezTo>
                    <a:cubicBezTo>
                      <a:pt x="19577" y="204053"/>
                      <a:pt x="15767" y="210149"/>
                      <a:pt x="13576" y="217578"/>
                    </a:cubicBezTo>
                    <a:cubicBezTo>
                      <a:pt x="12433" y="221674"/>
                      <a:pt x="11861" y="225770"/>
                      <a:pt x="11957" y="229866"/>
                    </a:cubicBezTo>
                    <a:cubicBezTo>
                      <a:pt x="14528" y="237390"/>
                      <a:pt x="17005" y="244820"/>
                      <a:pt x="19577" y="252345"/>
                    </a:cubicBezTo>
                    <a:cubicBezTo>
                      <a:pt x="21863" y="255393"/>
                      <a:pt x="24530" y="258060"/>
                      <a:pt x="27768" y="260441"/>
                    </a:cubicBezTo>
                    <a:cubicBezTo>
                      <a:pt x="30054" y="262060"/>
                      <a:pt x="33102" y="263775"/>
                      <a:pt x="36341" y="265108"/>
                    </a:cubicBezTo>
                    <a:cubicBezTo>
                      <a:pt x="33007" y="268442"/>
                      <a:pt x="30149" y="272442"/>
                      <a:pt x="28054" y="277110"/>
                    </a:cubicBezTo>
                    <a:cubicBezTo>
                      <a:pt x="34055" y="294731"/>
                      <a:pt x="40055" y="312352"/>
                      <a:pt x="46056" y="329973"/>
                    </a:cubicBezTo>
                    <a:cubicBezTo>
                      <a:pt x="47009" y="330450"/>
                      <a:pt x="47961" y="330926"/>
                      <a:pt x="49009" y="331402"/>
                    </a:cubicBezTo>
                    <a:cubicBezTo>
                      <a:pt x="48438" y="332069"/>
                      <a:pt x="47866" y="332736"/>
                      <a:pt x="47294" y="333498"/>
                    </a:cubicBezTo>
                    <a:cubicBezTo>
                      <a:pt x="49676" y="340546"/>
                      <a:pt x="52152" y="347595"/>
                      <a:pt x="54629" y="354643"/>
                    </a:cubicBezTo>
                    <a:cubicBezTo>
                      <a:pt x="54819" y="353976"/>
                      <a:pt x="54915" y="353310"/>
                      <a:pt x="55105" y="352738"/>
                    </a:cubicBezTo>
                    <a:cubicBezTo>
                      <a:pt x="56629" y="348261"/>
                      <a:pt x="59010" y="344642"/>
                      <a:pt x="61868" y="341784"/>
                    </a:cubicBezTo>
                    <a:cubicBezTo>
                      <a:pt x="65011" y="357882"/>
                      <a:pt x="68059" y="373884"/>
                      <a:pt x="71107" y="389600"/>
                    </a:cubicBezTo>
                    <a:cubicBezTo>
                      <a:pt x="71012" y="389600"/>
                      <a:pt x="71012" y="389695"/>
                      <a:pt x="70916" y="389695"/>
                    </a:cubicBezTo>
                    <a:cubicBezTo>
                      <a:pt x="70536" y="387695"/>
                      <a:pt x="70250" y="385599"/>
                      <a:pt x="69869" y="383694"/>
                    </a:cubicBezTo>
                    <a:cubicBezTo>
                      <a:pt x="68154" y="383123"/>
                      <a:pt x="66249" y="382361"/>
                      <a:pt x="64630" y="381218"/>
                    </a:cubicBezTo>
                    <a:cubicBezTo>
                      <a:pt x="64249" y="380932"/>
                      <a:pt x="63963" y="380646"/>
                      <a:pt x="63582" y="380361"/>
                    </a:cubicBezTo>
                    <a:cubicBezTo>
                      <a:pt x="66821" y="389600"/>
                      <a:pt x="70155" y="398934"/>
                      <a:pt x="73488" y="408173"/>
                    </a:cubicBezTo>
                    <a:cubicBezTo>
                      <a:pt x="73869" y="407793"/>
                      <a:pt x="74155" y="407412"/>
                      <a:pt x="74536" y="407031"/>
                    </a:cubicBezTo>
                    <a:cubicBezTo>
                      <a:pt x="75107" y="409983"/>
                      <a:pt x="75679" y="412936"/>
                      <a:pt x="76250" y="415794"/>
                    </a:cubicBezTo>
                    <a:cubicBezTo>
                      <a:pt x="109874" y="508567"/>
                      <a:pt x="147116" y="599912"/>
                      <a:pt x="194361" y="685923"/>
                    </a:cubicBezTo>
                    <a:cubicBezTo>
                      <a:pt x="221411" y="681351"/>
                      <a:pt x="252558" y="675445"/>
                      <a:pt x="284657" y="669254"/>
                    </a:cubicBezTo>
                    <a:cubicBezTo>
                      <a:pt x="318090" y="662872"/>
                      <a:pt x="353618" y="655824"/>
                      <a:pt x="387337" y="649251"/>
                    </a:cubicBezTo>
                    <a:cubicBezTo>
                      <a:pt x="381813" y="662491"/>
                      <a:pt x="376383" y="675636"/>
                      <a:pt x="370954" y="688875"/>
                    </a:cubicBezTo>
                    <a:cubicBezTo>
                      <a:pt x="361429" y="712402"/>
                      <a:pt x="352095" y="736119"/>
                      <a:pt x="343236" y="759932"/>
                    </a:cubicBezTo>
                    <a:cubicBezTo>
                      <a:pt x="338093" y="773743"/>
                      <a:pt x="331330" y="788792"/>
                      <a:pt x="327901" y="804033"/>
                    </a:cubicBezTo>
                    <a:cubicBezTo>
                      <a:pt x="337331" y="801651"/>
                      <a:pt x="346665" y="798222"/>
                      <a:pt x="355714" y="794793"/>
                    </a:cubicBezTo>
                    <a:cubicBezTo>
                      <a:pt x="449535" y="760027"/>
                      <a:pt x="547547" y="736786"/>
                      <a:pt x="646989" y="725737"/>
                    </a:cubicBezTo>
                    <a:cubicBezTo>
                      <a:pt x="610412" y="616485"/>
                      <a:pt x="468395" y="233771"/>
                      <a:pt x="442963" y="160428"/>
                    </a:cubicBezTo>
                    <a:close/>
                    <a:moveTo>
                      <a:pt x="27578" y="184050"/>
                    </a:moveTo>
                    <a:cubicBezTo>
                      <a:pt x="18148" y="177669"/>
                      <a:pt x="14338" y="166334"/>
                      <a:pt x="17957" y="155475"/>
                    </a:cubicBezTo>
                    <a:cubicBezTo>
                      <a:pt x="19482" y="150998"/>
                      <a:pt x="21767" y="147570"/>
                      <a:pt x="24625" y="144712"/>
                    </a:cubicBezTo>
                    <a:cubicBezTo>
                      <a:pt x="27197" y="158714"/>
                      <a:pt x="29864" y="173001"/>
                      <a:pt x="32531" y="187384"/>
                    </a:cubicBezTo>
                    <a:cubicBezTo>
                      <a:pt x="32436" y="187098"/>
                      <a:pt x="32436" y="186813"/>
                      <a:pt x="32340" y="186527"/>
                    </a:cubicBezTo>
                    <a:cubicBezTo>
                      <a:pt x="30626" y="185955"/>
                      <a:pt x="29197" y="185193"/>
                      <a:pt x="27578" y="184050"/>
                    </a:cubicBezTo>
                    <a:close/>
                    <a:moveTo>
                      <a:pt x="29864" y="221198"/>
                    </a:moveTo>
                    <a:cubicBezTo>
                      <a:pt x="31388" y="216626"/>
                      <a:pt x="33864" y="213006"/>
                      <a:pt x="36817" y="210149"/>
                    </a:cubicBezTo>
                    <a:cubicBezTo>
                      <a:pt x="39770" y="226056"/>
                      <a:pt x="42818" y="242058"/>
                      <a:pt x="45866" y="258155"/>
                    </a:cubicBezTo>
                    <a:cubicBezTo>
                      <a:pt x="45866" y="258155"/>
                      <a:pt x="45866" y="258155"/>
                      <a:pt x="45866" y="258155"/>
                    </a:cubicBezTo>
                    <a:cubicBezTo>
                      <a:pt x="45485" y="256154"/>
                      <a:pt x="45104" y="254154"/>
                      <a:pt x="44723" y="252249"/>
                    </a:cubicBezTo>
                    <a:cubicBezTo>
                      <a:pt x="43008" y="251678"/>
                      <a:pt x="41103" y="250916"/>
                      <a:pt x="39484" y="249773"/>
                    </a:cubicBezTo>
                    <a:cubicBezTo>
                      <a:pt x="30054" y="243391"/>
                      <a:pt x="26244" y="232056"/>
                      <a:pt x="29864" y="221198"/>
                    </a:cubicBezTo>
                    <a:close/>
                    <a:moveTo>
                      <a:pt x="57772" y="324544"/>
                    </a:moveTo>
                    <a:cubicBezTo>
                      <a:pt x="57391" y="322448"/>
                      <a:pt x="57010" y="320258"/>
                      <a:pt x="56629" y="318162"/>
                    </a:cubicBezTo>
                    <a:cubicBezTo>
                      <a:pt x="54915" y="317591"/>
                      <a:pt x="53009" y="316829"/>
                      <a:pt x="51390" y="315686"/>
                    </a:cubicBezTo>
                    <a:cubicBezTo>
                      <a:pt x="41961" y="309304"/>
                      <a:pt x="38150" y="297969"/>
                      <a:pt x="41770" y="287111"/>
                    </a:cubicBezTo>
                    <a:cubicBezTo>
                      <a:pt x="43389" y="282253"/>
                      <a:pt x="45961" y="278443"/>
                      <a:pt x="49199" y="275586"/>
                    </a:cubicBezTo>
                    <a:cubicBezTo>
                      <a:pt x="52247" y="291778"/>
                      <a:pt x="55391" y="307971"/>
                      <a:pt x="58534" y="324068"/>
                    </a:cubicBezTo>
                    <a:cubicBezTo>
                      <a:pt x="58248" y="324258"/>
                      <a:pt x="57963" y="324449"/>
                      <a:pt x="57772" y="324544"/>
                    </a:cubicBezTo>
                    <a:close/>
                  </a:path>
                </a:pathLst>
              </a:custGeom>
              <a:solidFill>
                <a:srgbClr val="C9CD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37" name="Graphic 90">
                <a:extLst>
                  <a:ext uri="{FF2B5EF4-FFF2-40B4-BE49-F238E27FC236}">
                    <a16:creationId xmlns:a16="http://schemas.microsoft.com/office/drawing/2014/main" id="{34A25877-0D86-4D8D-A243-85A814F10295}"/>
                  </a:ext>
                </a:extLst>
              </p:cNvPr>
              <p:cNvGrpSpPr/>
              <p:nvPr/>
            </p:nvGrpSpPr>
            <p:grpSpPr>
              <a:xfrm>
                <a:off x="5447410" y="2588892"/>
                <a:ext cx="885437" cy="983076"/>
                <a:chOff x="5447410" y="2588892"/>
                <a:chExt cx="885437" cy="983076"/>
              </a:xfrm>
            </p:grpSpPr>
            <p:sp>
              <p:nvSpPr>
                <p:cNvPr id="238" name="Freeform: Shape 237">
                  <a:extLst>
                    <a:ext uri="{FF2B5EF4-FFF2-40B4-BE49-F238E27FC236}">
                      <a16:creationId xmlns:a16="http://schemas.microsoft.com/office/drawing/2014/main" id="{4FD4407D-E4BF-495E-812B-A3FBE60A6229}"/>
                    </a:ext>
                  </a:extLst>
                </p:cNvPr>
                <p:cNvSpPr/>
                <p:nvPr/>
              </p:nvSpPr>
              <p:spPr>
                <a:xfrm>
                  <a:off x="5478203" y="2588892"/>
                  <a:ext cx="854644" cy="972504"/>
                </a:xfrm>
                <a:custGeom>
                  <a:avLst/>
                  <a:gdLst>
                    <a:gd name="connsiteX0" fmla="*/ 736287 w 854644"/>
                    <a:gd name="connsiteY0" fmla="*/ 413387 h 972504"/>
                    <a:gd name="connsiteX1" fmla="*/ 717904 w 854644"/>
                    <a:gd name="connsiteY1" fmla="*/ 366905 h 972504"/>
                    <a:gd name="connsiteX2" fmla="*/ 707617 w 854644"/>
                    <a:gd name="connsiteY2" fmla="*/ 340330 h 972504"/>
                    <a:gd name="connsiteX3" fmla="*/ 701616 w 854644"/>
                    <a:gd name="connsiteY3" fmla="*/ 325852 h 972504"/>
                    <a:gd name="connsiteX4" fmla="*/ 686376 w 854644"/>
                    <a:gd name="connsiteY4" fmla="*/ 287371 h 972504"/>
                    <a:gd name="connsiteX5" fmla="*/ 586935 w 854644"/>
                    <a:gd name="connsiteY5" fmla="*/ 38483 h 972504"/>
                    <a:gd name="connsiteX6" fmla="*/ 524356 w 854644"/>
                    <a:gd name="connsiteY6" fmla="*/ 5240 h 972504"/>
                    <a:gd name="connsiteX7" fmla="*/ 523499 w 854644"/>
                    <a:gd name="connsiteY7" fmla="*/ 5812 h 972504"/>
                    <a:gd name="connsiteX8" fmla="*/ 521975 w 854644"/>
                    <a:gd name="connsiteY8" fmla="*/ 5621 h 972504"/>
                    <a:gd name="connsiteX9" fmla="*/ 397197 w 854644"/>
                    <a:gd name="connsiteY9" fmla="*/ 52675 h 972504"/>
                    <a:gd name="connsiteX10" fmla="*/ 265847 w 854644"/>
                    <a:gd name="connsiteY10" fmla="*/ 104110 h 972504"/>
                    <a:gd name="connsiteX11" fmla="*/ 5 w 854644"/>
                    <a:gd name="connsiteY11" fmla="*/ 211361 h 972504"/>
                    <a:gd name="connsiteX12" fmla="*/ 297566 w 854644"/>
                    <a:gd name="connsiteY12" fmla="*/ 970123 h 972504"/>
                    <a:gd name="connsiteX13" fmla="*/ 299090 w 854644"/>
                    <a:gd name="connsiteY13" fmla="*/ 972504 h 972504"/>
                    <a:gd name="connsiteX14" fmla="*/ 565980 w 854644"/>
                    <a:gd name="connsiteY14" fmla="*/ 871063 h 972504"/>
                    <a:gd name="connsiteX15" fmla="*/ 697330 w 854644"/>
                    <a:gd name="connsiteY15" fmla="*/ 819723 h 972504"/>
                    <a:gd name="connsiteX16" fmla="*/ 820964 w 854644"/>
                    <a:gd name="connsiteY16" fmla="*/ 769622 h 972504"/>
                    <a:gd name="connsiteX17" fmla="*/ 821917 w 854644"/>
                    <a:gd name="connsiteY17" fmla="*/ 768479 h 972504"/>
                    <a:gd name="connsiteX18" fmla="*/ 822965 w 854644"/>
                    <a:gd name="connsiteY18" fmla="*/ 768288 h 972504"/>
                    <a:gd name="connsiteX19" fmla="*/ 850206 w 854644"/>
                    <a:gd name="connsiteY19" fmla="*/ 711805 h 972504"/>
                    <a:gd name="connsiteX20" fmla="*/ 811630 w 854644"/>
                    <a:gd name="connsiteY20" fmla="*/ 610078 h 972504"/>
                    <a:gd name="connsiteX21" fmla="*/ 742288 w 854644"/>
                    <a:gd name="connsiteY21" fmla="*/ 430151 h 972504"/>
                    <a:gd name="connsiteX22" fmla="*/ 736287 w 854644"/>
                    <a:gd name="connsiteY22" fmla="*/ 413387 h 97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854644" h="972504">
                      <a:moveTo>
                        <a:pt x="736287" y="413387"/>
                      </a:moveTo>
                      <a:cubicBezTo>
                        <a:pt x="730096" y="397861"/>
                        <a:pt x="724000" y="382430"/>
                        <a:pt x="717904" y="366905"/>
                      </a:cubicBezTo>
                      <a:cubicBezTo>
                        <a:pt x="714475" y="358046"/>
                        <a:pt x="711046" y="349188"/>
                        <a:pt x="707617" y="340330"/>
                      </a:cubicBezTo>
                      <a:cubicBezTo>
                        <a:pt x="705807" y="335567"/>
                        <a:pt x="703712" y="330710"/>
                        <a:pt x="701616" y="325852"/>
                      </a:cubicBezTo>
                      <a:cubicBezTo>
                        <a:pt x="696568" y="312993"/>
                        <a:pt x="691520" y="300230"/>
                        <a:pt x="686376" y="287371"/>
                      </a:cubicBezTo>
                      <a:cubicBezTo>
                        <a:pt x="653420" y="204408"/>
                        <a:pt x="620939" y="121160"/>
                        <a:pt x="586935" y="38483"/>
                      </a:cubicBezTo>
                      <a:cubicBezTo>
                        <a:pt x="573886" y="6860"/>
                        <a:pt x="564075" y="-8952"/>
                        <a:pt x="524356" y="5240"/>
                      </a:cubicBezTo>
                      <a:cubicBezTo>
                        <a:pt x="523975" y="5336"/>
                        <a:pt x="523689" y="5526"/>
                        <a:pt x="523499" y="5812"/>
                      </a:cubicBezTo>
                      <a:cubicBezTo>
                        <a:pt x="523022" y="5621"/>
                        <a:pt x="522546" y="5526"/>
                        <a:pt x="521975" y="5621"/>
                      </a:cubicBezTo>
                      <a:cubicBezTo>
                        <a:pt x="479779" y="14575"/>
                        <a:pt x="437297" y="36959"/>
                        <a:pt x="397197" y="52675"/>
                      </a:cubicBezTo>
                      <a:cubicBezTo>
                        <a:pt x="353382" y="69820"/>
                        <a:pt x="309662" y="86965"/>
                        <a:pt x="265847" y="104110"/>
                      </a:cubicBezTo>
                      <a:cubicBezTo>
                        <a:pt x="179456" y="137924"/>
                        <a:pt x="-1043" y="208313"/>
                        <a:pt x="5" y="211361"/>
                      </a:cubicBezTo>
                      <a:cubicBezTo>
                        <a:pt x="43058" y="340139"/>
                        <a:pt x="266038" y="910782"/>
                        <a:pt x="297566" y="970123"/>
                      </a:cubicBezTo>
                      <a:cubicBezTo>
                        <a:pt x="297566" y="971075"/>
                        <a:pt x="298137" y="972028"/>
                        <a:pt x="299090" y="972504"/>
                      </a:cubicBezTo>
                      <a:cubicBezTo>
                        <a:pt x="354620" y="956312"/>
                        <a:pt x="479112" y="905067"/>
                        <a:pt x="565980" y="871063"/>
                      </a:cubicBezTo>
                      <a:cubicBezTo>
                        <a:pt x="609795" y="853918"/>
                        <a:pt x="653610" y="836868"/>
                        <a:pt x="697330" y="819723"/>
                      </a:cubicBezTo>
                      <a:cubicBezTo>
                        <a:pt x="737525" y="804007"/>
                        <a:pt x="783817" y="791624"/>
                        <a:pt x="820964" y="769622"/>
                      </a:cubicBezTo>
                      <a:cubicBezTo>
                        <a:pt x="821441" y="769336"/>
                        <a:pt x="821726" y="768860"/>
                        <a:pt x="821917" y="768479"/>
                      </a:cubicBezTo>
                      <a:cubicBezTo>
                        <a:pt x="822203" y="768479"/>
                        <a:pt x="822584" y="768479"/>
                        <a:pt x="822965" y="768288"/>
                      </a:cubicBezTo>
                      <a:cubicBezTo>
                        <a:pt x="853730" y="755144"/>
                        <a:pt x="860398" y="739999"/>
                        <a:pt x="850206" y="711805"/>
                      </a:cubicBezTo>
                      <a:cubicBezTo>
                        <a:pt x="837824" y="677705"/>
                        <a:pt x="824584" y="643987"/>
                        <a:pt x="811630" y="610078"/>
                      </a:cubicBezTo>
                      <a:cubicBezTo>
                        <a:pt x="788675" y="550070"/>
                        <a:pt x="765529" y="490063"/>
                        <a:pt x="742288" y="430151"/>
                      </a:cubicBezTo>
                      <a:cubicBezTo>
                        <a:pt x="740383" y="424436"/>
                        <a:pt x="738383" y="418721"/>
                        <a:pt x="736287" y="41338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39" name="Freeform: Shape 238">
                  <a:extLst>
                    <a:ext uri="{FF2B5EF4-FFF2-40B4-BE49-F238E27FC236}">
                      <a16:creationId xmlns:a16="http://schemas.microsoft.com/office/drawing/2014/main" id="{17C49DE1-3592-425F-86CD-587EC2744331}"/>
                    </a:ext>
                  </a:extLst>
                </p:cNvPr>
                <p:cNvSpPr/>
                <p:nvPr/>
              </p:nvSpPr>
              <p:spPr>
                <a:xfrm>
                  <a:off x="5451248" y="2599370"/>
                  <a:ext cx="854644" cy="972599"/>
                </a:xfrm>
                <a:custGeom>
                  <a:avLst/>
                  <a:gdLst>
                    <a:gd name="connsiteX0" fmla="*/ 736382 w 854644"/>
                    <a:gd name="connsiteY0" fmla="*/ 413387 h 972599"/>
                    <a:gd name="connsiteX1" fmla="*/ 717999 w 854644"/>
                    <a:gd name="connsiteY1" fmla="*/ 366905 h 972599"/>
                    <a:gd name="connsiteX2" fmla="*/ 707712 w 854644"/>
                    <a:gd name="connsiteY2" fmla="*/ 340330 h 972599"/>
                    <a:gd name="connsiteX3" fmla="*/ 701711 w 854644"/>
                    <a:gd name="connsiteY3" fmla="*/ 325852 h 972599"/>
                    <a:gd name="connsiteX4" fmla="*/ 686471 w 854644"/>
                    <a:gd name="connsiteY4" fmla="*/ 287371 h 972599"/>
                    <a:gd name="connsiteX5" fmla="*/ 587030 w 854644"/>
                    <a:gd name="connsiteY5" fmla="*/ 38483 h 972599"/>
                    <a:gd name="connsiteX6" fmla="*/ 524451 w 854644"/>
                    <a:gd name="connsiteY6" fmla="*/ 5240 h 972599"/>
                    <a:gd name="connsiteX7" fmla="*/ 523594 w 854644"/>
                    <a:gd name="connsiteY7" fmla="*/ 5812 h 972599"/>
                    <a:gd name="connsiteX8" fmla="*/ 522070 w 854644"/>
                    <a:gd name="connsiteY8" fmla="*/ 5621 h 972599"/>
                    <a:gd name="connsiteX9" fmla="*/ 397292 w 854644"/>
                    <a:gd name="connsiteY9" fmla="*/ 52675 h 972599"/>
                    <a:gd name="connsiteX10" fmla="*/ 265943 w 854644"/>
                    <a:gd name="connsiteY10" fmla="*/ 104110 h 972599"/>
                    <a:gd name="connsiteX11" fmla="*/ 5 w 854644"/>
                    <a:gd name="connsiteY11" fmla="*/ 211457 h 972599"/>
                    <a:gd name="connsiteX12" fmla="*/ 297566 w 854644"/>
                    <a:gd name="connsiteY12" fmla="*/ 970218 h 972599"/>
                    <a:gd name="connsiteX13" fmla="*/ 299090 w 854644"/>
                    <a:gd name="connsiteY13" fmla="*/ 972599 h 972599"/>
                    <a:gd name="connsiteX14" fmla="*/ 565980 w 854644"/>
                    <a:gd name="connsiteY14" fmla="*/ 871158 h 972599"/>
                    <a:gd name="connsiteX15" fmla="*/ 697330 w 854644"/>
                    <a:gd name="connsiteY15" fmla="*/ 819818 h 972599"/>
                    <a:gd name="connsiteX16" fmla="*/ 820964 w 854644"/>
                    <a:gd name="connsiteY16" fmla="*/ 769717 h 972599"/>
                    <a:gd name="connsiteX17" fmla="*/ 821917 w 854644"/>
                    <a:gd name="connsiteY17" fmla="*/ 768574 h 972599"/>
                    <a:gd name="connsiteX18" fmla="*/ 822965 w 854644"/>
                    <a:gd name="connsiteY18" fmla="*/ 768384 h 972599"/>
                    <a:gd name="connsiteX19" fmla="*/ 850206 w 854644"/>
                    <a:gd name="connsiteY19" fmla="*/ 711900 h 972599"/>
                    <a:gd name="connsiteX20" fmla="*/ 811630 w 854644"/>
                    <a:gd name="connsiteY20" fmla="*/ 610173 h 972599"/>
                    <a:gd name="connsiteX21" fmla="*/ 742288 w 854644"/>
                    <a:gd name="connsiteY21" fmla="*/ 430246 h 972599"/>
                    <a:gd name="connsiteX22" fmla="*/ 736382 w 854644"/>
                    <a:gd name="connsiteY22" fmla="*/ 413387 h 97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854644" h="972599">
                      <a:moveTo>
                        <a:pt x="736382" y="413387"/>
                      </a:moveTo>
                      <a:cubicBezTo>
                        <a:pt x="730191" y="397861"/>
                        <a:pt x="724095" y="382430"/>
                        <a:pt x="717999" y="366905"/>
                      </a:cubicBezTo>
                      <a:cubicBezTo>
                        <a:pt x="714570" y="358046"/>
                        <a:pt x="711141" y="349188"/>
                        <a:pt x="707712" y="340330"/>
                      </a:cubicBezTo>
                      <a:cubicBezTo>
                        <a:pt x="705902" y="335567"/>
                        <a:pt x="703807" y="330710"/>
                        <a:pt x="701711" y="325852"/>
                      </a:cubicBezTo>
                      <a:cubicBezTo>
                        <a:pt x="696663" y="312993"/>
                        <a:pt x="691615" y="300230"/>
                        <a:pt x="686471" y="287371"/>
                      </a:cubicBezTo>
                      <a:cubicBezTo>
                        <a:pt x="653515" y="204408"/>
                        <a:pt x="621035" y="121160"/>
                        <a:pt x="587030" y="38483"/>
                      </a:cubicBezTo>
                      <a:cubicBezTo>
                        <a:pt x="573981" y="6860"/>
                        <a:pt x="564170" y="-8952"/>
                        <a:pt x="524451" y="5240"/>
                      </a:cubicBezTo>
                      <a:cubicBezTo>
                        <a:pt x="524070" y="5336"/>
                        <a:pt x="523784" y="5526"/>
                        <a:pt x="523594" y="5812"/>
                      </a:cubicBezTo>
                      <a:cubicBezTo>
                        <a:pt x="523118" y="5621"/>
                        <a:pt x="522641" y="5526"/>
                        <a:pt x="522070" y="5621"/>
                      </a:cubicBezTo>
                      <a:cubicBezTo>
                        <a:pt x="479874" y="14575"/>
                        <a:pt x="437393" y="36959"/>
                        <a:pt x="397292" y="52675"/>
                      </a:cubicBezTo>
                      <a:cubicBezTo>
                        <a:pt x="353477" y="69820"/>
                        <a:pt x="309758" y="86965"/>
                        <a:pt x="265943" y="104110"/>
                      </a:cubicBezTo>
                      <a:cubicBezTo>
                        <a:pt x="179456" y="138019"/>
                        <a:pt x="-1043" y="208409"/>
                        <a:pt x="5" y="211457"/>
                      </a:cubicBezTo>
                      <a:cubicBezTo>
                        <a:pt x="43058" y="340235"/>
                        <a:pt x="266038" y="910877"/>
                        <a:pt x="297566" y="970218"/>
                      </a:cubicBezTo>
                      <a:cubicBezTo>
                        <a:pt x="297566" y="971171"/>
                        <a:pt x="298137" y="972123"/>
                        <a:pt x="299090" y="972599"/>
                      </a:cubicBezTo>
                      <a:cubicBezTo>
                        <a:pt x="354620" y="956407"/>
                        <a:pt x="479112" y="905162"/>
                        <a:pt x="565980" y="871158"/>
                      </a:cubicBezTo>
                      <a:cubicBezTo>
                        <a:pt x="609795" y="854013"/>
                        <a:pt x="653610" y="836963"/>
                        <a:pt x="697330" y="819818"/>
                      </a:cubicBezTo>
                      <a:cubicBezTo>
                        <a:pt x="737525" y="804102"/>
                        <a:pt x="783817" y="791720"/>
                        <a:pt x="820964" y="769717"/>
                      </a:cubicBezTo>
                      <a:cubicBezTo>
                        <a:pt x="821441" y="769431"/>
                        <a:pt x="821726" y="769050"/>
                        <a:pt x="821917" y="768574"/>
                      </a:cubicBezTo>
                      <a:cubicBezTo>
                        <a:pt x="822203" y="768574"/>
                        <a:pt x="822584" y="768574"/>
                        <a:pt x="822965" y="768384"/>
                      </a:cubicBezTo>
                      <a:cubicBezTo>
                        <a:pt x="853730" y="755239"/>
                        <a:pt x="860398" y="740094"/>
                        <a:pt x="850206" y="711900"/>
                      </a:cubicBezTo>
                      <a:cubicBezTo>
                        <a:pt x="837824" y="677801"/>
                        <a:pt x="824679" y="644082"/>
                        <a:pt x="811630" y="610173"/>
                      </a:cubicBezTo>
                      <a:cubicBezTo>
                        <a:pt x="788675" y="550166"/>
                        <a:pt x="765529" y="490158"/>
                        <a:pt x="742288" y="430246"/>
                      </a:cubicBezTo>
                      <a:cubicBezTo>
                        <a:pt x="740478" y="424436"/>
                        <a:pt x="738478" y="418816"/>
                        <a:pt x="736382" y="413387"/>
                      </a:cubicBezTo>
                      <a:close/>
                    </a:path>
                  </a:pathLst>
                </a:custGeom>
                <a:solidFill>
                  <a:srgbClr val="FF7D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240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447410" y="2837531"/>
                  <a:ext cx="80460" cy="81796"/>
                  <a:chOff x="5447410" y="2837531"/>
                  <a:chExt cx="80460" cy="81796"/>
                </a:xfrm>
              </p:grpSpPr>
              <p:sp>
                <p:nvSpPr>
                  <p:cNvPr id="241" name="Freeform: Shape 240">
                    <a:extLst>
                      <a:ext uri="{FF2B5EF4-FFF2-40B4-BE49-F238E27FC236}">
                        <a16:creationId xmlns:a16="http://schemas.microsoft.com/office/drawing/2014/main" id="{0C36C0FB-CF7C-4BA4-9782-4E21AFBCD06D}"/>
                      </a:ext>
                    </a:extLst>
                  </p:cNvPr>
                  <p:cNvSpPr/>
                  <p:nvPr/>
                </p:nvSpPr>
                <p:spPr>
                  <a:xfrm>
                    <a:off x="5506811" y="2844728"/>
                    <a:ext cx="21059" cy="20643"/>
                  </a:xfrm>
                  <a:custGeom>
                    <a:avLst/>
                    <a:gdLst>
                      <a:gd name="connsiteX0" fmla="*/ 353 w 21059"/>
                      <a:gd name="connsiteY0" fmla="*/ 7532 h 20643"/>
                      <a:gd name="connsiteX1" fmla="*/ 4353 w 21059"/>
                      <a:gd name="connsiteY1" fmla="*/ 18676 h 20643"/>
                      <a:gd name="connsiteX2" fmla="*/ 8258 w 21059"/>
                      <a:gd name="connsiteY2" fmla="*/ 20391 h 20643"/>
                      <a:gd name="connsiteX3" fmla="*/ 19498 w 21059"/>
                      <a:gd name="connsiteY3" fmla="*/ 4293 h 20643"/>
                      <a:gd name="connsiteX4" fmla="*/ 353 w 21059"/>
                      <a:gd name="connsiteY4" fmla="*/ 7532 h 20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43">
                        <a:moveTo>
                          <a:pt x="353" y="7532"/>
                        </a:moveTo>
                        <a:cubicBezTo>
                          <a:pt x="-790" y="11628"/>
                          <a:pt x="924" y="16295"/>
                          <a:pt x="4353" y="18676"/>
                        </a:cubicBezTo>
                        <a:cubicBezTo>
                          <a:pt x="5496" y="19533"/>
                          <a:pt x="6830" y="20105"/>
                          <a:pt x="8258" y="20391"/>
                        </a:cubicBezTo>
                        <a:cubicBezTo>
                          <a:pt x="17117" y="22391"/>
                          <a:pt x="24356" y="12104"/>
                          <a:pt x="19498" y="4293"/>
                        </a:cubicBezTo>
                        <a:cubicBezTo>
                          <a:pt x="14926" y="-2946"/>
                          <a:pt x="2543" y="-469"/>
                          <a:pt x="353" y="75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835ACD53-881F-47D3-A695-F4EA0D694685}"/>
                      </a:ext>
                    </a:extLst>
                  </p:cNvPr>
                  <p:cNvSpPr/>
                  <p:nvPr/>
                </p:nvSpPr>
                <p:spPr>
                  <a:xfrm>
                    <a:off x="5447410" y="2837531"/>
                    <a:ext cx="73036" cy="81796"/>
                  </a:xfrm>
                  <a:custGeom>
                    <a:avLst/>
                    <a:gdLst>
                      <a:gd name="connsiteX0" fmla="*/ 15843 w 73036"/>
                      <a:gd name="connsiteY0" fmla="*/ 8823 h 81796"/>
                      <a:gd name="connsiteX1" fmla="*/ 222 w 73036"/>
                      <a:gd name="connsiteY1" fmla="*/ 37779 h 81796"/>
                      <a:gd name="connsiteX2" fmla="*/ 21939 w 73036"/>
                      <a:gd name="connsiteY2" fmla="*/ 77308 h 81796"/>
                      <a:gd name="connsiteX3" fmla="*/ 42990 w 73036"/>
                      <a:gd name="connsiteY3" fmla="*/ 81785 h 81796"/>
                      <a:gd name="connsiteX4" fmla="*/ 37179 w 73036"/>
                      <a:gd name="connsiteY4" fmla="*/ 66164 h 81796"/>
                      <a:gd name="connsiteX5" fmla="*/ 31369 w 73036"/>
                      <a:gd name="connsiteY5" fmla="*/ 64735 h 81796"/>
                      <a:gd name="connsiteX6" fmla="*/ 16701 w 73036"/>
                      <a:gd name="connsiteY6" fmla="*/ 38446 h 81796"/>
                      <a:gd name="connsiteX7" fmla="*/ 21844 w 73036"/>
                      <a:gd name="connsiteY7" fmla="*/ 25683 h 81796"/>
                      <a:gd name="connsiteX8" fmla="*/ 69374 w 73036"/>
                      <a:gd name="connsiteY8" fmla="*/ 19301 h 81796"/>
                      <a:gd name="connsiteX9" fmla="*/ 72517 w 73036"/>
                      <a:gd name="connsiteY9" fmla="*/ 15300 h 81796"/>
                      <a:gd name="connsiteX10" fmla="*/ 15843 w 73036"/>
                      <a:gd name="connsiteY10" fmla="*/ 8823 h 81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036" h="81796">
                        <a:moveTo>
                          <a:pt x="15843" y="8823"/>
                        </a:moveTo>
                        <a:cubicBezTo>
                          <a:pt x="7557" y="15396"/>
                          <a:pt x="1461" y="25206"/>
                          <a:pt x="222" y="37779"/>
                        </a:cubicBezTo>
                        <a:cubicBezTo>
                          <a:pt x="-1492" y="54353"/>
                          <a:pt x="6795" y="70164"/>
                          <a:pt x="21939" y="77308"/>
                        </a:cubicBezTo>
                        <a:cubicBezTo>
                          <a:pt x="27369" y="79880"/>
                          <a:pt x="35655" y="81975"/>
                          <a:pt x="42990" y="81785"/>
                        </a:cubicBezTo>
                        <a:cubicBezTo>
                          <a:pt x="40989" y="76451"/>
                          <a:pt x="39084" y="71307"/>
                          <a:pt x="37179" y="66164"/>
                        </a:cubicBezTo>
                        <a:cubicBezTo>
                          <a:pt x="35465" y="65973"/>
                          <a:pt x="33179" y="65497"/>
                          <a:pt x="31369" y="64735"/>
                        </a:cubicBezTo>
                        <a:cubicBezTo>
                          <a:pt x="20987" y="60163"/>
                          <a:pt x="15081" y="49686"/>
                          <a:pt x="16701" y="38446"/>
                        </a:cubicBezTo>
                        <a:cubicBezTo>
                          <a:pt x="17463" y="33398"/>
                          <a:pt x="19272" y="29112"/>
                          <a:pt x="21844" y="25683"/>
                        </a:cubicBezTo>
                        <a:cubicBezTo>
                          <a:pt x="32036" y="12157"/>
                          <a:pt x="54134" y="10824"/>
                          <a:pt x="69374" y="19301"/>
                        </a:cubicBezTo>
                        <a:cubicBezTo>
                          <a:pt x="71660" y="20634"/>
                          <a:pt x="74136" y="17301"/>
                          <a:pt x="72517" y="15300"/>
                        </a:cubicBezTo>
                        <a:cubicBezTo>
                          <a:pt x="56991" y="-3750"/>
                          <a:pt x="32131" y="-3940"/>
                          <a:pt x="15843" y="88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43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471128" y="2900111"/>
                  <a:ext cx="80460" cy="81796"/>
                  <a:chOff x="5471128" y="2900111"/>
                  <a:chExt cx="80460" cy="81796"/>
                </a:xfrm>
              </p:grpSpPr>
              <p:sp>
                <p:nvSpPr>
                  <p:cNvPr id="244" name="Freeform: Shape 243">
                    <a:extLst>
                      <a:ext uri="{FF2B5EF4-FFF2-40B4-BE49-F238E27FC236}">
                        <a16:creationId xmlns:a16="http://schemas.microsoft.com/office/drawing/2014/main" id="{0BDB83FD-D701-426A-8576-4C2D4CDE2D0A}"/>
                      </a:ext>
                    </a:extLst>
                  </p:cNvPr>
                  <p:cNvSpPr/>
                  <p:nvPr/>
                </p:nvSpPr>
                <p:spPr>
                  <a:xfrm>
                    <a:off x="5530529" y="2907308"/>
                    <a:ext cx="21059" cy="20643"/>
                  </a:xfrm>
                  <a:custGeom>
                    <a:avLst/>
                    <a:gdLst>
                      <a:gd name="connsiteX0" fmla="*/ 353 w 21059"/>
                      <a:gd name="connsiteY0" fmla="*/ 7532 h 20643"/>
                      <a:gd name="connsiteX1" fmla="*/ 4353 w 21059"/>
                      <a:gd name="connsiteY1" fmla="*/ 18676 h 20643"/>
                      <a:gd name="connsiteX2" fmla="*/ 8258 w 21059"/>
                      <a:gd name="connsiteY2" fmla="*/ 20391 h 20643"/>
                      <a:gd name="connsiteX3" fmla="*/ 19498 w 21059"/>
                      <a:gd name="connsiteY3" fmla="*/ 4293 h 20643"/>
                      <a:gd name="connsiteX4" fmla="*/ 353 w 21059"/>
                      <a:gd name="connsiteY4" fmla="*/ 7532 h 20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43">
                        <a:moveTo>
                          <a:pt x="353" y="7532"/>
                        </a:moveTo>
                        <a:cubicBezTo>
                          <a:pt x="-790" y="11628"/>
                          <a:pt x="924" y="16295"/>
                          <a:pt x="4353" y="18676"/>
                        </a:cubicBezTo>
                        <a:cubicBezTo>
                          <a:pt x="5496" y="19533"/>
                          <a:pt x="6830" y="20105"/>
                          <a:pt x="8258" y="20391"/>
                        </a:cubicBezTo>
                        <a:cubicBezTo>
                          <a:pt x="17117" y="22391"/>
                          <a:pt x="24356" y="12104"/>
                          <a:pt x="19498" y="4293"/>
                        </a:cubicBezTo>
                        <a:cubicBezTo>
                          <a:pt x="14926" y="-2946"/>
                          <a:pt x="2543" y="-469"/>
                          <a:pt x="353" y="75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8844FE07-95D0-453C-8CA2-FCB4960D5556}"/>
                      </a:ext>
                    </a:extLst>
                  </p:cNvPr>
                  <p:cNvSpPr/>
                  <p:nvPr/>
                </p:nvSpPr>
                <p:spPr>
                  <a:xfrm>
                    <a:off x="5471128" y="2900111"/>
                    <a:ext cx="73036" cy="81796"/>
                  </a:xfrm>
                  <a:custGeom>
                    <a:avLst/>
                    <a:gdLst>
                      <a:gd name="connsiteX0" fmla="*/ 15843 w 73036"/>
                      <a:gd name="connsiteY0" fmla="*/ 8823 h 81796"/>
                      <a:gd name="connsiteX1" fmla="*/ 222 w 73036"/>
                      <a:gd name="connsiteY1" fmla="*/ 37779 h 81796"/>
                      <a:gd name="connsiteX2" fmla="*/ 21939 w 73036"/>
                      <a:gd name="connsiteY2" fmla="*/ 77308 h 81796"/>
                      <a:gd name="connsiteX3" fmla="*/ 42799 w 73036"/>
                      <a:gd name="connsiteY3" fmla="*/ 81785 h 81796"/>
                      <a:gd name="connsiteX4" fmla="*/ 36894 w 73036"/>
                      <a:gd name="connsiteY4" fmla="*/ 66164 h 81796"/>
                      <a:gd name="connsiteX5" fmla="*/ 31369 w 73036"/>
                      <a:gd name="connsiteY5" fmla="*/ 64735 h 81796"/>
                      <a:gd name="connsiteX6" fmla="*/ 16701 w 73036"/>
                      <a:gd name="connsiteY6" fmla="*/ 38446 h 81796"/>
                      <a:gd name="connsiteX7" fmla="*/ 21844 w 73036"/>
                      <a:gd name="connsiteY7" fmla="*/ 25683 h 81796"/>
                      <a:gd name="connsiteX8" fmla="*/ 69374 w 73036"/>
                      <a:gd name="connsiteY8" fmla="*/ 19301 h 81796"/>
                      <a:gd name="connsiteX9" fmla="*/ 72517 w 73036"/>
                      <a:gd name="connsiteY9" fmla="*/ 15300 h 81796"/>
                      <a:gd name="connsiteX10" fmla="*/ 15843 w 73036"/>
                      <a:gd name="connsiteY10" fmla="*/ 8823 h 81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036" h="81796">
                        <a:moveTo>
                          <a:pt x="15843" y="8823"/>
                        </a:moveTo>
                        <a:cubicBezTo>
                          <a:pt x="7557" y="15396"/>
                          <a:pt x="1461" y="25206"/>
                          <a:pt x="222" y="37779"/>
                        </a:cubicBezTo>
                        <a:cubicBezTo>
                          <a:pt x="-1492" y="54353"/>
                          <a:pt x="6795" y="70164"/>
                          <a:pt x="21939" y="77308"/>
                        </a:cubicBezTo>
                        <a:cubicBezTo>
                          <a:pt x="27369" y="79880"/>
                          <a:pt x="35465" y="81975"/>
                          <a:pt x="42799" y="81785"/>
                        </a:cubicBezTo>
                        <a:cubicBezTo>
                          <a:pt x="40799" y="76451"/>
                          <a:pt x="38799" y="71307"/>
                          <a:pt x="36894" y="66164"/>
                        </a:cubicBezTo>
                        <a:cubicBezTo>
                          <a:pt x="35179" y="65973"/>
                          <a:pt x="33179" y="65497"/>
                          <a:pt x="31369" y="64735"/>
                        </a:cubicBezTo>
                        <a:cubicBezTo>
                          <a:pt x="20987" y="60163"/>
                          <a:pt x="15081" y="49686"/>
                          <a:pt x="16701" y="38446"/>
                        </a:cubicBezTo>
                        <a:cubicBezTo>
                          <a:pt x="17463" y="33398"/>
                          <a:pt x="19272" y="29112"/>
                          <a:pt x="21844" y="25683"/>
                        </a:cubicBezTo>
                        <a:cubicBezTo>
                          <a:pt x="32036" y="12157"/>
                          <a:pt x="54134" y="10824"/>
                          <a:pt x="69374" y="19301"/>
                        </a:cubicBezTo>
                        <a:cubicBezTo>
                          <a:pt x="71660" y="20634"/>
                          <a:pt x="74136" y="17301"/>
                          <a:pt x="72517" y="15300"/>
                        </a:cubicBezTo>
                        <a:cubicBezTo>
                          <a:pt x="56991" y="-3750"/>
                          <a:pt x="32036" y="-3940"/>
                          <a:pt x="15843" y="88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46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495131" y="2962499"/>
                  <a:ext cx="80460" cy="81796"/>
                  <a:chOff x="5495131" y="2962499"/>
                  <a:chExt cx="80460" cy="81796"/>
                </a:xfrm>
              </p:grpSpPr>
              <p:sp>
                <p:nvSpPr>
                  <p:cNvPr id="247" name="Freeform: Shape 246">
                    <a:extLst>
                      <a:ext uri="{FF2B5EF4-FFF2-40B4-BE49-F238E27FC236}">
                        <a16:creationId xmlns:a16="http://schemas.microsoft.com/office/drawing/2014/main" id="{58EC787E-D338-49F1-8923-411D6A63A1E5}"/>
                      </a:ext>
                    </a:extLst>
                  </p:cNvPr>
                  <p:cNvSpPr/>
                  <p:nvPr/>
                </p:nvSpPr>
                <p:spPr>
                  <a:xfrm>
                    <a:off x="5554532" y="2969751"/>
                    <a:ext cx="21059" cy="20684"/>
                  </a:xfrm>
                  <a:custGeom>
                    <a:avLst/>
                    <a:gdLst>
                      <a:gd name="connsiteX0" fmla="*/ 353 w 21059"/>
                      <a:gd name="connsiteY0" fmla="*/ 7573 h 20684"/>
                      <a:gd name="connsiteX1" fmla="*/ 4353 w 21059"/>
                      <a:gd name="connsiteY1" fmla="*/ 18717 h 20684"/>
                      <a:gd name="connsiteX2" fmla="*/ 8258 w 21059"/>
                      <a:gd name="connsiteY2" fmla="*/ 20431 h 20684"/>
                      <a:gd name="connsiteX3" fmla="*/ 19498 w 21059"/>
                      <a:gd name="connsiteY3" fmla="*/ 4334 h 20684"/>
                      <a:gd name="connsiteX4" fmla="*/ 353 w 21059"/>
                      <a:gd name="connsiteY4" fmla="*/ 7573 h 20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84">
                        <a:moveTo>
                          <a:pt x="353" y="7573"/>
                        </a:moveTo>
                        <a:cubicBezTo>
                          <a:pt x="-790" y="11668"/>
                          <a:pt x="924" y="16336"/>
                          <a:pt x="4353" y="18717"/>
                        </a:cubicBezTo>
                        <a:cubicBezTo>
                          <a:pt x="5496" y="19574"/>
                          <a:pt x="6830" y="20146"/>
                          <a:pt x="8258" y="20431"/>
                        </a:cubicBezTo>
                        <a:cubicBezTo>
                          <a:pt x="17117" y="22432"/>
                          <a:pt x="24356" y="12145"/>
                          <a:pt x="19498" y="4334"/>
                        </a:cubicBezTo>
                        <a:cubicBezTo>
                          <a:pt x="15021" y="-3000"/>
                          <a:pt x="2543" y="-428"/>
                          <a:pt x="353" y="7573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48" name="Freeform: Shape 247">
                    <a:extLst>
                      <a:ext uri="{FF2B5EF4-FFF2-40B4-BE49-F238E27FC236}">
                        <a16:creationId xmlns:a16="http://schemas.microsoft.com/office/drawing/2014/main" id="{59FFF48E-529E-4BF0-A87F-776C31A45051}"/>
                      </a:ext>
                    </a:extLst>
                  </p:cNvPr>
                  <p:cNvSpPr/>
                  <p:nvPr/>
                </p:nvSpPr>
                <p:spPr>
                  <a:xfrm>
                    <a:off x="5495131" y="2962499"/>
                    <a:ext cx="73132" cy="81796"/>
                  </a:xfrm>
                  <a:custGeom>
                    <a:avLst/>
                    <a:gdLst>
                      <a:gd name="connsiteX0" fmla="*/ 15843 w 73132"/>
                      <a:gd name="connsiteY0" fmla="*/ 8823 h 81796"/>
                      <a:gd name="connsiteX1" fmla="*/ 222 w 73132"/>
                      <a:gd name="connsiteY1" fmla="*/ 37779 h 81796"/>
                      <a:gd name="connsiteX2" fmla="*/ 21939 w 73132"/>
                      <a:gd name="connsiteY2" fmla="*/ 77308 h 81796"/>
                      <a:gd name="connsiteX3" fmla="*/ 42799 w 73132"/>
                      <a:gd name="connsiteY3" fmla="*/ 81785 h 81796"/>
                      <a:gd name="connsiteX4" fmla="*/ 36703 w 73132"/>
                      <a:gd name="connsiteY4" fmla="*/ 66164 h 81796"/>
                      <a:gd name="connsiteX5" fmla="*/ 31464 w 73132"/>
                      <a:gd name="connsiteY5" fmla="*/ 64735 h 81796"/>
                      <a:gd name="connsiteX6" fmla="*/ 16796 w 73132"/>
                      <a:gd name="connsiteY6" fmla="*/ 38446 h 81796"/>
                      <a:gd name="connsiteX7" fmla="*/ 21939 w 73132"/>
                      <a:gd name="connsiteY7" fmla="*/ 25683 h 81796"/>
                      <a:gd name="connsiteX8" fmla="*/ 69469 w 73132"/>
                      <a:gd name="connsiteY8" fmla="*/ 19301 h 81796"/>
                      <a:gd name="connsiteX9" fmla="*/ 72612 w 73132"/>
                      <a:gd name="connsiteY9" fmla="*/ 15300 h 81796"/>
                      <a:gd name="connsiteX10" fmla="*/ 15843 w 73132"/>
                      <a:gd name="connsiteY10" fmla="*/ 8823 h 81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132" h="81796">
                        <a:moveTo>
                          <a:pt x="15843" y="8823"/>
                        </a:moveTo>
                        <a:cubicBezTo>
                          <a:pt x="7557" y="15396"/>
                          <a:pt x="1461" y="25206"/>
                          <a:pt x="222" y="37779"/>
                        </a:cubicBezTo>
                        <a:cubicBezTo>
                          <a:pt x="-1492" y="54353"/>
                          <a:pt x="6795" y="70164"/>
                          <a:pt x="21939" y="77308"/>
                        </a:cubicBezTo>
                        <a:cubicBezTo>
                          <a:pt x="27369" y="79880"/>
                          <a:pt x="35465" y="81975"/>
                          <a:pt x="42799" y="81785"/>
                        </a:cubicBezTo>
                        <a:cubicBezTo>
                          <a:pt x="40799" y="76451"/>
                          <a:pt x="38608" y="71307"/>
                          <a:pt x="36703" y="66164"/>
                        </a:cubicBezTo>
                        <a:cubicBezTo>
                          <a:pt x="34989" y="65973"/>
                          <a:pt x="33274" y="65497"/>
                          <a:pt x="31464" y="64735"/>
                        </a:cubicBezTo>
                        <a:cubicBezTo>
                          <a:pt x="21082" y="60163"/>
                          <a:pt x="15177" y="49686"/>
                          <a:pt x="16796" y="38446"/>
                        </a:cubicBezTo>
                        <a:cubicBezTo>
                          <a:pt x="17558" y="33398"/>
                          <a:pt x="19368" y="29112"/>
                          <a:pt x="21939" y="25683"/>
                        </a:cubicBezTo>
                        <a:cubicBezTo>
                          <a:pt x="32131" y="12157"/>
                          <a:pt x="54229" y="10824"/>
                          <a:pt x="69469" y="19301"/>
                        </a:cubicBezTo>
                        <a:cubicBezTo>
                          <a:pt x="71755" y="20634"/>
                          <a:pt x="74232" y="17301"/>
                          <a:pt x="72612" y="15300"/>
                        </a:cubicBezTo>
                        <a:cubicBezTo>
                          <a:pt x="57087" y="-3750"/>
                          <a:pt x="32131" y="-3940"/>
                          <a:pt x="15843" y="88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49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519229" y="3024983"/>
                  <a:ext cx="80460" cy="81796"/>
                  <a:chOff x="5519229" y="3024983"/>
                  <a:chExt cx="80460" cy="81796"/>
                </a:xfrm>
              </p:grpSpPr>
              <p:sp>
                <p:nvSpPr>
                  <p:cNvPr id="250" name="Freeform: Shape 249">
                    <a:extLst>
                      <a:ext uri="{FF2B5EF4-FFF2-40B4-BE49-F238E27FC236}">
                        <a16:creationId xmlns:a16="http://schemas.microsoft.com/office/drawing/2014/main" id="{00E817DC-EC94-4643-953E-0002CA2D21A5}"/>
                      </a:ext>
                    </a:extLst>
                  </p:cNvPr>
                  <p:cNvSpPr/>
                  <p:nvPr/>
                </p:nvSpPr>
                <p:spPr>
                  <a:xfrm>
                    <a:off x="5578630" y="3032180"/>
                    <a:ext cx="21059" cy="20643"/>
                  </a:xfrm>
                  <a:custGeom>
                    <a:avLst/>
                    <a:gdLst>
                      <a:gd name="connsiteX0" fmla="*/ 353 w 21059"/>
                      <a:gd name="connsiteY0" fmla="*/ 7532 h 20643"/>
                      <a:gd name="connsiteX1" fmla="*/ 4353 w 21059"/>
                      <a:gd name="connsiteY1" fmla="*/ 18676 h 20643"/>
                      <a:gd name="connsiteX2" fmla="*/ 8258 w 21059"/>
                      <a:gd name="connsiteY2" fmla="*/ 20391 h 20643"/>
                      <a:gd name="connsiteX3" fmla="*/ 19498 w 21059"/>
                      <a:gd name="connsiteY3" fmla="*/ 4293 h 20643"/>
                      <a:gd name="connsiteX4" fmla="*/ 353 w 21059"/>
                      <a:gd name="connsiteY4" fmla="*/ 7532 h 20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43">
                        <a:moveTo>
                          <a:pt x="353" y="7532"/>
                        </a:moveTo>
                        <a:cubicBezTo>
                          <a:pt x="-790" y="11628"/>
                          <a:pt x="924" y="16295"/>
                          <a:pt x="4353" y="18676"/>
                        </a:cubicBezTo>
                        <a:cubicBezTo>
                          <a:pt x="5496" y="19533"/>
                          <a:pt x="6830" y="20105"/>
                          <a:pt x="8258" y="20391"/>
                        </a:cubicBezTo>
                        <a:cubicBezTo>
                          <a:pt x="17117" y="22391"/>
                          <a:pt x="24356" y="12104"/>
                          <a:pt x="19498" y="4293"/>
                        </a:cubicBezTo>
                        <a:cubicBezTo>
                          <a:pt x="14926" y="-2946"/>
                          <a:pt x="2543" y="-469"/>
                          <a:pt x="353" y="75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51" name="Freeform: Shape 250">
                    <a:extLst>
                      <a:ext uri="{FF2B5EF4-FFF2-40B4-BE49-F238E27FC236}">
                        <a16:creationId xmlns:a16="http://schemas.microsoft.com/office/drawing/2014/main" id="{25913BB8-8CF5-41CE-BD44-58CC8E92CB5D}"/>
                      </a:ext>
                    </a:extLst>
                  </p:cNvPr>
                  <p:cNvSpPr/>
                  <p:nvPr/>
                </p:nvSpPr>
                <p:spPr>
                  <a:xfrm>
                    <a:off x="5519229" y="3024983"/>
                    <a:ext cx="73036" cy="81796"/>
                  </a:xfrm>
                  <a:custGeom>
                    <a:avLst/>
                    <a:gdLst>
                      <a:gd name="connsiteX0" fmla="*/ 15843 w 73036"/>
                      <a:gd name="connsiteY0" fmla="*/ 8823 h 81796"/>
                      <a:gd name="connsiteX1" fmla="*/ 222 w 73036"/>
                      <a:gd name="connsiteY1" fmla="*/ 37779 h 81796"/>
                      <a:gd name="connsiteX2" fmla="*/ 21939 w 73036"/>
                      <a:gd name="connsiteY2" fmla="*/ 77308 h 81796"/>
                      <a:gd name="connsiteX3" fmla="*/ 42799 w 73036"/>
                      <a:gd name="connsiteY3" fmla="*/ 81785 h 81796"/>
                      <a:gd name="connsiteX4" fmla="*/ 36513 w 73036"/>
                      <a:gd name="connsiteY4" fmla="*/ 66354 h 81796"/>
                      <a:gd name="connsiteX5" fmla="*/ 31369 w 73036"/>
                      <a:gd name="connsiteY5" fmla="*/ 64735 h 81796"/>
                      <a:gd name="connsiteX6" fmla="*/ 16701 w 73036"/>
                      <a:gd name="connsiteY6" fmla="*/ 38446 h 81796"/>
                      <a:gd name="connsiteX7" fmla="*/ 21844 w 73036"/>
                      <a:gd name="connsiteY7" fmla="*/ 25683 h 81796"/>
                      <a:gd name="connsiteX8" fmla="*/ 69374 w 73036"/>
                      <a:gd name="connsiteY8" fmla="*/ 19301 h 81796"/>
                      <a:gd name="connsiteX9" fmla="*/ 72517 w 73036"/>
                      <a:gd name="connsiteY9" fmla="*/ 15300 h 81796"/>
                      <a:gd name="connsiteX10" fmla="*/ 15843 w 73036"/>
                      <a:gd name="connsiteY10" fmla="*/ 8823 h 81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036" h="81796">
                        <a:moveTo>
                          <a:pt x="15843" y="8823"/>
                        </a:moveTo>
                        <a:cubicBezTo>
                          <a:pt x="7557" y="15396"/>
                          <a:pt x="1461" y="25206"/>
                          <a:pt x="222" y="37779"/>
                        </a:cubicBezTo>
                        <a:cubicBezTo>
                          <a:pt x="-1492" y="54353"/>
                          <a:pt x="6795" y="70164"/>
                          <a:pt x="21939" y="77308"/>
                        </a:cubicBezTo>
                        <a:cubicBezTo>
                          <a:pt x="27369" y="79880"/>
                          <a:pt x="35465" y="81975"/>
                          <a:pt x="42799" y="81785"/>
                        </a:cubicBezTo>
                        <a:cubicBezTo>
                          <a:pt x="40799" y="76451"/>
                          <a:pt x="38418" y="71403"/>
                          <a:pt x="36513" y="66354"/>
                        </a:cubicBezTo>
                        <a:cubicBezTo>
                          <a:pt x="34798" y="66164"/>
                          <a:pt x="33179" y="65592"/>
                          <a:pt x="31369" y="64735"/>
                        </a:cubicBezTo>
                        <a:cubicBezTo>
                          <a:pt x="20987" y="60163"/>
                          <a:pt x="15081" y="49686"/>
                          <a:pt x="16701" y="38446"/>
                        </a:cubicBezTo>
                        <a:cubicBezTo>
                          <a:pt x="17463" y="33398"/>
                          <a:pt x="19272" y="29112"/>
                          <a:pt x="21844" y="25683"/>
                        </a:cubicBezTo>
                        <a:cubicBezTo>
                          <a:pt x="32036" y="12157"/>
                          <a:pt x="54134" y="10824"/>
                          <a:pt x="69374" y="19301"/>
                        </a:cubicBezTo>
                        <a:cubicBezTo>
                          <a:pt x="71660" y="20634"/>
                          <a:pt x="74136" y="17301"/>
                          <a:pt x="72517" y="15300"/>
                        </a:cubicBezTo>
                        <a:cubicBezTo>
                          <a:pt x="56991" y="-3750"/>
                          <a:pt x="32036" y="-3940"/>
                          <a:pt x="15843" y="88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52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542851" y="3087467"/>
                  <a:ext cx="80460" cy="81702"/>
                  <a:chOff x="5542851" y="3087467"/>
                  <a:chExt cx="80460" cy="81702"/>
                </a:xfrm>
              </p:grpSpPr>
              <p:sp>
                <p:nvSpPr>
                  <p:cNvPr id="253" name="Freeform: Shape 252">
                    <a:extLst>
                      <a:ext uri="{FF2B5EF4-FFF2-40B4-BE49-F238E27FC236}">
                        <a16:creationId xmlns:a16="http://schemas.microsoft.com/office/drawing/2014/main" id="{677ACD53-7B15-4E8F-8C1A-9EC090C5CFC1}"/>
                      </a:ext>
                    </a:extLst>
                  </p:cNvPr>
                  <p:cNvSpPr/>
                  <p:nvPr/>
                </p:nvSpPr>
                <p:spPr>
                  <a:xfrm>
                    <a:off x="5602252" y="3094664"/>
                    <a:ext cx="21059" cy="20643"/>
                  </a:xfrm>
                  <a:custGeom>
                    <a:avLst/>
                    <a:gdLst>
                      <a:gd name="connsiteX0" fmla="*/ 353 w 21059"/>
                      <a:gd name="connsiteY0" fmla="*/ 7532 h 20643"/>
                      <a:gd name="connsiteX1" fmla="*/ 4353 w 21059"/>
                      <a:gd name="connsiteY1" fmla="*/ 18676 h 20643"/>
                      <a:gd name="connsiteX2" fmla="*/ 8258 w 21059"/>
                      <a:gd name="connsiteY2" fmla="*/ 20391 h 20643"/>
                      <a:gd name="connsiteX3" fmla="*/ 19498 w 21059"/>
                      <a:gd name="connsiteY3" fmla="*/ 4293 h 20643"/>
                      <a:gd name="connsiteX4" fmla="*/ 353 w 21059"/>
                      <a:gd name="connsiteY4" fmla="*/ 7532 h 20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43">
                        <a:moveTo>
                          <a:pt x="353" y="7532"/>
                        </a:moveTo>
                        <a:cubicBezTo>
                          <a:pt x="-790" y="11628"/>
                          <a:pt x="924" y="16295"/>
                          <a:pt x="4353" y="18676"/>
                        </a:cubicBezTo>
                        <a:cubicBezTo>
                          <a:pt x="5496" y="19533"/>
                          <a:pt x="6830" y="20105"/>
                          <a:pt x="8258" y="20391"/>
                        </a:cubicBezTo>
                        <a:cubicBezTo>
                          <a:pt x="17117" y="22391"/>
                          <a:pt x="24356" y="12104"/>
                          <a:pt x="19498" y="4293"/>
                        </a:cubicBezTo>
                        <a:cubicBezTo>
                          <a:pt x="14926" y="-2946"/>
                          <a:pt x="2543" y="-469"/>
                          <a:pt x="353" y="75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54" name="Freeform: Shape 253">
                    <a:extLst>
                      <a:ext uri="{FF2B5EF4-FFF2-40B4-BE49-F238E27FC236}">
                        <a16:creationId xmlns:a16="http://schemas.microsoft.com/office/drawing/2014/main" id="{396BDFB9-7492-48A8-97B0-5CF507C6F757}"/>
                      </a:ext>
                    </a:extLst>
                  </p:cNvPr>
                  <p:cNvSpPr/>
                  <p:nvPr/>
                </p:nvSpPr>
                <p:spPr>
                  <a:xfrm>
                    <a:off x="5542851" y="3087467"/>
                    <a:ext cx="73036" cy="81702"/>
                  </a:xfrm>
                  <a:custGeom>
                    <a:avLst/>
                    <a:gdLst>
                      <a:gd name="connsiteX0" fmla="*/ 15843 w 73036"/>
                      <a:gd name="connsiteY0" fmla="*/ 8823 h 81702"/>
                      <a:gd name="connsiteX1" fmla="*/ 222 w 73036"/>
                      <a:gd name="connsiteY1" fmla="*/ 37779 h 81702"/>
                      <a:gd name="connsiteX2" fmla="*/ 21939 w 73036"/>
                      <a:gd name="connsiteY2" fmla="*/ 77308 h 81702"/>
                      <a:gd name="connsiteX3" fmla="*/ 43085 w 73036"/>
                      <a:gd name="connsiteY3" fmla="*/ 81690 h 81702"/>
                      <a:gd name="connsiteX4" fmla="*/ 36989 w 73036"/>
                      <a:gd name="connsiteY4" fmla="*/ 66164 h 81702"/>
                      <a:gd name="connsiteX5" fmla="*/ 31369 w 73036"/>
                      <a:gd name="connsiteY5" fmla="*/ 64735 h 81702"/>
                      <a:gd name="connsiteX6" fmla="*/ 16701 w 73036"/>
                      <a:gd name="connsiteY6" fmla="*/ 38446 h 81702"/>
                      <a:gd name="connsiteX7" fmla="*/ 21844 w 73036"/>
                      <a:gd name="connsiteY7" fmla="*/ 25683 h 81702"/>
                      <a:gd name="connsiteX8" fmla="*/ 69374 w 73036"/>
                      <a:gd name="connsiteY8" fmla="*/ 19301 h 81702"/>
                      <a:gd name="connsiteX9" fmla="*/ 72517 w 73036"/>
                      <a:gd name="connsiteY9" fmla="*/ 15300 h 81702"/>
                      <a:gd name="connsiteX10" fmla="*/ 15843 w 73036"/>
                      <a:gd name="connsiteY10" fmla="*/ 8823 h 81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036" h="81702">
                        <a:moveTo>
                          <a:pt x="15843" y="8823"/>
                        </a:moveTo>
                        <a:cubicBezTo>
                          <a:pt x="7557" y="15396"/>
                          <a:pt x="1461" y="25206"/>
                          <a:pt x="222" y="37779"/>
                        </a:cubicBezTo>
                        <a:cubicBezTo>
                          <a:pt x="-1492" y="54353"/>
                          <a:pt x="6795" y="70164"/>
                          <a:pt x="21939" y="77308"/>
                        </a:cubicBezTo>
                        <a:cubicBezTo>
                          <a:pt x="27369" y="79880"/>
                          <a:pt x="35846" y="81880"/>
                          <a:pt x="43085" y="81690"/>
                        </a:cubicBezTo>
                        <a:cubicBezTo>
                          <a:pt x="41085" y="76356"/>
                          <a:pt x="38894" y="71212"/>
                          <a:pt x="36989" y="66164"/>
                        </a:cubicBezTo>
                        <a:cubicBezTo>
                          <a:pt x="35274" y="65973"/>
                          <a:pt x="33274" y="65497"/>
                          <a:pt x="31369" y="64735"/>
                        </a:cubicBezTo>
                        <a:cubicBezTo>
                          <a:pt x="20987" y="60163"/>
                          <a:pt x="15081" y="49686"/>
                          <a:pt x="16701" y="38446"/>
                        </a:cubicBezTo>
                        <a:cubicBezTo>
                          <a:pt x="17463" y="33398"/>
                          <a:pt x="19272" y="29112"/>
                          <a:pt x="21844" y="25683"/>
                        </a:cubicBezTo>
                        <a:cubicBezTo>
                          <a:pt x="32036" y="12157"/>
                          <a:pt x="54134" y="10824"/>
                          <a:pt x="69374" y="19301"/>
                        </a:cubicBezTo>
                        <a:cubicBezTo>
                          <a:pt x="71660" y="20634"/>
                          <a:pt x="74136" y="17301"/>
                          <a:pt x="72517" y="15300"/>
                        </a:cubicBezTo>
                        <a:cubicBezTo>
                          <a:pt x="57087" y="-3750"/>
                          <a:pt x="32131" y="-3940"/>
                          <a:pt x="15843" y="88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55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566568" y="3150103"/>
                  <a:ext cx="80460" cy="81836"/>
                  <a:chOff x="5566568" y="3150103"/>
                  <a:chExt cx="80460" cy="81836"/>
                </a:xfrm>
              </p:grpSpPr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21B39339-A1A0-46C3-805F-FCA3F965EFA3}"/>
                      </a:ext>
                    </a:extLst>
                  </p:cNvPr>
                  <p:cNvSpPr/>
                  <p:nvPr/>
                </p:nvSpPr>
                <p:spPr>
                  <a:xfrm>
                    <a:off x="5625969" y="3157298"/>
                    <a:ext cx="21059" cy="20684"/>
                  </a:xfrm>
                  <a:custGeom>
                    <a:avLst/>
                    <a:gdLst>
                      <a:gd name="connsiteX0" fmla="*/ 353 w 21059"/>
                      <a:gd name="connsiteY0" fmla="*/ 7573 h 20684"/>
                      <a:gd name="connsiteX1" fmla="*/ 4353 w 21059"/>
                      <a:gd name="connsiteY1" fmla="*/ 18717 h 20684"/>
                      <a:gd name="connsiteX2" fmla="*/ 8258 w 21059"/>
                      <a:gd name="connsiteY2" fmla="*/ 20431 h 20684"/>
                      <a:gd name="connsiteX3" fmla="*/ 19498 w 21059"/>
                      <a:gd name="connsiteY3" fmla="*/ 4334 h 20684"/>
                      <a:gd name="connsiteX4" fmla="*/ 353 w 21059"/>
                      <a:gd name="connsiteY4" fmla="*/ 7573 h 20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84">
                        <a:moveTo>
                          <a:pt x="353" y="7573"/>
                        </a:moveTo>
                        <a:cubicBezTo>
                          <a:pt x="-790" y="11668"/>
                          <a:pt x="924" y="16336"/>
                          <a:pt x="4353" y="18717"/>
                        </a:cubicBezTo>
                        <a:cubicBezTo>
                          <a:pt x="5496" y="19574"/>
                          <a:pt x="6830" y="20146"/>
                          <a:pt x="8258" y="20431"/>
                        </a:cubicBezTo>
                        <a:cubicBezTo>
                          <a:pt x="17117" y="22432"/>
                          <a:pt x="24356" y="12145"/>
                          <a:pt x="19498" y="4334"/>
                        </a:cubicBezTo>
                        <a:cubicBezTo>
                          <a:pt x="15021" y="-3000"/>
                          <a:pt x="2543" y="-428"/>
                          <a:pt x="353" y="7573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57" name="Freeform: Shape 256">
                    <a:extLst>
                      <a:ext uri="{FF2B5EF4-FFF2-40B4-BE49-F238E27FC236}">
                        <a16:creationId xmlns:a16="http://schemas.microsoft.com/office/drawing/2014/main" id="{CAD5A18B-487B-4427-8E28-3D1027B8FDCB}"/>
                      </a:ext>
                    </a:extLst>
                  </p:cNvPr>
                  <p:cNvSpPr/>
                  <p:nvPr/>
                </p:nvSpPr>
                <p:spPr>
                  <a:xfrm>
                    <a:off x="5566568" y="3150103"/>
                    <a:ext cx="73037" cy="81836"/>
                  </a:xfrm>
                  <a:custGeom>
                    <a:avLst/>
                    <a:gdLst>
                      <a:gd name="connsiteX0" fmla="*/ 15843 w 73037"/>
                      <a:gd name="connsiteY0" fmla="*/ 8862 h 81836"/>
                      <a:gd name="connsiteX1" fmla="*/ 222 w 73037"/>
                      <a:gd name="connsiteY1" fmla="*/ 37819 h 81836"/>
                      <a:gd name="connsiteX2" fmla="*/ 21939 w 73037"/>
                      <a:gd name="connsiteY2" fmla="*/ 77347 h 81836"/>
                      <a:gd name="connsiteX3" fmla="*/ 42799 w 73037"/>
                      <a:gd name="connsiteY3" fmla="*/ 81824 h 81836"/>
                      <a:gd name="connsiteX4" fmla="*/ 36989 w 73037"/>
                      <a:gd name="connsiteY4" fmla="*/ 66203 h 81836"/>
                      <a:gd name="connsiteX5" fmla="*/ 31369 w 73037"/>
                      <a:gd name="connsiteY5" fmla="*/ 64774 h 81836"/>
                      <a:gd name="connsiteX6" fmla="*/ 16701 w 73037"/>
                      <a:gd name="connsiteY6" fmla="*/ 38485 h 81836"/>
                      <a:gd name="connsiteX7" fmla="*/ 21844 w 73037"/>
                      <a:gd name="connsiteY7" fmla="*/ 25722 h 81836"/>
                      <a:gd name="connsiteX8" fmla="*/ 69374 w 73037"/>
                      <a:gd name="connsiteY8" fmla="*/ 19340 h 81836"/>
                      <a:gd name="connsiteX9" fmla="*/ 72517 w 73037"/>
                      <a:gd name="connsiteY9" fmla="*/ 15339 h 81836"/>
                      <a:gd name="connsiteX10" fmla="*/ 15843 w 73037"/>
                      <a:gd name="connsiteY10" fmla="*/ 8862 h 818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037" h="81836">
                        <a:moveTo>
                          <a:pt x="15843" y="8862"/>
                        </a:moveTo>
                        <a:cubicBezTo>
                          <a:pt x="7557" y="15435"/>
                          <a:pt x="1461" y="25246"/>
                          <a:pt x="222" y="37819"/>
                        </a:cubicBezTo>
                        <a:cubicBezTo>
                          <a:pt x="-1492" y="54392"/>
                          <a:pt x="6795" y="70203"/>
                          <a:pt x="21939" y="77347"/>
                        </a:cubicBezTo>
                        <a:cubicBezTo>
                          <a:pt x="27369" y="79919"/>
                          <a:pt x="35465" y="82015"/>
                          <a:pt x="42799" y="81824"/>
                        </a:cubicBezTo>
                        <a:cubicBezTo>
                          <a:pt x="40799" y="76490"/>
                          <a:pt x="38894" y="71346"/>
                          <a:pt x="36989" y="66203"/>
                        </a:cubicBezTo>
                        <a:cubicBezTo>
                          <a:pt x="35274" y="66012"/>
                          <a:pt x="33274" y="65536"/>
                          <a:pt x="31369" y="64774"/>
                        </a:cubicBezTo>
                        <a:cubicBezTo>
                          <a:pt x="20987" y="60202"/>
                          <a:pt x="15081" y="49725"/>
                          <a:pt x="16701" y="38485"/>
                        </a:cubicBezTo>
                        <a:cubicBezTo>
                          <a:pt x="17463" y="33437"/>
                          <a:pt x="19272" y="29151"/>
                          <a:pt x="21844" y="25722"/>
                        </a:cubicBezTo>
                        <a:cubicBezTo>
                          <a:pt x="32036" y="12196"/>
                          <a:pt x="54134" y="10863"/>
                          <a:pt x="69374" y="19340"/>
                        </a:cubicBezTo>
                        <a:cubicBezTo>
                          <a:pt x="71660" y="20673"/>
                          <a:pt x="74136" y="17340"/>
                          <a:pt x="72517" y="15339"/>
                        </a:cubicBezTo>
                        <a:cubicBezTo>
                          <a:pt x="57087" y="-3711"/>
                          <a:pt x="32131" y="-3996"/>
                          <a:pt x="15843" y="8862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58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591714" y="3212150"/>
                  <a:ext cx="80365" cy="81797"/>
                  <a:chOff x="5591714" y="3212150"/>
                  <a:chExt cx="80365" cy="81797"/>
                </a:xfrm>
              </p:grpSpPr>
              <p:sp>
                <p:nvSpPr>
                  <p:cNvPr id="259" name="Freeform: Shape 258">
                    <a:extLst>
                      <a:ext uri="{FF2B5EF4-FFF2-40B4-BE49-F238E27FC236}">
                        <a16:creationId xmlns:a16="http://schemas.microsoft.com/office/drawing/2014/main" id="{5C6AB534-0DC9-4FFF-A5A9-4559580F7311}"/>
                      </a:ext>
                    </a:extLst>
                  </p:cNvPr>
                  <p:cNvSpPr/>
                  <p:nvPr/>
                </p:nvSpPr>
                <p:spPr>
                  <a:xfrm>
                    <a:off x="5651020" y="3219375"/>
                    <a:ext cx="21059" cy="20615"/>
                  </a:xfrm>
                  <a:custGeom>
                    <a:avLst/>
                    <a:gdLst>
                      <a:gd name="connsiteX0" fmla="*/ 353 w 21059"/>
                      <a:gd name="connsiteY0" fmla="*/ 7504 h 20615"/>
                      <a:gd name="connsiteX1" fmla="*/ 4353 w 21059"/>
                      <a:gd name="connsiteY1" fmla="*/ 18648 h 20615"/>
                      <a:gd name="connsiteX2" fmla="*/ 8258 w 21059"/>
                      <a:gd name="connsiteY2" fmla="*/ 20362 h 20615"/>
                      <a:gd name="connsiteX3" fmla="*/ 19498 w 21059"/>
                      <a:gd name="connsiteY3" fmla="*/ 4265 h 20615"/>
                      <a:gd name="connsiteX4" fmla="*/ 353 w 21059"/>
                      <a:gd name="connsiteY4" fmla="*/ 7504 h 20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15">
                        <a:moveTo>
                          <a:pt x="353" y="7504"/>
                        </a:moveTo>
                        <a:cubicBezTo>
                          <a:pt x="-790" y="11599"/>
                          <a:pt x="924" y="16267"/>
                          <a:pt x="4353" y="18648"/>
                        </a:cubicBezTo>
                        <a:cubicBezTo>
                          <a:pt x="5496" y="19505"/>
                          <a:pt x="6830" y="20077"/>
                          <a:pt x="8258" y="20362"/>
                        </a:cubicBezTo>
                        <a:cubicBezTo>
                          <a:pt x="17117" y="22363"/>
                          <a:pt x="24356" y="12076"/>
                          <a:pt x="19498" y="4265"/>
                        </a:cubicBezTo>
                        <a:cubicBezTo>
                          <a:pt x="15021" y="-2974"/>
                          <a:pt x="2639" y="-402"/>
                          <a:pt x="353" y="7504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0" name="Freeform: Shape 259">
                    <a:extLst>
                      <a:ext uri="{FF2B5EF4-FFF2-40B4-BE49-F238E27FC236}">
                        <a16:creationId xmlns:a16="http://schemas.microsoft.com/office/drawing/2014/main" id="{A755F394-747F-4BCB-9A3A-DB58A00F5156}"/>
                      </a:ext>
                    </a:extLst>
                  </p:cNvPr>
                  <p:cNvSpPr/>
                  <p:nvPr/>
                </p:nvSpPr>
                <p:spPr>
                  <a:xfrm>
                    <a:off x="5591714" y="3212150"/>
                    <a:ext cx="73036" cy="81797"/>
                  </a:xfrm>
                  <a:custGeom>
                    <a:avLst/>
                    <a:gdLst>
                      <a:gd name="connsiteX0" fmla="*/ 15843 w 73036"/>
                      <a:gd name="connsiteY0" fmla="*/ 8823 h 81797"/>
                      <a:gd name="connsiteX1" fmla="*/ 222 w 73036"/>
                      <a:gd name="connsiteY1" fmla="*/ 37779 h 81797"/>
                      <a:gd name="connsiteX2" fmla="*/ 21939 w 73036"/>
                      <a:gd name="connsiteY2" fmla="*/ 77308 h 81797"/>
                      <a:gd name="connsiteX3" fmla="*/ 42799 w 73036"/>
                      <a:gd name="connsiteY3" fmla="*/ 81785 h 81797"/>
                      <a:gd name="connsiteX4" fmla="*/ 36989 w 73036"/>
                      <a:gd name="connsiteY4" fmla="*/ 66164 h 81797"/>
                      <a:gd name="connsiteX5" fmla="*/ 31369 w 73036"/>
                      <a:gd name="connsiteY5" fmla="*/ 64735 h 81797"/>
                      <a:gd name="connsiteX6" fmla="*/ 16701 w 73036"/>
                      <a:gd name="connsiteY6" fmla="*/ 38446 h 81797"/>
                      <a:gd name="connsiteX7" fmla="*/ 21844 w 73036"/>
                      <a:gd name="connsiteY7" fmla="*/ 25683 h 81797"/>
                      <a:gd name="connsiteX8" fmla="*/ 69374 w 73036"/>
                      <a:gd name="connsiteY8" fmla="*/ 19301 h 81797"/>
                      <a:gd name="connsiteX9" fmla="*/ 72517 w 73036"/>
                      <a:gd name="connsiteY9" fmla="*/ 15300 h 81797"/>
                      <a:gd name="connsiteX10" fmla="*/ 15843 w 73036"/>
                      <a:gd name="connsiteY10" fmla="*/ 8823 h 817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036" h="81797">
                        <a:moveTo>
                          <a:pt x="15843" y="8823"/>
                        </a:moveTo>
                        <a:cubicBezTo>
                          <a:pt x="7557" y="15396"/>
                          <a:pt x="1461" y="25206"/>
                          <a:pt x="222" y="37779"/>
                        </a:cubicBezTo>
                        <a:cubicBezTo>
                          <a:pt x="-1492" y="54353"/>
                          <a:pt x="6795" y="70164"/>
                          <a:pt x="21939" y="77308"/>
                        </a:cubicBezTo>
                        <a:cubicBezTo>
                          <a:pt x="27369" y="79880"/>
                          <a:pt x="35465" y="81975"/>
                          <a:pt x="42799" y="81785"/>
                        </a:cubicBezTo>
                        <a:cubicBezTo>
                          <a:pt x="40799" y="76451"/>
                          <a:pt x="38894" y="71307"/>
                          <a:pt x="36989" y="66164"/>
                        </a:cubicBezTo>
                        <a:cubicBezTo>
                          <a:pt x="35274" y="65973"/>
                          <a:pt x="33274" y="65497"/>
                          <a:pt x="31369" y="64735"/>
                        </a:cubicBezTo>
                        <a:cubicBezTo>
                          <a:pt x="20987" y="60163"/>
                          <a:pt x="15081" y="49686"/>
                          <a:pt x="16701" y="38446"/>
                        </a:cubicBezTo>
                        <a:cubicBezTo>
                          <a:pt x="17463" y="33398"/>
                          <a:pt x="19272" y="29112"/>
                          <a:pt x="21844" y="25683"/>
                        </a:cubicBezTo>
                        <a:cubicBezTo>
                          <a:pt x="32036" y="12157"/>
                          <a:pt x="54134" y="10824"/>
                          <a:pt x="69374" y="19301"/>
                        </a:cubicBezTo>
                        <a:cubicBezTo>
                          <a:pt x="71660" y="20634"/>
                          <a:pt x="74136" y="17301"/>
                          <a:pt x="72517" y="15300"/>
                        </a:cubicBezTo>
                        <a:cubicBezTo>
                          <a:pt x="56991" y="-3750"/>
                          <a:pt x="32036" y="-3940"/>
                          <a:pt x="15843" y="88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61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615717" y="3274570"/>
                  <a:ext cx="80460" cy="81481"/>
                  <a:chOff x="5615717" y="3274570"/>
                  <a:chExt cx="80460" cy="81481"/>
                </a:xfrm>
              </p:grpSpPr>
              <p:sp>
                <p:nvSpPr>
                  <p:cNvPr id="262" name="Freeform: Shape 261">
                    <a:extLst>
                      <a:ext uri="{FF2B5EF4-FFF2-40B4-BE49-F238E27FC236}">
                        <a16:creationId xmlns:a16="http://schemas.microsoft.com/office/drawing/2014/main" id="{1202666F-83D2-4590-90A4-0E6D37F5B592}"/>
                      </a:ext>
                    </a:extLst>
                  </p:cNvPr>
                  <p:cNvSpPr/>
                  <p:nvPr/>
                </p:nvSpPr>
                <p:spPr>
                  <a:xfrm>
                    <a:off x="5675118" y="3281790"/>
                    <a:ext cx="21059" cy="20684"/>
                  </a:xfrm>
                  <a:custGeom>
                    <a:avLst/>
                    <a:gdLst>
                      <a:gd name="connsiteX0" fmla="*/ 353 w 21059"/>
                      <a:gd name="connsiteY0" fmla="*/ 7573 h 20684"/>
                      <a:gd name="connsiteX1" fmla="*/ 4353 w 21059"/>
                      <a:gd name="connsiteY1" fmla="*/ 18717 h 20684"/>
                      <a:gd name="connsiteX2" fmla="*/ 8258 w 21059"/>
                      <a:gd name="connsiteY2" fmla="*/ 20431 h 20684"/>
                      <a:gd name="connsiteX3" fmla="*/ 19498 w 21059"/>
                      <a:gd name="connsiteY3" fmla="*/ 4334 h 20684"/>
                      <a:gd name="connsiteX4" fmla="*/ 353 w 21059"/>
                      <a:gd name="connsiteY4" fmla="*/ 7573 h 20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84">
                        <a:moveTo>
                          <a:pt x="353" y="7573"/>
                        </a:moveTo>
                        <a:cubicBezTo>
                          <a:pt x="-790" y="11668"/>
                          <a:pt x="924" y="16336"/>
                          <a:pt x="4353" y="18717"/>
                        </a:cubicBezTo>
                        <a:cubicBezTo>
                          <a:pt x="5496" y="19574"/>
                          <a:pt x="6830" y="20146"/>
                          <a:pt x="8258" y="20431"/>
                        </a:cubicBezTo>
                        <a:cubicBezTo>
                          <a:pt x="17117" y="22432"/>
                          <a:pt x="24356" y="12145"/>
                          <a:pt x="19498" y="4334"/>
                        </a:cubicBezTo>
                        <a:cubicBezTo>
                          <a:pt x="14926" y="-3000"/>
                          <a:pt x="2543" y="-428"/>
                          <a:pt x="353" y="7573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3" name="Freeform: Shape 262">
                    <a:extLst>
                      <a:ext uri="{FF2B5EF4-FFF2-40B4-BE49-F238E27FC236}">
                        <a16:creationId xmlns:a16="http://schemas.microsoft.com/office/drawing/2014/main" id="{46A078E9-AD22-4579-9CA4-BB4F399C6236}"/>
                      </a:ext>
                    </a:extLst>
                  </p:cNvPr>
                  <p:cNvSpPr/>
                  <p:nvPr/>
                </p:nvSpPr>
                <p:spPr>
                  <a:xfrm>
                    <a:off x="5615717" y="3274570"/>
                    <a:ext cx="73037" cy="81481"/>
                  </a:xfrm>
                  <a:custGeom>
                    <a:avLst/>
                    <a:gdLst>
                      <a:gd name="connsiteX0" fmla="*/ 15843 w 73037"/>
                      <a:gd name="connsiteY0" fmla="*/ 8792 h 81481"/>
                      <a:gd name="connsiteX1" fmla="*/ 222 w 73037"/>
                      <a:gd name="connsiteY1" fmla="*/ 37748 h 81481"/>
                      <a:gd name="connsiteX2" fmla="*/ 21939 w 73037"/>
                      <a:gd name="connsiteY2" fmla="*/ 77277 h 81481"/>
                      <a:gd name="connsiteX3" fmla="*/ 43752 w 73037"/>
                      <a:gd name="connsiteY3" fmla="*/ 81468 h 81481"/>
                      <a:gd name="connsiteX4" fmla="*/ 37751 w 73037"/>
                      <a:gd name="connsiteY4" fmla="*/ 65847 h 81481"/>
                      <a:gd name="connsiteX5" fmla="*/ 31369 w 73037"/>
                      <a:gd name="connsiteY5" fmla="*/ 64704 h 81481"/>
                      <a:gd name="connsiteX6" fmla="*/ 16701 w 73037"/>
                      <a:gd name="connsiteY6" fmla="*/ 38415 h 81481"/>
                      <a:gd name="connsiteX7" fmla="*/ 21844 w 73037"/>
                      <a:gd name="connsiteY7" fmla="*/ 25651 h 81481"/>
                      <a:gd name="connsiteX8" fmla="*/ 69374 w 73037"/>
                      <a:gd name="connsiteY8" fmla="*/ 19269 h 81481"/>
                      <a:gd name="connsiteX9" fmla="*/ 72517 w 73037"/>
                      <a:gd name="connsiteY9" fmla="*/ 15269 h 81481"/>
                      <a:gd name="connsiteX10" fmla="*/ 15843 w 73037"/>
                      <a:gd name="connsiteY10" fmla="*/ 8792 h 81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037" h="81481">
                        <a:moveTo>
                          <a:pt x="15843" y="8792"/>
                        </a:moveTo>
                        <a:cubicBezTo>
                          <a:pt x="7557" y="15364"/>
                          <a:pt x="1461" y="25175"/>
                          <a:pt x="222" y="37748"/>
                        </a:cubicBezTo>
                        <a:cubicBezTo>
                          <a:pt x="-1492" y="54321"/>
                          <a:pt x="6795" y="70133"/>
                          <a:pt x="21939" y="77277"/>
                        </a:cubicBezTo>
                        <a:cubicBezTo>
                          <a:pt x="27369" y="79848"/>
                          <a:pt x="36417" y="81658"/>
                          <a:pt x="43752" y="81468"/>
                        </a:cubicBezTo>
                        <a:cubicBezTo>
                          <a:pt x="41751" y="76134"/>
                          <a:pt x="39656" y="70990"/>
                          <a:pt x="37751" y="65847"/>
                        </a:cubicBezTo>
                        <a:cubicBezTo>
                          <a:pt x="36227" y="65942"/>
                          <a:pt x="34703" y="65942"/>
                          <a:pt x="31369" y="64704"/>
                        </a:cubicBezTo>
                        <a:cubicBezTo>
                          <a:pt x="20701" y="60703"/>
                          <a:pt x="15081" y="49654"/>
                          <a:pt x="16701" y="38415"/>
                        </a:cubicBezTo>
                        <a:cubicBezTo>
                          <a:pt x="17463" y="33366"/>
                          <a:pt x="19272" y="29080"/>
                          <a:pt x="21844" y="25651"/>
                        </a:cubicBezTo>
                        <a:cubicBezTo>
                          <a:pt x="32036" y="12126"/>
                          <a:pt x="54134" y="10792"/>
                          <a:pt x="69374" y="19269"/>
                        </a:cubicBezTo>
                        <a:cubicBezTo>
                          <a:pt x="71660" y="20603"/>
                          <a:pt x="74136" y="17269"/>
                          <a:pt x="72517" y="15269"/>
                        </a:cubicBezTo>
                        <a:cubicBezTo>
                          <a:pt x="56991" y="-3686"/>
                          <a:pt x="32036" y="-3972"/>
                          <a:pt x="15843" y="8792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64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642101" y="3336070"/>
                  <a:ext cx="80460" cy="81986"/>
                  <a:chOff x="5642101" y="3336070"/>
                  <a:chExt cx="80460" cy="81986"/>
                </a:xfrm>
              </p:grpSpPr>
              <p:sp>
                <p:nvSpPr>
                  <p:cNvPr id="265" name="Freeform: Shape 264">
                    <a:extLst>
                      <a:ext uri="{FF2B5EF4-FFF2-40B4-BE49-F238E27FC236}">
                        <a16:creationId xmlns:a16="http://schemas.microsoft.com/office/drawing/2014/main" id="{87DA9430-91E0-4D3A-9243-1508505697F7}"/>
                      </a:ext>
                    </a:extLst>
                  </p:cNvPr>
                  <p:cNvSpPr/>
                  <p:nvPr/>
                </p:nvSpPr>
                <p:spPr>
                  <a:xfrm>
                    <a:off x="5701502" y="3343321"/>
                    <a:ext cx="21059" cy="20684"/>
                  </a:xfrm>
                  <a:custGeom>
                    <a:avLst/>
                    <a:gdLst>
                      <a:gd name="connsiteX0" fmla="*/ 353 w 21059"/>
                      <a:gd name="connsiteY0" fmla="*/ 7573 h 20684"/>
                      <a:gd name="connsiteX1" fmla="*/ 4353 w 21059"/>
                      <a:gd name="connsiteY1" fmla="*/ 18717 h 20684"/>
                      <a:gd name="connsiteX2" fmla="*/ 8258 w 21059"/>
                      <a:gd name="connsiteY2" fmla="*/ 20431 h 20684"/>
                      <a:gd name="connsiteX3" fmla="*/ 19498 w 21059"/>
                      <a:gd name="connsiteY3" fmla="*/ 4334 h 20684"/>
                      <a:gd name="connsiteX4" fmla="*/ 353 w 21059"/>
                      <a:gd name="connsiteY4" fmla="*/ 7573 h 20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84">
                        <a:moveTo>
                          <a:pt x="353" y="7573"/>
                        </a:moveTo>
                        <a:cubicBezTo>
                          <a:pt x="-790" y="11668"/>
                          <a:pt x="924" y="16336"/>
                          <a:pt x="4353" y="18717"/>
                        </a:cubicBezTo>
                        <a:cubicBezTo>
                          <a:pt x="5496" y="19574"/>
                          <a:pt x="6830" y="20146"/>
                          <a:pt x="8258" y="20431"/>
                        </a:cubicBezTo>
                        <a:cubicBezTo>
                          <a:pt x="17117" y="22432"/>
                          <a:pt x="24356" y="12145"/>
                          <a:pt x="19498" y="4334"/>
                        </a:cubicBezTo>
                        <a:cubicBezTo>
                          <a:pt x="14926" y="-3000"/>
                          <a:pt x="2543" y="-428"/>
                          <a:pt x="353" y="7573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6" name="Freeform: Shape 265">
                    <a:extLst>
                      <a:ext uri="{FF2B5EF4-FFF2-40B4-BE49-F238E27FC236}">
                        <a16:creationId xmlns:a16="http://schemas.microsoft.com/office/drawing/2014/main" id="{047F42E8-E967-4836-AAA9-3A61FD60D3A0}"/>
                      </a:ext>
                    </a:extLst>
                  </p:cNvPr>
                  <p:cNvSpPr/>
                  <p:nvPr/>
                </p:nvSpPr>
                <p:spPr>
                  <a:xfrm>
                    <a:off x="5642101" y="3336070"/>
                    <a:ext cx="73132" cy="81986"/>
                  </a:xfrm>
                  <a:custGeom>
                    <a:avLst/>
                    <a:gdLst>
                      <a:gd name="connsiteX0" fmla="*/ 15843 w 73132"/>
                      <a:gd name="connsiteY0" fmla="*/ 8823 h 81986"/>
                      <a:gd name="connsiteX1" fmla="*/ 222 w 73132"/>
                      <a:gd name="connsiteY1" fmla="*/ 37779 h 81986"/>
                      <a:gd name="connsiteX2" fmla="*/ 21939 w 73132"/>
                      <a:gd name="connsiteY2" fmla="*/ 77308 h 81986"/>
                      <a:gd name="connsiteX3" fmla="*/ 42704 w 73132"/>
                      <a:gd name="connsiteY3" fmla="*/ 81975 h 81986"/>
                      <a:gd name="connsiteX4" fmla="*/ 35941 w 73132"/>
                      <a:gd name="connsiteY4" fmla="*/ 65973 h 81986"/>
                      <a:gd name="connsiteX5" fmla="*/ 31464 w 73132"/>
                      <a:gd name="connsiteY5" fmla="*/ 64735 h 81986"/>
                      <a:gd name="connsiteX6" fmla="*/ 16796 w 73132"/>
                      <a:gd name="connsiteY6" fmla="*/ 38446 h 81986"/>
                      <a:gd name="connsiteX7" fmla="*/ 21939 w 73132"/>
                      <a:gd name="connsiteY7" fmla="*/ 25683 h 81986"/>
                      <a:gd name="connsiteX8" fmla="*/ 69469 w 73132"/>
                      <a:gd name="connsiteY8" fmla="*/ 19301 h 81986"/>
                      <a:gd name="connsiteX9" fmla="*/ 72612 w 73132"/>
                      <a:gd name="connsiteY9" fmla="*/ 15300 h 81986"/>
                      <a:gd name="connsiteX10" fmla="*/ 15843 w 73132"/>
                      <a:gd name="connsiteY10" fmla="*/ 8823 h 81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132" h="81986">
                        <a:moveTo>
                          <a:pt x="15843" y="8823"/>
                        </a:moveTo>
                        <a:cubicBezTo>
                          <a:pt x="7557" y="15396"/>
                          <a:pt x="1461" y="25206"/>
                          <a:pt x="222" y="37779"/>
                        </a:cubicBezTo>
                        <a:cubicBezTo>
                          <a:pt x="-1492" y="54353"/>
                          <a:pt x="6795" y="70164"/>
                          <a:pt x="21939" y="77308"/>
                        </a:cubicBezTo>
                        <a:cubicBezTo>
                          <a:pt x="27369" y="79880"/>
                          <a:pt x="35370" y="82166"/>
                          <a:pt x="42704" y="81975"/>
                        </a:cubicBezTo>
                        <a:cubicBezTo>
                          <a:pt x="40608" y="77118"/>
                          <a:pt x="37941" y="71022"/>
                          <a:pt x="35941" y="65973"/>
                        </a:cubicBezTo>
                        <a:cubicBezTo>
                          <a:pt x="34227" y="65688"/>
                          <a:pt x="33274" y="65497"/>
                          <a:pt x="31464" y="64735"/>
                        </a:cubicBezTo>
                        <a:cubicBezTo>
                          <a:pt x="21082" y="60163"/>
                          <a:pt x="15177" y="49686"/>
                          <a:pt x="16796" y="38446"/>
                        </a:cubicBezTo>
                        <a:cubicBezTo>
                          <a:pt x="17558" y="33398"/>
                          <a:pt x="19368" y="29112"/>
                          <a:pt x="21939" y="25683"/>
                        </a:cubicBezTo>
                        <a:cubicBezTo>
                          <a:pt x="32131" y="12157"/>
                          <a:pt x="54229" y="10824"/>
                          <a:pt x="69469" y="19301"/>
                        </a:cubicBezTo>
                        <a:cubicBezTo>
                          <a:pt x="71755" y="20634"/>
                          <a:pt x="74232" y="17301"/>
                          <a:pt x="72612" y="15300"/>
                        </a:cubicBezTo>
                        <a:cubicBezTo>
                          <a:pt x="57087" y="-3750"/>
                          <a:pt x="32131" y="-3940"/>
                          <a:pt x="15843" y="88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67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667152" y="3398142"/>
                  <a:ext cx="80460" cy="81827"/>
                  <a:chOff x="5667152" y="3398142"/>
                  <a:chExt cx="80460" cy="81827"/>
                </a:xfrm>
              </p:grpSpPr>
              <p:sp>
                <p:nvSpPr>
                  <p:cNvPr id="268" name="Freeform: Shape 267">
                    <a:extLst>
                      <a:ext uri="{FF2B5EF4-FFF2-40B4-BE49-F238E27FC236}">
                        <a16:creationId xmlns:a16="http://schemas.microsoft.com/office/drawing/2014/main" id="{11010D46-8EF1-4B1D-9423-880264E6A17E}"/>
                      </a:ext>
                    </a:extLst>
                  </p:cNvPr>
                  <p:cNvSpPr/>
                  <p:nvPr/>
                </p:nvSpPr>
                <p:spPr>
                  <a:xfrm>
                    <a:off x="5726553" y="3405329"/>
                    <a:ext cx="21059" cy="20684"/>
                  </a:xfrm>
                  <a:custGeom>
                    <a:avLst/>
                    <a:gdLst>
                      <a:gd name="connsiteX0" fmla="*/ 353 w 21059"/>
                      <a:gd name="connsiteY0" fmla="*/ 7573 h 20684"/>
                      <a:gd name="connsiteX1" fmla="*/ 4353 w 21059"/>
                      <a:gd name="connsiteY1" fmla="*/ 18717 h 20684"/>
                      <a:gd name="connsiteX2" fmla="*/ 8258 w 21059"/>
                      <a:gd name="connsiteY2" fmla="*/ 20431 h 20684"/>
                      <a:gd name="connsiteX3" fmla="*/ 19498 w 21059"/>
                      <a:gd name="connsiteY3" fmla="*/ 4334 h 20684"/>
                      <a:gd name="connsiteX4" fmla="*/ 353 w 21059"/>
                      <a:gd name="connsiteY4" fmla="*/ 7573 h 20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84">
                        <a:moveTo>
                          <a:pt x="353" y="7573"/>
                        </a:moveTo>
                        <a:cubicBezTo>
                          <a:pt x="-790" y="11669"/>
                          <a:pt x="924" y="16336"/>
                          <a:pt x="4353" y="18717"/>
                        </a:cubicBezTo>
                        <a:cubicBezTo>
                          <a:pt x="5496" y="19574"/>
                          <a:pt x="6830" y="20146"/>
                          <a:pt x="8258" y="20431"/>
                        </a:cubicBezTo>
                        <a:cubicBezTo>
                          <a:pt x="17117" y="22432"/>
                          <a:pt x="24356" y="12145"/>
                          <a:pt x="19498" y="4334"/>
                        </a:cubicBezTo>
                        <a:cubicBezTo>
                          <a:pt x="14926" y="-3000"/>
                          <a:pt x="2543" y="-428"/>
                          <a:pt x="353" y="7573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9" name="Freeform: Shape 268">
                    <a:extLst>
                      <a:ext uri="{FF2B5EF4-FFF2-40B4-BE49-F238E27FC236}">
                        <a16:creationId xmlns:a16="http://schemas.microsoft.com/office/drawing/2014/main" id="{7310FAA3-CF03-4CD6-8F9B-633F4FF40C2E}"/>
                      </a:ext>
                    </a:extLst>
                  </p:cNvPr>
                  <p:cNvSpPr/>
                  <p:nvPr/>
                </p:nvSpPr>
                <p:spPr>
                  <a:xfrm>
                    <a:off x="5667152" y="3398142"/>
                    <a:ext cx="73036" cy="81827"/>
                  </a:xfrm>
                  <a:custGeom>
                    <a:avLst/>
                    <a:gdLst>
                      <a:gd name="connsiteX0" fmla="*/ 15843 w 73036"/>
                      <a:gd name="connsiteY0" fmla="*/ 8854 h 81827"/>
                      <a:gd name="connsiteX1" fmla="*/ 222 w 73036"/>
                      <a:gd name="connsiteY1" fmla="*/ 37810 h 81827"/>
                      <a:gd name="connsiteX2" fmla="*/ 21939 w 73036"/>
                      <a:gd name="connsiteY2" fmla="*/ 77339 h 81827"/>
                      <a:gd name="connsiteX3" fmla="*/ 42799 w 73036"/>
                      <a:gd name="connsiteY3" fmla="*/ 81816 h 81827"/>
                      <a:gd name="connsiteX4" fmla="*/ 36227 w 73036"/>
                      <a:gd name="connsiteY4" fmla="*/ 66195 h 81827"/>
                      <a:gd name="connsiteX5" fmla="*/ 31369 w 73036"/>
                      <a:gd name="connsiteY5" fmla="*/ 64861 h 81827"/>
                      <a:gd name="connsiteX6" fmla="*/ 16701 w 73036"/>
                      <a:gd name="connsiteY6" fmla="*/ 38572 h 81827"/>
                      <a:gd name="connsiteX7" fmla="*/ 21844 w 73036"/>
                      <a:gd name="connsiteY7" fmla="*/ 25809 h 81827"/>
                      <a:gd name="connsiteX8" fmla="*/ 69374 w 73036"/>
                      <a:gd name="connsiteY8" fmla="*/ 19427 h 81827"/>
                      <a:gd name="connsiteX9" fmla="*/ 72517 w 73036"/>
                      <a:gd name="connsiteY9" fmla="*/ 15426 h 81827"/>
                      <a:gd name="connsiteX10" fmla="*/ 15843 w 73036"/>
                      <a:gd name="connsiteY10" fmla="*/ 8854 h 81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036" h="81827">
                        <a:moveTo>
                          <a:pt x="15843" y="8854"/>
                        </a:moveTo>
                        <a:cubicBezTo>
                          <a:pt x="7557" y="15426"/>
                          <a:pt x="1461" y="25237"/>
                          <a:pt x="222" y="37810"/>
                        </a:cubicBezTo>
                        <a:cubicBezTo>
                          <a:pt x="-1492" y="54384"/>
                          <a:pt x="6795" y="70195"/>
                          <a:pt x="21939" y="77339"/>
                        </a:cubicBezTo>
                        <a:cubicBezTo>
                          <a:pt x="27369" y="79911"/>
                          <a:pt x="35465" y="82006"/>
                          <a:pt x="42799" y="81816"/>
                        </a:cubicBezTo>
                        <a:cubicBezTo>
                          <a:pt x="40799" y="76767"/>
                          <a:pt x="38132" y="71243"/>
                          <a:pt x="36227" y="66195"/>
                        </a:cubicBezTo>
                        <a:cubicBezTo>
                          <a:pt x="34512" y="66004"/>
                          <a:pt x="33274" y="65623"/>
                          <a:pt x="31369" y="64861"/>
                        </a:cubicBezTo>
                        <a:cubicBezTo>
                          <a:pt x="20987" y="60289"/>
                          <a:pt x="15081" y="49812"/>
                          <a:pt x="16701" y="38572"/>
                        </a:cubicBezTo>
                        <a:cubicBezTo>
                          <a:pt x="17463" y="33524"/>
                          <a:pt x="19272" y="29238"/>
                          <a:pt x="21844" y="25809"/>
                        </a:cubicBezTo>
                        <a:cubicBezTo>
                          <a:pt x="32036" y="12283"/>
                          <a:pt x="54134" y="10950"/>
                          <a:pt x="69374" y="19427"/>
                        </a:cubicBezTo>
                        <a:cubicBezTo>
                          <a:pt x="71660" y="20760"/>
                          <a:pt x="74136" y="17427"/>
                          <a:pt x="72517" y="15426"/>
                        </a:cubicBezTo>
                        <a:cubicBezTo>
                          <a:pt x="57087" y="-3719"/>
                          <a:pt x="32131" y="-4005"/>
                          <a:pt x="15843" y="8854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70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691917" y="3460307"/>
                  <a:ext cx="80460" cy="81670"/>
                  <a:chOff x="5691917" y="3460307"/>
                  <a:chExt cx="80460" cy="81670"/>
                </a:xfrm>
              </p:grpSpPr>
              <p:sp>
                <p:nvSpPr>
                  <p:cNvPr id="271" name="Freeform: Shape 270">
                    <a:extLst>
                      <a:ext uri="{FF2B5EF4-FFF2-40B4-BE49-F238E27FC236}">
                        <a16:creationId xmlns:a16="http://schemas.microsoft.com/office/drawing/2014/main" id="{FE47F2EC-79E3-4016-86AB-8DD9BBD20276}"/>
                      </a:ext>
                    </a:extLst>
                  </p:cNvPr>
                  <p:cNvSpPr/>
                  <p:nvPr/>
                </p:nvSpPr>
                <p:spPr>
                  <a:xfrm>
                    <a:off x="5751318" y="3467527"/>
                    <a:ext cx="21059" cy="20684"/>
                  </a:xfrm>
                  <a:custGeom>
                    <a:avLst/>
                    <a:gdLst>
                      <a:gd name="connsiteX0" fmla="*/ 353 w 21059"/>
                      <a:gd name="connsiteY0" fmla="*/ 7573 h 20684"/>
                      <a:gd name="connsiteX1" fmla="*/ 4353 w 21059"/>
                      <a:gd name="connsiteY1" fmla="*/ 18717 h 20684"/>
                      <a:gd name="connsiteX2" fmla="*/ 8258 w 21059"/>
                      <a:gd name="connsiteY2" fmla="*/ 20431 h 20684"/>
                      <a:gd name="connsiteX3" fmla="*/ 19498 w 21059"/>
                      <a:gd name="connsiteY3" fmla="*/ 4334 h 20684"/>
                      <a:gd name="connsiteX4" fmla="*/ 353 w 21059"/>
                      <a:gd name="connsiteY4" fmla="*/ 7573 h 20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84">
                        <a:moveTo>
                          <a:pt x="353" y="7573"/>
                        </a:moveTo>
                        <a:cubicBezTo>
                          <a:pt x="-790" y="11669"/>
                          <a:pt x="924" y="16336"/>
                          <a:pt x="4353" y="18717"/>
                        </a:cubicBezTo>
                        <a:cubicBezTo>
                          <a:pt x="5496" y="19574"/>
                          <a:pt x="6830" y="20146"/>
                          <a:pt x="8258" y="20431"/>
                        </a:cubicBezTo>
                        <a:cubicBezTo>
                          <a:pt x="17117" y="22432"/>
                          <a:pt x="24356" y="12145"/>
                          <a:pt x="19498" y="4334"/>
                        </a:cubicBezTo>
                        <a:cubicBezTo>
                          <a:pt x="14926" y="-3000"/>
                          <a:pt x="2543" y="-428"/>
                          <a:pt x="353" y="7573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2" name="Freeform: Shape 271">
                    <a:extLst>
                      <a:ext uri="{FF2B5EF4-FFF2-40B4-BE49-F238E27FC236}">
                        <a16:creationId xmlns:a16="http://schemas.microsoft.com/office/drawing/2014/main" id="{B0B39030-817C-48ED-B9A7-ACAA47F2FA94}"/>
                      </a:ext>
                    </a:extLst>
                  </p:cNvPr>
                  <p:cNvSpPr/>
                  <p:nvPr/>
                </p:nvSpPr>
                <p:spPr>
                  <a:xfrm>
                    <a:off x="5691917" y="3460307"/>
                    <a:ext cx="73037" cy="81670"/>
                  </a:xfrm>
                  <a:custGeom>
                    <a:avLst/>
                    <a:gdLst>
                      <a:gd name="connsiteX0" fmla="*/ 15843 w 73037"/>
                      <a:gd name="connsiteY0" fmla="*/ 8792 h 81670"/>
                      <a:gd name="connsiteX1" fmla="*/ 222 w 73037"/>
                      <a:gd name="connsiteY1" fmla="*/ 37748 h 81670"/>
                      <a:gd name="connsiteX2" fmla="*/ 21939 w 73037"/>
                      <a:gd name="connsiteY2" fmla="*/ 77277 h 81670"/>
                      <a:gd name="connsiteX3" fmla="*/ 44037 w 73037"/>
                      <a:gd name="connsiteY3" fmla="*/ 81658 h 81670"/>
                      <a:gd name="connsiteX4" fmla="*/ 37370 w 73037"/>
                      <a:gd name="connsiteY4" fmla="*/ 66228 h 81670"/>
                      <a:gd name="connsiteX5" fmla="*/ 31369 w 73037"/>
                      <a:gd name="connsiteY5" fmla="*/ 64704 h 81670"/>
                      <a:gd name="connsiteX6" fmla="*/ 16701 w 73037"/>
                      <a:gd name="connsiteY6" fmla="*/ 38415 h 81670"/>
                      <a:gd name="connsiteX7" fmla="*/ 21844 w 73037"/>
                      <a:gd name="connsiteY7" fmla="*/ 25651 h 81670"/>
                      <a:gd name="connsiteX8" fmla="*/ 69374 w 73037"/>
                      <a:gd name="connsiteY8" fmla="*/ 19269 h 81670"/>
                      <a:gd name="connsiteX9" fmla="*/ 72517 w 73037"/>
                      <a:gd name="connsiteY9" fmla="*/ 15269 h 81670"/>
                      <a:gd name="connsiteX10" fmla="*/ 15843 w 73037"/>
                      <a:gd name="connsiteY10" fmla="*/ 8792 h 81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037" h="81670">
                        <a:moveTo>
                          <a:pt x="15843" y="8792"/>
                        </a:moveTo>
                        <a:cubicBezTo>
                          <a:pt x="7557" y="15364"/>
                          <a:pt x="1461" y="25175"/>
                          <a:pt x="222" y="37748"/>
                        </a:cubicBezTo>
                        <a:cubicBezTo>
                          <a:pt x="-1492" y="54321"/>
                          <a:pt x="6795" y="70133"/>
                          <a:pt x="21939" y="77277"/>
                        </a:cubicBezTo>
                        <a:cubicBezTo>
                          <a:pt x="27369" y="79848"/>
                          <a:pt x="36703" y="81849"/>
                          <a:pt x="44037" y="81658"/>
                        </a:cubicBezTo>
                        <a:cubicBezTo>
                          <a:pt x="42037" y="76324"/>
                          <a:pt x="39465" y="71371"/>
                          <a:pt x="37370" y="66228"/>
                        </a:cubicBezTo>
                        <a:cubicBezTo>
                          <a:pt x="35655" y="66037"/>
                          <a:pt x="33274" y="65561"/>
                          <a:pt x="31369" y="64704"/>
                        </a:cubicBezTo>
                        <a:cubicBezTo>
                          <a:pt x="20987" y="60132"/>
                          <a:pt x="15082" y="49654"/>
                          <a:pt x="16701" y="38415"/>
                        </a:cubicBezTo>
                        <a:cubicBezTo>
                          <a:pt x="17463" y="33366"/>
                          <a:pt x="19272" y="29080"/>
                          <a:pt x="21844" y="25651"/>
                        </a:cubicBezTo>
                        <a:cubicBezTo>
                          <a:pt x="32036" y="12126"/>
                          <a:pt x="54134" y="10792"/>
                          <a:pt x="69374" y="19269"/>
                        </a:cubicBezTo>
                        <a:cubicBezTo>
                          <a:pt x="71660" y="20603"/>
                          <a:pt x="74136" y="17269"/>
                          <a:pt x="72517" y="15269"/>
                        </a:cubicBezTo>
                        <a:cubicBezTo>
                          <a:pt x="56991" y="-3686"/>
                          <a:pt x="32036" y="-3972"/>
                          <a:pt x="15843" y="8792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273" name="Graphic 90">
                <a:extLst>
                  <a:ext uri="{FF2B5EF4-FFF2-40B4-BE49-F238E27FC236}">
                    <a16:creationId xmlns:a16="http://schemas.microsoft.com/office/drawing/2014/main" id="{34A25877-0D86-4D8D-A243-85A814F10295}"/>
                  </a:ext>
                </a:extLst>
              </p:cNvPr>
              <p:cNvGrpSpPr/>
              <p:nvPr/>
            </p:nvGrpSpPr>
            <p:grpSpPr>
              <a:xfrm>
                <a:off x="5639752" y="2856960"/>
                <a:ext cx="583787" cy="603290"/>
                <a:chOff x="5639752" y="2856960"/>
                <a:chExt cx="583787" cy="603290"/>
              </a:xfrm>
              <a:solidFill>
                <a:srgbClr val="D4D7DB"/>
              </a:solidFill>
            </p:grpSpPr>
            <p:sp>
              <p:nvSpPr>
                <p:cNvPr id="274" name="Freeform: Shape 273">
                  <a:extLst>
                    <a:ext uri="{FF2B5EF4-FFF2-40B4-BE49-F238E27FC236}">
                      <a16:creationId xmlns:a16="http://schemas.microsoft.com/office/drawing/2014/main" id="{52304F23-C5C4-48A2-8604-FD6B6BBDA4DA}"/>
                    </a:ext>
                  </a:extLst>
                </p:cNvPr>
                <p:cNvSpPr/>
                <p:nvPr/>
              </p:nvSpPr>
              <p:spPr>
                <a:xfrm>
                  <a:off x="5799486" y="2856960"/>
                  <a:ext cx="281844" cy="483329"/>
                </a:xfrm>
                <a:custGeom>
                  <a:avLst/>
                  <a:gdLst>
                    <a:gd name="connsiteX0" fmla="*/ 32480 w 281844"/>
                    <a:gd name="connsiteY0" fmla="*/ 17684 h 483329"/>
                    <a:gd name="connsiteX1" fmla="*/ 31718 w 281844"/>
                    <a:gd name="connsiteY1" fmla="*/ 17112 h 483329"/>
                    <a:gd name="connsiteX2" fmla="*/ 26098 w 281844"/>
                    <a:gd name="connsiteY2" fmla="*/ 12826 h 483329"/>
                    <a:gd name="connsiteX3" fmla="*/ 25908 w 281844"/>
                    <a:gd name="connsiteY3" fmla="*/ 12731 h 483329"/>
                    <a:gd name="connsiteX4" fmla="*/ 21050 w 281844"/>
                    <a:gd name="connsiteY4" fmla="*/ 9207 h 483329"/>
                    <a:gd name="connsiteX5" fmla="*/ 20098 w 281844"/>
                    <a:gd name="connsiteY5" fmla="*/ 8540 h 483329"/>
                    <a:gd name="connsiteX6" fmla="*/ 15526 w 281844"/>
                    <a:gd name="connsiteY6" fmla="*/ 5397 h 483329"/>
                    <a:gd name="connsiteX7" fmla="*/ 15335 w 281844"/>
                    <a:gd name="connsiteY7" fmla="*/ 5301 h 483329"/>
                    <a:gd name="connsiteX8" fmla="*/ 11620 w 281844"/>
                    <a:gd name="connsiteY8" fmla="*/ 3015 h 483329"/>
                    <a:gd name="connsiteX9" fmla="*/ 10763 w 281844"/>
                    <a:gd name="connsiteY9" fmla="*/ 2539 h 483329"/>
                    <a:gd name="connsiteX10" fmla="*/ 7525 w 281844"/>
                    <a:gd name="connsiteY10" fmla="*/ 920 h 483329"/>
                    <a:gd name="connsiteX11" fmla="*/ 7429 w 281844"/>
                    <a:gd name="connsiteY11" fmla="*/ 920 h 483329"/>
                    <a:gd name="connsiteX12" fmla="*/ 5144 w 281844"/>
                    <a:gd name="connsiteY12" fmla="*/ 158 h 483329"/>
                    <a:gd name="connsiteX13" fmla="*/ 4667 w 281844"/>
                    <a:gd name="connsiteY13" fmla="*/ 63 h 483329"/>
                    <a:gd name="connsiteX14" fmla="*/ 3048 w 281844"/>
                    <a:gd name="connsiteY14" fmla="*/ 158 h 483329"/>
                    <a:gd name="connsiteX15" fmla="*/ 3048 w 281844"/>
                    <a:gd name="connsiteY15" fmla="*/ 158 h 483329"/>
                    <a:gd name="connsiteX16" fmla="*/ 2381 w 281844"/>
                    <a:gd name="connsiteY16" fmla="*/ 920 h 483329"/>
                    <a:gd name="connsiteX17" fmla="*/ 2191 w 281844"/>
                    <a:gd name="connsiteY17" fmla="*/ 1301 h 483329"/>
                    <a:gd name="connsiteX18" fmla="*/ 1715 w 281844"/>
                    <a:gd name="connsiteY18" fmla="*/ 2253 h 483329"/>
                    <a:gd name="connsiteX19" fmla="*/ 1524 w 281844"/>
                    <a:gd name="connsiteY19" fmla="*/ 2730 h 483329"/>
                    <a:gd name="connsiteX20" fmla="*/ 1048 w 281844"/>
                    <a:gd name="connsiteY20" fmla="*/ 4539 h 483329"/>
                    <a:gd name="connsiteX21" fmla="*/ 1048 w 281844"/>
                    <a:gd name="connsiteY21" fmla="*/ 4635 h 483329"/>
                    <a:gd name="connsiteX22" fmla="*/ 667 w 281844"/>
                    <a:gd name="connsiteY22" fmla="*/ 7016 h 483329"/>
                    <a:gd name="connsiteX23" fmla="*/ 571 w 281844"/>
                    <a:gd name="connsiteY23" fmla="*/ 7873 h 483329"/>
                    <a:gd name="connsiteX24" fmla="*/ 381 w 281844"/>
                    <a:gd name="connsiteY24" fmla="*/ 9969 h 483329"/>
                    <a:gd name="connsiteX25" fmla="*/ 286 w 281844"/>
                    <a:gd name="connsiteY25" fmla="*/ 10921 h 483329"/>
                    <a:gd name="connsiteX26" fmla="*/ 95 w 281844"/>
                    <a:gd name="connsiteY26" fmla="*/ 13779 h 483329"/>
                    <a:gd name="connsiteX27" fmla="*/ 95 w 281844"/>
                    <a:gd name="connsiteY27" fmla="*/ 14160 h 483329"/>
                    <a:gd name="connsiteX28" fmla="*/ 0 w 281844"/>
                    <a:gd name="connsiteY28" fmla="*/ 17779 h 483329"/>
                    <a:gd name="connsiteX29" fmla="*/ 0 w 281844"/>
                    <a:gd name="connsiteY29" fmla="*/ 19113 h 483329"/>
                    <a:gd name="connsiteX30" fmla="*/ 0 w 281844"/>
                    <a:gd name="connsiteY30" fmla="*/ 21875 h 483329"/>
                    <a:gd name="connsiteX31" fmla="*/ 0 w 281844"/>
                    <a:gd name="connsiteY31" fmla="*/ 23399 h 483329"/>
                    <a:gd name="connsiteX32" fmla="*/ 0 w 281844"/>
                    <a:gd name="connsiteY32" fmla="*/ 26828 h 483329"/>
                    <a:gd name="connsiteX33" fmla="*/ 0 w 281844"/>
                    <a:gd name="connsiteY33" fmla="*/ 27685 h 483329"/>
                    <a:gd name="connsiteX34" fmla="*/ 95 w 281844"/>
                    <a:gd name="connsiteY34" fmla="*/ 32067 h 483329"/>
                    <a:gd name="connsiteX35" fmla="*/ 95 w 281844"/>
                    <a:gd name="connsiteY35" fmla="*/ 33876 h 483329"/>
                    <a:gd name="connsiteX36" fmla="*/ 190 w 281844"/>
                    <a:gd name="connsiteY36" fmla="*/ 36924 h 483329"/>
                    <a:gd name="connsiteX37" fmla="*/ 286 w 281844"/>
                    <a:gd name="connsiteY37" fmla="*/ 38829 h 483329"/>
                    <a:gd name="connsiteX38" fmla="*/ 381 w 281844"/>
                    <a:gd name="connsiteY38" fmla="*/ 42449 h 483329"/>
                    <a:gd name="connsiteX39" fmla="*/ 476 w 281844"/>
                    <a:gd name="connsiteY39" fmla="*/ 43782 h 483329"/>
                    <a:gd name="connsiteX40" fmla="*/ 476 w 281844"/>
                    <a:gd name="connsiteY40" fmla="*/ 43782 h 483329"/>
                    <a:gd name="connsiteX41" fmla="*/ 476 w 281844"/>
                    <a:gd name="connsiteY41" fmla="*/ 43782 h 483329"/>
                    <a:gd name="connsiteX42" fmla="*/ 7144 w 281844"/>
                    <a:gd name="connsiteY42" fmla="*/ 129888 h 483329"/>
                    <a:gd name="connsiteX43" fmla="*/ 188309 w 281844"/>
                    <a:gd name="connsiteY43" fmla="*/ 481456 h 483329"/>
                    <a:gd name="connsiteX44" fmla="*/ 244316 w 281844"/>
                    <a:gd name="connsiteY44" fmla="*/ 472693 h 483329"/>
                    <a:gd name="connsiteX45" fmla="*/ 281845 w 281844"/>
                    <a:gd name="connsiteY45" fmla="*/ 441165 h 483329"/>
                    <a:gd name="connsiteX46" fmla="*/ 104203 w 281844"/>
                    <a:gd name="connsiteY46" fmla="*/ 79215 h 483329"/>
                    <a:gd name="connsiteX47" fmla="*/ 32480 w 281844"/>
                    <a:gd name="connsiteY47" fmla="*/ 17684 h 483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281844" h="483329">
                      <a:moveTo>
                        <a:pt x="32480" y="17684"/>
                      </a:moveTo>
                      <a:cubicBezTo>
                        <a:pt x="32194" y="17493"/>
                        <a:pt x="32004" y="17303"/>
                        <a:pt x="31718" y="17112"/>
                      </a:cubicBezTo>
                      <a:cubicBezTo>
                        <a:pt x="29813" y="15588"/>
                        <a:pt x="27908" y="14160"/>
                        <a:pt x="26098" y="12826"/>
                      </a:cubicBezTo>
                      <a:cubicBezTo>
                        <a:pt x="26003" y="12826"/>
                        <a:pt x="26003" y="12731"/>
                        <a:pt x="25908" y="12731"/>
                      </a:cubicBezTo>
                      <a:cubicBezTo>
                        <a:pt x="24194" y="11493"/>
                        <a:pt x="22574" y="10254"/>
                        <a:pt x="21050" y="9207"/>
                      </a:cubicBezTo>
                      <a:cubicBezTo>
                        <a:pt x="20765" y="9016"/>
                        <a:pt x="20383" y="8730"/>
                        <a:pt x="20098" y="8540"/>
                      </a:cubicBezTo>
                      <a:cubicBezTo>
                        <a:pt x="18478" y="7397"/>
                        <a:pt x="16954" y="6349"/>
                        <a:pt x="15526" y="5397"/>
                      </a:cubicBezTo>
                      <a:cubicBezTo>
                        <a:pt x="15430" y="5301"/>
                        <a:pt x="15430" y="5301"/>
                        <a:pt x="15335" y="5301"/>
                      </a:cubicBezTo>
                      <a:cubicBezTo>
                        <a:pt x="14002" y="4444"/>
                        <a:pt x="12763" y="3682"/>
                        <a:pt x="11620" y="3015"/>
                      </a:cubicBezTo>
                      <a:cubicBezTo>
                        <a:pt x="11335" y="2825"/>
                        <a:pt x="11049" y="2634"/>
                        <a:pt x="10763" y="2539"/>
                      </a:cubicBezTo>
                      <a:cubicBezTo>
                        <a:pt x="9620" y="1872"/>
                        <a:pt x="8477" y="1301"/>
                        <a:pt x="7525" y="920"/>
                      </a:cubicBezTo>
                      <a:cubicBezTo>
                        <a:pt x="7525" y="920"/>
                        <a:pt x="7429" y="920"/>
                        <a:pt x="7429" y="920"/>
                      </a:cubicBezTo>
                      <a:cubicBezTo>
                        <a:pt x="6572" y="539"/>
                        <a:pt x="5810" y="348"/>
                        <a:pt x="5144" y="158"/>
                      </a:cubicBezTo>
                      <a:cubicBezTo>
                        <a:pt x="4953" y="158"/>
                        <a:pt x="4763" y="63"/>
                        <a:pt x="4667" y="63"/>
                      </a:cubicBezTo>
                      <a:cubicBezTo>
                        <a:pt x="4000" y="-33"/>
                        <a:pt x="3429" y="-33"/>
                        <a:pt x="3048" y="158"/>
                      </a:cubicBezTo>
                      <a:cubicBezTo>
                        <a:pt x="3048" y="158"/>
                        <a:pt x="3048" y="158"/>
                        <a:pt x="3048" y="158"/>
                      </a:cubicBezTo>
                      <a:cubicBezTo>
                        <a:pt x="2762" y="348"/>
                        <a:pt x="2572" y="539"/>
                        <a:pt x="2381" y="920"/>
                      </a:cubicBezTo>
                      <a:cubicBezTo>
                        <a:pt x="2286" y="1015"/>
                        <a:pt x="2286" y="1110"/>
                        <a:pt x="2191" y="1301"/>
                      </a:cubicBezTo>
                      <a:cubicBezTo>
                        <a:pt x="2000" y="1587"/>
                        <a:pt x="1905" y="1872"/>
                        <a:pt x="1715" y="2253"/>
                      </a:cubicBezTo>
                      <a:cubicBezTo>
                        <a:pt x="1619" y="2444"/>
                        <a:pt x="1619" y="2539"/>
                        <a:pt x="1524" y="2730"/>
                      </a:cubicBezTo>
                      <a:cubicBezTo>
                        <a:pt x="1333" y="3301"/>
                        <a:pt x="1238" y="3873"/>
                        <a:pt x="1048" y="4539"/>
                      </a:cubicBezTo>
                      <a:cubicBezTo>
                        <a:pt x="1048" y="4539"/>
                        <a:pt x="1048" y="4635"/>
                        <a:pt x="1048" y="4635"/>
                      </a:cubicBezTo>
                      <a:cubicBezTo>
                        <a:pt x="857" y="5301"/>
                        <a:pt x="762" y="6159"/>
                        <a:pt x="667" y="7016"/>
                      </a:cubicBezTo>
                      <a:cubicBezTo>
                        <a:pt x="667" y="7302"/>
                        <a:pt x="571" y="7587"/>
                        <a:pt x="571" y="7873"/>
                      </a:cubicBezTo>
                      <a:cubicBezTo>
                        <a:pt x="476" y="8540"/>
                        <a:pt x="381" y="9207"/>
                        <a:pt x="381" y="9969"/>
                      </a:cubicBezTo>
                      <a:cubicBezTo>
                        <a:pt x="381" y="10254"/>
                        <a:pt x="286" y="10635"/>
                        <a:pt x="286" y="10921"/>
                      </a:cubicBezTo>
                      <a:cubicBezTo>
                        <a:pt x="190" y="11874"/>
                        <a:pt x="190" y="12826"/>
                        <a:pt x="95" y="13779"/>
                      </a:cubicBezTo>
                      <a:cubicBezTo>
                        <a:pt x="95" y="13874"/>
                        <a:pt x="95" y="14064"/>
                        <a:pt x="95" y="14160"/>
                      </a:cubicBezTo>
                      <a:cubicBezTo>
                        <a:pt x="0" y="15303"/>
                        <a:pt x="0" y="16541"/>
                        <a:pt x="0" y="17779"/>
                      </a:cubicBezTo>
                      <a:cubicBezTo>
                        <a:pt x="0" y="18160"/>
                        <a:pt x="0" y="18636"/>
                        <a:pt x="0" y="19113"/>
                      </a:cubicBezTo>
                      <a:cubicBezTo>
                        <a:pt x="0" y="19970"/>
                        <a:pt x="0" y="20922"/>
                        <a:pt x="0" y="21875"/>
                      </a:cubicBezTo>
                      <a:cubicBezTo>
                        <a:pt x="0" y="22351"/>
                        <a:pt x="0" y="22827"/>
                        <a:pt x="0" y="23399"/>
                      </a:cubicBezTo>
                      <a:cubicBezTo>
                        <a:pt x="0" y="24542"/>
                        <a:pt x="0" y="25685"/>
                        <a:pt x="0" y="26828"/>
                      </a:cubicBezTo>
                      <a:cubicBezTo>
                        <a:pt x="0" y="27114"/>
                        <a:pt x="0" y="27399"/>
                        <a:pt x="0" y="27685"/>
                      </a:cubicBezTo>
                      <a:cubicBezTo>
                        <a:pt x="0" y="29114"/>
                        <a:pt x="0" y="30543"/>
                        <a:pt x="95" y="32067"/>
                      </a:cubicBezTo>
                      <a:cubicBezTo>
                        <a:pt x="95" y="32638"/>
                        <a:pt x="95" y="33210"/>
                        <a:pt x="95" y="33876"/>
                      </a:cubicBezTo>
                      <a:cubicBezTo>
                        <a:pt x="95" y="34924"/>
                        <a:pt x="190" y="35877"/>
                        <a:pt x="190" y="36924"/>
                      </a:cubicBezTo>
                      <a:cubicBezTo>
                        <a:pt x="190" y="37591"/>
                        <a:pt x="190" y="38258"/>
                        <a:pt x="286" y="38829"/>
                      </a:cubicBezTo>
                      <a:cubicBezTo>
                        <a:pt x="286" y="40068"/>
                        <a:pt x="381" y="41211"/>
                        <a:pt x="381" y="42449"/>
                      </a:cubicBezTo>
                      <a:cubicBezTo>
                        <a:pt x="381" y="42925"/>
                        <a:pt x="381" y="43306"/>
                        <a:pt x="476" y="43782"/>
                      </a:cubicBezTo>
                      <a:cubicBezTo>
                        <a:pt x="476" y="43782"/>
                        <a:pt x="476" y="43782"/>
                        <a:pt x="476" y="43782"/>
                      </a:cubicBezTo>
                      <a:lnTo>
                        <a:pt x="476" y="43782"/>
                      </a:lnTo>
                      <a:cubicBezTo>
                        <a:pt x="2095" y="81406"/>
                        <a:pt x="7144" y="129888"/>
                        <a:pt x="7144" y="129888"/>
                      </a:cubicBezTo>
                      <a:lnTo>
                        <a:pt x="188309" y="481456"/>
                      </a:lnTo>
                      <a:cubicBezTo>
                        <a:pt x="188309" y="481456"/>
                        <a:pt x="205740" y="489362"/>
                        <a:pt x="244316" y="472693"/>
                      </a:cubicBezTo>
                      <a:cubicBezTo>
                        <a:pt x="276225" y="458882"/>
                        <a:pt x="281845" y="441165"/>
                        <a:pt x="281845" y="441165"/>
                      </a:cubicBezTo>
                      <a:lnTo>
                        <a:pt x="104203" y="79215"/>
                      </a:lnTo>
                      <a:cubicBezTo>
                        <a:pt x="104203" y="79215"/>
                        <a:pt x="62484" y="41115"/>
                        <a:pt x="32480" y="17684"/>
                      </a:cubicBezTo>
                      <a:close/>
                    </a:path>
                  </a:pathLst>
                </a:custGeom>
                <a:solidFill>
                  <a:srgbClr val="D4D7D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5" name="Freeform: Shape 274">
                  <a:extLst>
                    <a:ext uri="{FF2B5EF4-FFF2-40B4-BE49-F238E27FC236}">
                      <a16:creationId xmlns:a16="http://schemas.microsoft.com/office/drawing/2014/main" id="{F171F67E-26CF-4B02-B825-FB436F1439BC}"/>
                    </a:ext>
                  </a:extLst>
                </p:cNvPr>
                <p:cNvSpPr/>
                <p:nvPr/>
              </p:nvSpPr>
              <p:spPr>
                <a:xfrm>
                  <a:off x="6016656" y="2875049"/>
                  <a:ext cx="206883" cy="514560"/>
                </a:xfrm>
                <a:custGeom>
                  <a:avLst/>
                  <a:gdLst>
                    <a:gd name="connsiteX0" fmla="*/ 105442 w 206883"/>
                    <a:gd name="connsiteY0" fmla="*/ 97988 h 514560"/>
                    <a:gd name="connsiteX1" fmla="*/ 52197 w 206883"/>
                    <a:gd name="connsiteY1" fmla="*/ 29123 h 514560"/>
                    <a:gd name="connsiteX2" fmla="*/ 52197 w 206883"/>
                    <a:gd name="connsiteY2" fmla="*/ 29123 h 514560"/>
                    <a:gd name="connsiteX3" fmla="*/ 49530 w 206883"/>
                    <a:gd name="connsiteY3" fmla="*/ 25979 h 514560"/>
                    <a:gd name="connsiteX4" fmla="*/ 47911 w 206883"/>
                    <a:gd name="connsiteY4" fmla="*/ 24170 h 514560"/>
                    <a:gd name="connsiteX5" fmla="*/ 46387 w 206883"/>
                    <a:gd name="connsiteY5" fmla="*/ 22455 h 514560"/>
                    <a:gd name="connsiteX6" fmla="*/ 44863 w 206883"/>
                    <a:gd name="connsiteY6" fmla="*/ 20645 h 514560"/>
                    <a:gd name="connsiteX7" fmla="*/ 43244 w 206883"/>
                    <a:gd name="connsiteY7" fmla="*/ 18836 h 514560"/>
                    <a:gd name="connsiteX8" fmla="*/ 41910 w 206883"/>
                    <a:gd name="connsiteY8" fmla="*/ 17312 h 514560"/>
                    <a:gd name="connsiteX9" fmla="*/ 39338 w 206883"/>
                    <a:gd name="connsiteY9" fmla="*/ 14454 h 514560"/>
                    <a:gd name="connsiteX10" fmla="*/ 38291 w 206883"/>
                    <a:gd name="connsiteY10" fmla="*/ 13311 h 514560"/>
                    <a:gd name="connsiteX11" fmla="*/ 36671 w 206883"/>
                    <a:gd name="connsiteY11" fmla="*/ 11501 h 514560"/>
                    <a:gd name="connsiteX12" fmla="*/ 35624 w 206883"/>
                    <a:gd name="connsiteY12" fmla="*/ 10358 h 514560"/>
                    <a:gd name="connsiteX13" fmla="*/ 33909 w 206883"/>
                    <a:gd name="connsiteY13" fmla="*/ 8549 h 514560"/>
                    <a:gd name="connsiteX14" fmla="*/ 33147 w 206883"/>
                    <a:gd name="connsiteY14" fmla="*/ 7787 h 514560"/>
                    <a:gd name="connsiteX15" fmla="*/ 30956 w 206883"/>
                    <a:gd name="connsiteY15" fmla="*/ 5691 h 514560"/>
                    <a:gd name="connsiteX16" fmla="*/ 30290 w 206883"/>
                    <a:gd name="connsiteY16" fmla="*/ 5024 h 514560"/>
                    <a:gd name="connsiteX17" fmla="*/ 28766 w 206883"/>
                    <a:gd name="connsiteY17" fmla="*/ 3691 h 514560"/>
                    <a:gd name="connsiteX18" fmla="*/ 28099 w 206883"/>
                    <a:gd name="connsiteY18" fmla="*/ 3119 h 514560"/>
                    <a:gd name="connsiteX19" fmla="*/ 26479 w 206883"/>
                    <a:gd name="connsiteY19" fmla="*/ 1881 h 514560"/>
                    <a:gd name="connsiteX20" fmla="*/ 26194 w 206883"/>
                    <a:gd name="connsiteY20" fmla="*/ 1691 h 514560"/>
                    <a:gd name="connsiteX21" fmla="*/ 24670 w 206883"/>
                    <a:gd name="connsiteY21" fmla="*/ 738 h 514560"/>
                    <a:gd name="connsiteX22" fmla="*/ 24289 w 206883"/>
                    <a:gd name="connsiteY22" fmla="*/ 548 h 514560"/>
                    <a:gd name="connsiteX23" fmla="*/ 23336 w 206883"/>
                    <a:gd name="connsiteY23" fmla="*/ 167 h 514560"/>
                    <a:gd name="connsiteX24" fmla="*/ 22955 w 206883"/>
                    <a:gd name="connsiteY24" fmla="*/ 71 h 514560"/>
                    <a:gd name="connsiteX25" fmla="*/ 22003 w 206883"/>
                    <a:gd name="connsiteY25" fmla="*/ 71 h 514560"/>
                    <a:gd name="connsiteX26" fmla="*/ 22003 w 206883"/>
                    <a:gd name="connsiteY26" fmla="*/ 71 h 514560"/>
                    <a:gd name="connsiteX27" fmla="*/ 22003 w 206883"/>
                    <a:gd name="connsiteY27" fmla="*/ 71 h 514560"/>
                    <a:gd name="connsiteX28" fmla="*/ 21146 w 206883"/>
                    <a:gd name="connsiteY28" fmla="*/ 643 h 514560"/>
                    <a:gd name="connsiteX29" fmla="*/ 20860 w 206883"/>
                    <a:gd name="connsiteY29" fmla="*/ 929 h 514560"/>
                    <a:gd name="connsiteX30" fmla="*/ 20193 w 206883"/>
                    <a:gd name="connsiteY30" fmla="*/ 1786 h 514560"/>
                    <a:gd name="connsiteX31" fmla="*/ 19907 w 206883"/>
                    <a:gd name="connsiteY31" fmla="*/ 2167 h 514560"/>
                    <a:gd name="connsiteX32" fmla="*/ 19050 w 206883"/>
                    <a:gd name="connsiteY32" fmla="*/ 3786 h 514560"/>
                    <a:gd name="connsiteX33" fmla="*/ 19050 w 206883"/>
                    <a:gd name="connsiteY33" fmla="*/ 3881 h 514560"/>
                    <a:gd name="connsiteX34" fmla="*/ 18193 w 206883"/>
                    <a:gd name="connsiteY34" fmla="*/ 6167 h 514560"/>
                    <a:gd name="connsiteX35" fmla="*/ 17907 w 206883"/>
                    <a:gd name="connsiteY35" fmla="*/ 6929 h 514560"/>
                    <a:gd name="connsiteX36" fmla="*/ 17335 w 206883"/>
                    <a:gd name="connsiteY36" fmla="*/ 8930 h 514560"/>
                    <a:gd name="connsiteX37" fmla="*/ 17050 w 206883"/>
                    <a:gd name="connsiteY37" fmla="*/ 9882 h 514560"/>
                    <a:gd name="connsiteX38" fmla="*/ 16288 w 206883"/>
                    <a:gd name="connsiteY38" fmla="*/ 12740 h 514560"/>
                    <a:gd name="connsiteX39" fmla="*/ 16193 w 206883"/>
                    <a:gd name="connsiteY39" fmla="*/ 13121 h 514560"/>
                    <a:gd name="connsiteX40" fmla="*/ 15335 w 206883"/>
                    <a:gd name="connsiteY40" fmla="*/ 16645 h 514560"/>
                    <a:gd name="connsiteX41" fmla="*/ 15050 w 206883"/>
                    <a:gd name="connsiteY41" fmla="*/ 17883 h 514560"/>
                    <a:gd name="connsiteX42" fmla="*/ 14478 w 206883"/>
                    <a:gd name="connsiteY42" fmla="*/ 20645 h 514560"/>
                    <a:gd name="connsiteX43" fmla="*/ 14192 w 206883"/>
                    <a:gd name="connsiteY43" fmla="*/ 22074 h 514560"/>
                    <a:gd name="connsiteX44" fmla="*/ 13525 w 206883"/>
                    <a:gd name="connsiteY44" fmla="*/ 25408 h 514560"/>
                    <a:gd name="connsiteX45" fmla="*/ 13335 w 206883"/>
                    <a:gd name="connsiteY45" fmla="*/ 26360 h 514560"/>
                    <a:gd name="connsiteX46" fmla="*/ 12573 w 206883"/>
                    <a:gd name="connsiteY46" fmla="*/ 30647 h 514560"/>
                    <a:gd name="connsiteX47" fmla="*/ 12287 w 206883"/>
                    <a:gd name="connsiteY47" fmla="*/ 32361 h 514560"/>
                    <a:gd name="connsiteX48" fmla="*/ 11716 w 206883"/>
                    <a:gd name="connsiteY48" fmla="*/ 35504 h 514560"/>
                    <a:gd name="connsiteX49" fmla="*/ 11430 w 206883"/>
                    <a:gd name="connsiteY49" fmla="*/ 37314 h 514560"/>
                    <a:gd name="connsiteX50" fmla="*/ 10858 w 206883"/>
                    <a:gd name="connsiteY50" fmla="*/ 40934 h 514560"/>
                    <a:gd name="connsiteX51" fmla="*/ 0 w 206883"/>
                    <a:gd name="connsiteY51" fmla="*/ 127992 h 514560"/>
                    <a:gd name="connsiteX52" fmla="*/ 107252 w 206883"/>
                    <a:gd name="connsiteY52" fmla="*/ 508706 h 514560"/>
                    <a:gd name="connsiteX53" fmla="*/ 163830 w 206883"/>
                    <a:gd name="connsiteY53" fmla="*/ 511278 h 514560"/>
                    <a:gd name="connsiteX54" fmla="*/ 206883 w 206883"/>
                    <a:gd name="connsiteY54" fmla="*/ 487942 h 514560"/>
                    <a:gd name="connsiteX55" fmla="*/ 105442 w 206883"/>
                    <a:gd name="connsiteY55" fmla="*/ 97988 h 514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206883" h="514560">
                      <a:moveTo>
                        <a:pt x="105442" y="97988"/>
                      </a:moveTo>
                      <a:cubicBezTo>
                        <a:pt x="105442" y="97988"/>
                        <a:pt x="76295" y="57983"/>
                        <a:pt x="52197" y="29123"/>
                      </a:cubicBezTo>
                      <a:lnTo>
                        <a:pt x="52197" y="29123"/>
                      </a:lnTo>
                      <a:cubicBezTo>
                        <a:pt x="51340" y="28075"/>
                        <a:pt x="50387" y="27027"/>
                        <a:pt x="49530" y="25979"/>
                      </a:cubicBezTo>
                      <a:cubicBezTo>
                        <a:pt x="48958" y="25313"/>
                        <a:pt x="48482" y="24741"/>
                        <a:pt x="47911" y="24170"/>
                      </a:cubicBezTo>
                      <a:cubicBezTo>
                        <a:pt x="47435" y="23598"/>
                        <a:pt x="46958" y="23027"/>
                        <a:pt x="46387" y="22455"/>
                      </a:cubicBezTo>
                      <a:cubicBezTo>
                        <a:pt x="45910" y="21884"/>
                        <a:pt x="45339" y="21312"/>
                        <a:pt x="44863" y="20645"/>
                      </a:cubicBezTo>
                      <a:cubicBezTo>
                        <a:pt x="44291" y="20074"/>
                        <a:pt x="43815" y="19407"/>
                        <a:pt x="43244" y="18836"/>
                      </a:cubicBezTo>
                      <a:cubicBezTo>
                        <a:pt x="42767" y="18359"/>
                        <a:pt x="42386" y="17788"/>
                        <a:pt x="41910" y="17312"/>
                      </a:cubicBezTo>
                      <a:cubicBezTo>
                        <a:pt x="41053" y="16359"/>
                        <a:pt x="40196" y="15407"/>
                        <a:pt x="39338" y="14454"/>
                      </a:cubicBezTo>
                      <a:cubicBezTo>
                        <a:pt x="38957" y="14073"/>
                        <a:pt x="38576" y="13692"/>
                        <a:pt x="38291" y="13311"/>
                      </a:cubicBezTo>
                      <a:cubicBezTo>
                        <a:pt x="37719" y="12740"/>
                        <a:pt x="37148" y="12073"/>
                        <a:pt x="36671" y="11501"/>
                      </a:cubicBezTo>
                      <a:cubicBezTo>
                        <a:pt x="36290" y="11120"/>
                        <a:pt x="35909" y="10739"/>
                        <a:pt x="35624" y="10358"/>
                      </a:cubicBezTo>
                      <a:cubicBezTo>
                        <a:pt x="35052" y="9692"/>
                        <a:pt x="34481" y="9120"/>
                        <a:pt x="33909" y="8549"/>
                      </a:cubicBezTo>
                      <a:cubicBezTo>
                        <a:pt x="33623" y="8263"/>
                        <a:pt x="33433" y="8072"/>
                        <a:pt x="33147" y="7787"/>
                      </a:cubicBezTo>
                      <a:cubicBezTo>
                        <a:pt x="32385" y="7025"/>
                        <a:pt x="31623" y="6358"/>
                        <a:pt x="30956" y="5691"/>
                      </a:cubicBezTo>
                      <a:cubicBezTo>
                        <a:pt x="30766" y="5501"/>
                        <a:pt x="30480" y="5310"/>
                        <a:pt x="30290" y="5024"/>
                      </a:cubicBezTo>
                      <a:cubicBezTo>
                        <a:pt x="29813" y="4548"/>
                        <a:pt x="29242" y="4167"/>
                        <a:pt x="28766" y="3691"/>
                      </a:cubicBezTo>
                      <a:cubicBezTo>
                        <a:pt x="28575" y="3500"/>
                        <a:pt x="28289" y="3310"/>
                        <a:pt x="28099" y="3119"/>
                      </a:cubicBezTo>
                      <a:cubicBezTo>
                        <a:pt x="27527" y="2643"/>
                        <a:pt x="27051" y="2262"/>
                        <a:pt x="26479" y="1881"/>
                      </a:cubicBezTo>
                      <a:cubicBezTo>
                        <a:pt x="26384" y="1786"/>
                        <a:pt x="26289" y="1691"/>
                        <a:pt x="26194" y="1691"/>
                      </a:cubicBezTo>
                      <a:cubicBezTo>
                        <a:pt x="25622" y="1310"/>
                        <a:pt x="25146" y="1024"/>
                        <a:pt x="24670" y="738"/>
                      </a:cubicBezTo>
                      <a:cubicBezTo>
                        <a:pt x="24479" y="643"/>
                        <a:pt x="24384" y="643"/>
                        <a:pt x="24289" y="548"/>
                      </a:cubicBezTo>
                      <a:cubicBezTo>
                        <a:pt x="23908" y="357"/>
                        <a:pt x="23622" y="262"/>
                        <a:pt x="23336" y="167"/>
                      </a:cubicBezTo>
                      <a:cubicBezTo>
                        <a:pt x="23241" y="167"/>
                        <a:pt x="23050" y="71"/>
                        <a:pt x="22955" y="71"/>
                      </a:cubicBezTo>
                      <a:cubicBezTo>
                        <a:pt x="22574" y="-24"/>
                        <a:pt x="22289" y="-24"/>
                        <a:pt x="22003" y="71"/>
                      </a:cubicBezTo>
                      <a:cubicBezTo>
                        <a:pt x="22003" y="71"/>
                        <a:pt x="22003" y="71"/>
                        <a:pt x="22003" y="71"/>
                      </a:cubicBezTo>
                      <a:cubicBezTo>
                        <a:pt x="22003" y="71"/>
                        <a:pt x="22003" y="71"/>
                        <a:pt x="22003" y="71"/>
                      </a:cubicBezTo>
                      <a:cubicBezTo>
                        <a:pt x="21717" y="167"/>
                        <a:pt x="21431" y="357"/>
                        <a:pt x="21146" y="643"/>
                      </a:cubicBezTo>
                      <a:cubicBezTo>
                        <a:pt x="21050" y="738"/>
                        <a:pt x="20955" y="833"/>
                        <a:pt x="20860" y="929"/>
                      </a:cubicBezTo>
                      <a:cubicBezTo>
                        <a:pt x="20669" y="1214"/>
                        <a:pt x="20479" y="1500"/>
                        <a:pt x="20193" y="1786"/>
                      </a:cubicBezTo>
                      <a:cubicBezTo>
                        <a:pt x="20098" y="1881"/>
                        <a:pt x="20002" y="2072"/>
                        <a:pt x="19907" y="2167"/>
                      </a:cubicBezTo>
                      <a:cubicBezTo>
                        <a:pt x="19622" y="2643"/>
                        <a:pt x="19336" y="3215"/>
                        <a:pt x="19050" y="3786"/>
                      </a:cubicBezTo>
                      <a:cubicBezTo>
                        <a:pt x="19050" y="3786"/>
                        <a:pt x="19050" y="3881"/>
                        <a:pt x="19050" y="3881"/>
                      </a:cubicBezTo>
                      <a:cubicBezTo>
                        <a:pt x="18764" y="4548"/>
                        <a:pt x="18479" y="5310"/>
                        <a:pt x="18193" y="6167"/>
                      </a:cubicBezTo>
                      <a:cubicBezTo>
                        <a:pt x="18098" y="6453"/>
                        <a:pt x="18002" y="6739"/>
                        <a:pt x="17907" y="6929"/>
                      </a:cubicBezTo>
                      <a:cubicBezTo>
                        <a:pt x="17717" y="7596"/>
                        <a:pt x="17526" y="8168"/>
                        <a:pt x="17335" y="8930"/>
                      </a:cubicBezTo>
                      <a:cubicBezTo>
                        <a:pt x="17240" y="9215"/>
                        <a:pt x="17145" y="9501"/>
                        <a:pt x="17050" y="9882"/>
                      </a:cubicBezTo>
                      <a:cubicBezTo>
                        <a:pt x="16764" y="10739"/>
                        <a:pt x="16574" y="11692"/>
                        <a:pt x="16288" y="12740"/>
                      </a:cubicBezTo>
                      <a:cubicBezTo>
                        <a:pt x="16288" y="12835"/>
                        <a:pt x="16193" y="13025"/>
                        <a:pt x="16193" y="13121"/>
                      </a:cubicBezTo>
                      <a:cubicBezTo>
                        <a:pt x="15907" y="14264"/>
                        <a:pt x="15621" y="15407"/>
                        <a:pt x="15335" y="16645"/>
                      </a:cubicBezTo>
                      <a:cubicBezTo>
                        <a:pt x="15240" y="17026"/>
                        <a:pt x="15145" y="17502"/>
                        <a:pt x="15050" y="17883"/>
                      </a:cubicBezTo>
                      <a:cubicBezTo>
                        <a:pt x="14859" y="18740"/>
                        <a:pt x="14669" y="19693"/>
                        <a:pt x="14478" y="20645"/>
                      </a:cubicBezTo>
                      <a:cubicBezTo>
                        <a:pt x="14383" y="21122"/>
                        <a:pt x="14288" y="21598"/>
                        <a:pt x="14192" y="22074"/>
                      </a:cubicBezTo>
                      <a:cubicBezTo>
                        <a:pt x="14002" y="23122"/>
                        <a:pt x="13716" y="24265"/>
                        <a:pt x="13525" y="25408"/>
                      </a:cubicBezTo>
                      <a:cubicBezTo>
                        <a:pt x="13430" y="25694"/>
                        <a:pt x="13430" y="25979"/>
                        <a:pt x="13335" y="26360"/>
                      </a:cubicBezTo>
                      <a:cubicBezTo>
                        <a:pt x="13049" y="27789"/>
                        <a:pt x="12764" y="29218"/>
                        <a:pt x="12573" y="30647"/>
                      </a:cubicBezTo>
                      <a:cubicBezTo>
                        <a:pt x="12478" y="31218"/>
                        <a:pt x="12383" y="31790"/>
                        <a:pt x="12287" y="32361"/>
                      </a:cubicBezTo>
                      <a:cubicBezTo>
                        <a:pt x="12097" y="33409"/>
                        <a:pt x="11906" y="34457"/>
                        <a:pt x="11716" y="35504"/>
                      </a:cubicBezTo>
                      <a:cubicBezTo>
                        <a:pt x="11621" y="36076"/>
                        <a:pt x="11525" y="36743"/>
                        <a:pt x="11430" y="37314"/>
                      </a:cubicBezTo>
                      <a:cubicBezTo>
                        <a:pt x="11240" y="38457"/>
                        <a:pt x="11049" y="39695"/>
                        <a:pt x="10858" y="40934"/>
                      </a:cubicBezTo>
                      <a:cubicBezTo>
                        <a:pt x="4858" y="78367"/>
                        <a:pt x="0" y="127992"/>
                        <a:pt x="0" y="127992"/>
                      </a:cubicBezTo>
                      <a:lnTo>
                        <a:pt x="107252" y="508706"/>
                      </a:lnTo>
                      <a:cubicBezTo>
                        <a:pt x="107252" y="508706"/>
                        <a:pt x="122777" y="519946"/>
                        <a:pt x="163830" y="511278"/>
                      </a:cubicBezTo>
                      <a:cubicBezTo>
                        <a:pt x="197834" y="504135"/>
                        <a:pt x="206883" y="487942"/>
                        <a:pt x="206883" y="487942"/>
                      </a:cubicBezTo>
                      <a:lnTo>
                        <a:pt x="105442" y="97988"/>
                      </a:lnTo>
                      <a:close/>
                    </a:path>
                  </a:pathLst>
                </a:custGeom>
                <a:solidFill>
                  <a:srgbClr val="D4D7D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6" name="Freeform: Shape 275">
                  <a:extLst>
                    <a:ext uri="{FF2B5EF4-FFF2-40B4-BE49-F238E27FC236}">
                      <a16:creationId xmlns:a16="http://schemas.microsoft.com/office/drawing/2014/main" id="{1EFEC191-E8AD-464F-BDAF-A9B3B25E1349}"/>
                    </a:ext>
                  </a:extLst>
                </p:cNvPr>
                <p:cNvSpPr/>
                <p:nvPr/>
              </p:nvSpPr>
              <p:spPr>
                <a:xfrm>
                  <a:off x="5639752" y="3025139"/>
                  <a:ext cx="361950" cy="435111"/>
                </a:xfrm>
                <a:custGeom>
                  <a:avLst/>
                  <a:gdLst>
                    <a:gd name="connsiteX0" fmla="*/ 40196 w 361950"/>
                    <a:gd name="connsiteY0" fmla="*/ 15335 h 435111"/>
                    <a:gd name="connsiteX1" fmla="*/ 40196 w 361950"/>
                    <a:gd name="connsiteY1" fmla="*/ 15335 h 435111"/>
                    <a:gd name="connsiteX2" fmla="*/ 40196 w 361950"/>
                    <a:gd name="connsiteY2" fmla="*/ 15335 h 435111"/>
                    <a:gd name="connsiteX3" fmla="*/ 33528 w 361950"/>
                    <a:gd name="connsiteY3" fmla="*/ 12002 h 435111"/>
                    <a:gd name="connsiteX4" fmla="*/ 32671 w 361950"/>
                    <a:gd name="connsiteY4" fmla="*/ 11525 h 435111"/>
                    <a:gd name="connsiteX5" fmla="*/ 26289 w 361950"/>
                    <a:gd name="connsiteY5" fmla="*/ 8382 h 435111"/>
                    <a:gd name="connsiteX6" fmla="*/ 26099 w 361950"/>
                    <a:gd name="connsiteY6" fmla="*/ 8287 h 435111"/>
                    <a:gd name="connsiteX7" fmla="*/ 20669 w 361950"/>
                    <a:gd name="connsiteY7" fmla="*/ 5810 h 435111"/>
                    <a:gd name="connsiteX8" fmla="*/ 19622 w 361950"/>
                    <a:gd name="connsiteY8" fmla="*/ 5334 h 435111"/>
                    <a:gd name="connsiteX9" fmla="*/ 14478 w 361950"/>
                    <a:gd name="connsiteY9" fmla="*/ 3143 h 435111"/>
                    <a:gd name="connsiteX10" fmla="*/ 14288 w 361950"/>
                    <a:gd name="connsiteY10" fmla="*/ 3048 h 435111"/>
                    <a:gd name="connsiteX11" fmla="*/ 10192 w 361950"/>
                    <a:gd name="connsiteY11" fmla="*/ 1524 h 435111"/>
                    <a:gd name="connsiteX12" fmla="*/ 9239 w 361950"/>
                    <a:gd name="connsiteY12" fmla="*/ 1238 h 435111"/>
                    <a:gd name="connsiteX13" fmla="*/ 5715 w 361950"/>
                    <a:gd name="connsiteY13" fmla="*/ 286 h 435111"/>
                    <a:gd name="connsiteX14" fmla="*/ 5620 w 361950"/>
                    <a:gd name="connsiteY14" fmla="*/ 286 h 435111"/>
                    <a:gd name="connsiteX15" fmla="*/ 3143 w 361950"/>
                    <a:gd name="connsiteY15" fmla="*/ 0 h 435111"/>
                    <a:gd name="connsiteX16" fmla="*/ 2572 w 361950"/>
                    <a:gd name="connsiteY16" fmla="*/ 0 h 435111"/>
                    <a:gd name="connsiteX17" fmla="*/ 1048 w 361950"/>
                    <a:gd name="connsiteY17" fmla="*/ 476 h 435111"/>
                    <a:gd name="connsiteX18" fmla="*/ 476 w 361950"/>
                    <a:gd name="connsiteY18" fmla="*/ 1333 h 435111"/>
                    <a:gd name="connsiteX19" fmla="*/ 381 w 361950"/>
                    <a:gd name="connsiteY19" fmla="*/ 1715 h 435111"/>
                    <a:gd name="connsiteX20" fmla="*/ 191 w 361950"/>
                    <a:gd name="connsiteY20" fmla="*/ 2762 h 435111"/>
                    <a:gd name="connsiteX21" fmla="*/ 95 w 361950"/>
                    <a:gd name="connsiteY21" fmla="*/ 3239 h 435111"/>
                    <a:gd name="connsiteX22" fmla="*/ 0 w 361950"/>
                    <a:gd name="connsiteY22" fmla="*/ 5048 h 435111"/>
                    <a:gd name="connsiteX23" fmla="*/ 0 w 361950"/>
                    <a:gd name="connsiteY23" fmla="*/ 5144 h 435111"/>
                    <a:gd name="connsiteX24" fmla="*/ 95 w 361950"/>
                    <a:gd name="connsiteY24" fmla="*/ 7525 h 435111"/>
                    <a:gd name="connsiteX25" fmla="*/ 191 w 361950"/>
                    <a:gd name="connsiteY25" fmla="*/ 8382 h 435111"/>
                    <a:gd name="connsiteX26" fmla="*/ 381 w 361950"/>
                    <a:gd name="connsiteY26" fmla="*/ 10477 h 435111"/>
                    <a:gd name="connsiteX27" fmla="*/ 476 w 361950"/>
                    <a:gd name="connsiteY27" fmla="*/ 11430 h 435111"/>
                    <a:gd name="connsiteX28" fmla="*/ 857 w 361950"/>
                    <a:gd name="connsiteY28" fmla="*/ 14288 h 435111"/>
                    <a:gd name="connsiteX29" fmla="*/ 953 w 361950"/>
                    <a:gd name="connsiteY29" fmla="*/ 14669 h 435111"/>
                    <a:gd name="connsiteX30" fmla="*/ 1524 w 361950"/>
                    <a:gd name="connsiteY30" fmla="*/ 18193 h 435111"/>
                    <a:gd name="connsiteX31" fmla="*/ 1715 w 361950"/>
                    <a:gd name="connsiteY31" fmla="*/ 19431 h 435111"/>
                    <a:gd name="connsiteX32" fmla="*/ 2191 w 361950"/>
                    <a:gd name="connsiteY32" fmla="*/ 22193 h 435111"/>
                    <a:gd name="connsiteX33" fmla="*/ 2477 w 361950"/>
                    <a:gd name="connsiteY33" fmla="*/ 23622 h 435111"/>
                    <a:gd name="connsiteX34" fmla="*/ 3143 w 361950"/>
                    <a:gd name="connsiteY34" fmla="*/ 27051 h 435111"/>
                    <a:gd name="connsiteX35" fmla="*/ 3334 w 361950"/>
                    <a:gd name="connsiteY35" fmla="*/ 27908 h 435111"/>
                    <a:gd name="connsiteX36" fmla="*/ 4286 w 361950"/>
                    <a:gd name="connsiteY36" fmla="*/ 32195 h 435111"/>
                    <a:gd name="connsiteX37" fmla="*/ 4667 w 361950"/>
                    <a:gd name="connsiteY37" fmla="*/ 33814 h 435111"/>
                    <a:gd name="connsiteX38" fmla="*/ 5334 w 361950"/>
                    <a:gd name="connsiteY38" fmla="*/ 36862 h 435111"/>
                    <a:gd name="connsiteX39" fmla="*/ 5810 w 361950"/>
                    <a:gd name="connsiteY39" fmla="*/ 38767 h 435111"/>
                    <a:gd name="connsiteX40" fmla="*/ 6668 w 361950"/>
                    <a:gd name="connsiteY40" fmla="*/ 42291 h 435111"/>
                    <a:gd name="connsiteX41" fmla="*/ 6953 w 361950"/>
                    <a:gd name="connsiteY41" fmla="*/ 43529 h 435111"/>
                    <a:gd name="connsiteX42" fmla="*/ 6953 w 361950"/>
                    <a:gd name="connsiteY42" fmla="*/ 43529 h 435111"/>
                    <a:gd name="connsiteX43" fmla="*/ 6953 w 361950"/>
                    <a:gd name="connsiteY43" fmla="*/ 43529 h 435111"/>
                    <a:gd name="connsiteX44" fmla="*/ 30671 w 361950"/>
                    <a:gd name="connsiteY44" fmla="*/ 126492 h 435111"/>
                    <a:gd name="connsiteX45" fmla="*/ 278416 w 361950"/>
                    <a:gd name="connsiteY45" fmla="*/ 434816 h 435111"/>
                    <a:gd name="connsiteX46" fmla="*/ 331470 w 361950"/>
                    <a:gd name="connsiteY46" fmla="*/ 415004 h 435111"/>
                    <a:gd name="connsiteX47" fmla="*/ 361950 w 361950"/>
                    <a:gd name="connsiteY47" fmla="*/ 376619 h 435111"/>
                    <a:gd name="connsiteX48" fmla="*/ 116015 w 361950"/>
                    <a:gd name="connsiteY48" fmla="*/ 57722 h 435111"/>
                    <a:gd name="connsiteX49" fmla="*/ 40196 w 361950"/>
                    <a:gd name="connsiteY49" fmla="*/ 15335 h 435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361950" h="435111">
                      <a:moveTo>
                        <a:pt x="40196" y="15335"/>
                      </a:moveTo>
                      <a:lnTo>
                        <a:pt x="40196" y="15335"/>
                      </a:lnTo>
                      <a:cubicBezTo>
                        <a:pt x="40196" y="15335"/>
                        <a:pt x="40196" y="15335"/>
                        <a:pt x="40196" y="15335"/>
                      </a:cubicBezTo>
                      <a:cubicBezTo>
                        <a:pt x="37910" y="14192"/>
                        <a:pt x="35719" y="13049"/>
                        <a:pt x="33528" y="12002"/>
                      </a:cubicBezTo>
                      <a:cubicBezTo>
                        <a:pt x="33242" y="11811"/>
                        <a:pt x="32957" y="11716"/>
                        <a:pt x="32671" y="11525"/>
                      </a:cubicBezTo>
                      <a:cubicBezTo>
                        <a:pt x="30480" y="10477"/>
                        <a:pt x="28289" y="9430"/>
                        <a:pt x="26289" y="8382"/>
                      </a:cubicBezTo>
                      <a:cubicBezTo>
                        <a:pt x="26194" y="8382"/>
                        <a:pt x="26194" y="8287"/>
                        <a:pt x="26099" y="8287"/>
                      </a:cubicBezTo>
                      <a:cubicBezTo>
                        <a:pt x="24194" y="7429"/>
                        <a:pt x="22384" y="6572"/>
                        <a:pt x="20669" y="5810"/>
                      </a:cubicBezTo>
                      <a:cubicBezTo>
                        <a:pt x="20288" y="5620"/>
                        <a:pt x="20003" y="5525"/>
                        <a:pt x="19622" y="5334"/>
                      </a:cubicBezTo>
                      <a:cubicBezTo>
                        <a:pt x="17812" y="4572"/>
                        <a:pt x="16097" y="3810"/>
                        <a:pt x="14478" y="3143"/>
                      </a:cubicBezTo>
                      <a:cubicBezTo>
                        <a:pt x="14383" y="3143"/>
                        <a:pt x="14288" y="3048"/>
                        <a:pt x="14288" y="3048"/>
                      </a:cubicBezTo>
                      <a:cubicBezTo>
                        <a:pt x="12859" y="2477"/>
                        <a:pt x="11430" y="2000"/>
                        <a:pt x="10192" y="1524"/>
                      </a:cubicBezTo>
                      <a:cubicBezTo>
                        <a:pt x="9906" y="1429"/>
                        <a:pt x="9525" y="1333"/>
                        <a:pt x="9239" y="1238"/>
                      </a:cubicBezTo>
                      <a:cubicBezTo>
                        <a:pt x="8001" y="857"/>
                        <a:pt x="6763" y="476"/>
                        <a:pt x="5715" y="286"/>
                      </a:cubicBezTo>
                      <a:cubicBezTo>
                        <a:pt x="5715" y="286"/>
                        <a:pt x="5620" y="286"/>
                        <a:pt x="5620" y="286"/>
                      </a:cubicBezTo>
                      <a:cubicBezTo>
                        <a:pt x="4667" y="95"/>
                        <a:pt x="3905" y="0"/>
                        <a:pt x="3143" y="0"/>
                      </a:cubicBezTo>
                      <a:cubicBezTo>
                        <a:pt x="2953" y="0"/>
                        <a:pt x="2762" y="0"/>
                        <a:pt x="2572" y="0"/>
                      </a:cubicBezTo>
                      <a:cubicBezTo>
                        <a:pt x="1905" y="95"/>
                        <a:pt x="1334" y="191"/>
                        <a:pt x="1048" y="476"/>
                      </a:cubicBezTo>
                      <a:cubicBezTo>
                        <a:pt x="857" y="667"/>
                        <a:pt x="667" y="952"/>
                        <a:pt x="476" y="1333"/>
                      </a:cubicBezTo>
                      <a:cubicBezTo>
                        <a:pt x="476" y="1429"/>
                        <a:pt x="381" y="1619"/>
                        <a:pt x="381" y="1715"/>
                      </a:cubicBezTo>
                      <a:cubicBezTo>
                        <a:pt x="286" y="2000"/>
                        <a:pt x="191" y="2381"/>
                        <a:pt x="191" y="2762"/>
                      </a:cubicBezTo>
                      <a:cubicBezTo>
                        <a:pt x="191" y="2953"/>
                        <a:pt x="95" y="3048"/>
                        <a:pt x="95" y="3239"/>
                      </a:cubicBezTo>
                      <a:cubicBezTo>
                        <a:pt x="0" y="3810"/>
                        <a:pt x="0" y="4381"/>
                        <a:pt x="0" y="5048"/>
                      </a:cubicBezTo>
                      <a:cubicBezTo>
                        <a:pt x="0" y="5048"/>
                        <a:pt x="0" y="5144"/>
                        <a:pt x="0" y="5144"/>
                      </a:cubicBezTo>
                      <a:cubicBezTo>
                        <a:pt x="0" y="5906"/>
                        <a:pt x="0" y="6668"/>
                        <a:pt x="95" y="7525"/>
                      </a:cubicBezTo>
                      <a:cubicBezTo>
                        <a:pt x="95" y="7810"/>
                        <a:pt x="95" y="8096"/>
                        <a:pt x="191" y="8382"/>
                      </a:cubicBezTo>
                      <a:cubicBezTo>
                        <a:pt x="286" y="9049"/>
                        <a:pt x="286" y="9716"/>
                        <a:pt x="381" y="10477"/>
                      </a:cubicBezTo>
                      <a:cubicBezTo>
                        <a:pt x="381" y="10763"/>
                        <a:pt x="476" y="11144"/>
                        <a:pt x="476" y="11430"/>
                      </a:cubicBezTo>
                      <a:cubicBezTo>
                        <a:pt x="572" y="12383"/>
                        <a:pt x="762" y="13335"/>
                        <a:pt x="857" y="14288"/>
                      </a:cubicBezTo>
                      <a:cubicBezTo>
                        <a:pt x="857" y="14383"/>
                        <a:pt x="857" y="14478"/>
                        <a:pt x="953" y="14669"/>
                      </a:cubicBezTo>
                      <a:cubicBezTo>
                        <a:pt x="1143" y="15812"/>
                        <a:pt x="1334" y="16954"/>
                        <a:pt x="1524" y="18193"/>
                      </a:cubicBezTo>
                      <a:cubicBezTo>
                        <a:pt x="1619" y="18574"/>
                        <a:pt x="1715" y="19050"/>
                        <a:pt x="1715" y="19431"/>
                      </a:cubicBezTo>
                      <a:cubicBezTo>
                        <a:pt x="1905" y="20288"/>
                        <a:pt x="2096" y="21241"/>
                        <a:pt x="2191" y="22193"/>
                      </a:cubicBezTo>
                      <a:cubicBezTo>
                        <a:pt x="2286" y="22670"/>
                        <a:pt x="2381" y="23146"/>
                        <a:pt x="2477" y="23622"/>
                      </a:cubicBezTo>
                      <a:cubicBezTo>
                        <a:pt x="2667" y="24765"/>
                        <a:pt x="2953" y="25908"/>
                        <a:pt x="3143" y="27051"/>
                      </a:cubicBezTo>
                      <a:cubicBezTo>
                        <a:pt x="3239" y="27337"/>
                        <a:pt x="3239" y="27623"/>
                        <a:pt x="3334" y="27908"/>
                      </a:cubicBezTo>
                      <a:cubicBezTo>
                        <a:pt x="3620" y="29337"/>
                        <a:pt x="4001" y="30766"/>
                        <a:pt x="4286" y="32195"/>
                      </a:cubicBezTo>
                      <a:cubicBezTo>
                        <a:pt x="4382" y="32766"/>
                        <a:pt x="4572" y="33338"/>
                        <a:pt x="4667" y="33814"/>
                      </a:cubicBezTo>
                      <a:cubicBezTo>
                        <a:pt x="4858" y="34766"/>
                        <a:pt x="5144" y="35814"/>
                        <a:pt x="5334" y="36862"/>
                      </a:cubicBezTo>
                      <a:cubicBezTo>
                        <a:pt x="5525" y="37529"/>
                        <a:pt x="5620" y="38100"/>
                        <a:pt x="5810" y="38767"/>
                      </a:cubicBezTo>
                      <a:cubicBezTo>
                        <a:pt x="6096" y="39910"/>
                        <a:pt x="6382" y="41148"/>
                        <a:pt x="6668" y="42291"/>
                      </a:cubicBezTo>
                      <a:cubicBezTo>
                        <a:pt x="6763" y="42767"/>
                        <a:pt x="6858" y="43148"/>
                        <a:pt x="6953" y="43529"/>
                      </a:cubicBezTo>
                      <a:cubicBezTo>
                        <a:pt x="6953" y="43529"/>
                        <a:pt x="6953" y="43529"/>
                        <a:pt x="6953" y="43529"/>
                      </a:cubicBezTo>
                      <a:lnTo>
                        <a:pt x="6953" y="43529"/>
                      </a:lnTo>
                      <a:cubicBezTo>
                        <a:pt x="16097" y="80105"/>
                        <a:pt x="30671" y="126492"/>
                        <a:pt x="30671" y="126492"/>
                      </a:cubicBezTo>
                      <a:lnTo>
                        <a:pt x="278416" y="434816"/>
                      </a:lnTo>
                      <a:cubicBezTo>
                        <a:pt x="278416" y="434816"/>
                        <a:pt x="297085" y="439103"/>
                        <a:pt x="331470" y="415004"/>
                      </a:cubicBezTo>
                      <a:cubicBezTo>
                        <a:pt x="359950" y="395097"/>
                        <a:pt x="361950" y="376619"/>
                        <a:pt x="361950" y="376619"/>
                      </a:cubicBezTo>
                      <a:lnTo>
                        <a:pt x="116015" y="57722"/>
                      </a:lnTo>
                      <a:cubicBezTo>
                        <a:pt x="116110" y="57912"/>
                        <a:pt x="73628" y="32480"/>
                        <a:pt x="40196" y="15335"/>
                      </a:cubicBezTo>
                      <a:close/>
                    </a:path>
                  </a:pathLst>
                </a:custGeom>
                <a:solidFill>
                  <a:srgbClr val="D4D7D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77" name="Graphic 90">
                <a:extLst>
                  <a:ext uri="{FF2B5EF4-FFF2-40B4-BE49-F238E27FC236}">
                    <a16:creationId xmlns:a16="http://schemas.microsoft.com/office/drawing/2014/main" id="{34A25877-0D86-4D8D-A243-85A814F10295}"/>
                  </a:ext>
                </a:extLst>
              </p:cNvPr>
              <p:cNvGrpSpPr/>
              <p:nvPr/>
            </p:nvGrpSpPr>
            <p:grpSpPr>
              <a:xfrm>
                <a:off x="5865590" y="2809579"/>
                <a:ext cx="226980" cy="507214"/>
                <a:chOff x="5865590" y="2809579"/>
                <a:chExt cx="226980" cy="507214"/>
              </a:xfrm>
            </p:grpSpPr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91AAE418-2362-42E1-92C2-D34A835C7BFF}"/>
                    </a:ext>
                  </a:extLst>
                </p:cNvPr>
                <p:cNvSpPr/>
                <p:nvPr/>
              </p:nvSpPr>
              <p:spPr>
                <a:xfrm>
                  <a:off x="5865590" y="2809579"/>
                  <a:ext cx="103536" cy="151551"/>
                </a:xfrm>
                <a:custGeom>
                  <a:avLst/>
                  <a:gdLst>
                    <a:gd name="connsiteX0" fmla="*/ 0 w 103536"/>
                    <a:gd name="connsiteY0" fmla="*/ 128882 h 151551"/>
                    <a:gd name="connsiteX1" fmla="*/ 14669 w 103536"/>
                    <a:gd name="connsiteY1" fmla="*/ 104 h 151551"/>
                    <a:gd name="connsiteX2" fmla="*/ 103537 w 103536"/>
                    <a:gd name="connsiteY2" fmla="*/ 93068 h 151551"/>
                    <a:gd name="connsiteX3" fmla="*/ 74962 w 103536"/>
                    <a:gd name="connsiteY3" fmla="*/ 131740 h 151551"/>
                    <a:gd name="connsiteX4" fmla="*/ 34671 w 103536"/>
                    <a:gd name="connsiteY4" fmla="*/ 151552 h 151551"/>
                    <a:gd name="connsiteX5" fmla="*/ 0 w 103536"/>
                    <a:gd name="connsiteY5" fmla="*/ 128882 h 15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3536" h="151551">
                      <a:moveTo>
                        <a:pt x="0" y="128882"/>
                      </a:moveTo>
                      <a:cubicBezTo>
                        <a:pt x="0" y="128882"/>
                        <a:pt x="5048" y="3914"/>
                        <a:pt x="14669" y="104"/>
                      </a:cubicBezTo>
                      <a:cubicBezTo>
                        <a:pt x="24289" y="-3610"/>
                        <a:pt x="103537" y="93068"/>
                        <a:pt x="103537" y="93068"/>
                      </a:cubicBezTo>
                      <a:cubicBezTo>
                        <a:pt x="103537" y="93068"/>
                        <a:pt x="96203" y="117643"/>
                        <a:pt x="74962" y="131740"/>
                      </a:cubicBezTo>
                      <a:cubicBezTo>
                        <a:pt x="53721" y="145837"/>
                        <a:pt x="34671" y="151552"/>
                        <a:pt x="34671" y="151552"/>
                      </a:cubicBezTo>
                      <a:lnTo>
                        <a:pt x="0" y="128882"/>
                      </a:lnTo>
                      <a:close/>
                    </a:path>
                  </a:pathLst>
                </a:custGeom>
                <a:solidFill>
                  <a:srgbClr val="F6A76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9" name="Freeform: Shape 278">
                  <a:extLst>
                    <a:ext uri="{FF2B5EF4-FFF2-40B4-BE49-F238E27FC236}">
                      <a16:creationId xmlns:a16="http://schemas.microsoft.com/office/drawing/2014/main" id="{0332F11A-622E-4D6D-8738-087B1E2E6F5C}"/>
                    </a:ext>
                  </a:extLst>
                </p:cNvPr>
                <p:cNvSpPr/>
                <p:nvPr/>
              </p:nvSpPr>
              <p:spPr>
                <a:xfrm>
                  <a:off x="5865590" y="2902647"/>
                  <a:ext cx="226980" cy="414146"/>
                </a:xfrm>
                <a:custGeom>
                  <a:avLst/>
                  <a:gdLst>
                    <a:gd name="connsiteX0" fmla="*/ 0 w 226980"/>
                    <a:gd name="connsiteY0" fmla="*/ 35814 h 414146"/>
                    <a:gd name="connsiteX1" fmla="*/ 128683 w 226980"/>
                    <a:gd name="connsiteY1" fmla="*/ 409765 h 414146"/>
                    <a:gd name="connsiteX2" fmla="*/ 185356 w 226980"/>
                    <a:gd name="connsiteY2" fmla="*/ 409099 h 414146"/>
                    <a:gd name="connsiteX3" fmla="*/ 226981 w 226980"/>
                    <a:gd name="connsiteY3" fmla="*/ 383286 h 414146"/>
                    <a:gd name="connsiteX4" fmla="*/ 103537 w 226980"/>
                    <a:gd name="connsiteY4" fmla="*/ 0 h 414146"/>
                    <a:gd name="connsiteX5" fmla="*/ 57245 w 226980"/>
                    <a:gd name="connsiteY5" fmla="*/ 31337 h 414146"/>
                    <a:gd name="connsiteX6" fmla="*/ 0 w 226980"/>
                    <a:gd name="connsiteY6" fmla="*/ 35814 h 414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6980" h="414146">
                      <a:moveTo>
                        <a:pt x="0" y="35814"/>
                      </a:moveTo>
                      <a:lnTo>
                        <a:pt x="128683" y="409765"/>
                      </a:lnTo>
                      <a:cubicBezTo>
                        <a:pt x="128683" y="409765"/>
                        <a:pt x="144875" y="420053"/>
                        <a:pt x="185356" y="409099"/>
                      </a:cubicBezTo>
                      <a:cubicBezTo>
                        <a:pt x="218885" y="400050"/>
                        <a:pt x="226981" y="383286"/>
                        <a:pt x="226981" y="383286"/>
                      </a:cubicBezTo>
                      <a:lnTo>
                        <a:pt x="103537" y="0"/>
                      </a:lnTo>
                      <a:cubicBezTo>
                        <a:pt x="103537" y="0"/>
                        <a:pt x="93345" y="18860"/>
                        <a:pt x="57245" y="31337"/>
                      </a:cubicBezTo>
                      <a:cubicBezTo>
                        <a:pt x="28861" y="41148"/>
                        <a:pt x="0" y="35814"/>
                        <a:pt x="0" y="35814"/>
                      </a:cubicBezTo>
                      <a:close/>
                    </a:path>
                  </a:pathLst>
                </a:custGeom>
                <a:solidFill>
                  <a:srgbClr val="F3E7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80" name="Freeform: Shape 279">
                  <a:extLst>
                    <a:ext uri="{FF2B5EF4-FFF2-40B4-BE49-F238E27FC236}">
                      <a16:creationId xmlns:a16="http://schemas.microsoft.com/office/drawing/2014/main" id="{A966A130-3FF8-4442-9E76-7D2F88708C06}"/>
                    </a:ext>
                  </a:extLst>
                </p:cNvPr>
                <p:cNvSpPr/>
                <p:nvPr/>
              </p:nvSpPr>
              <p:spPr>
                <a:xfrm>
                  <a:off x="5871305" y="2809585"/>
                  <a:ext cx="40766" cy="43352"/>
                </a:xfrm>
                <a:custGeom>
                  <a:avLst/>
                  <a:gdLst>
                    <a:gd name="connsiteX0" fmla="*/ 28099 w 40766"/>
                    <a:gd name="connsiteY0" fmla="*/ 38008 h 43352"/>
                    <a:gd name="connsiteX1" fmla="*/ 40767 w 40766"/>
                    <a:gd name="connsiteY1" fmla="*/ 27340 h 43352"/>
                    <a:gd name="connsiteX2" fmla="*/ 8953 w 40766"/>
                    <a:gd name="connsiteY2" fmla="*/ 98 h 43352"/>
                    <a:gd name="connsiteX3" fmla="*/ 0 w 40766"/>
                    <a:gd name="connsiteY3" fmla="*/ 42770 h 43352"/>
                    <a:gd name="connsiteX4" fmla="*/ 28099 w 40766"/>
                    <a:gd name="connsiteY4" fmla="*/ 38008 h 43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66" h="43352">
                      <a:moveTo>
                        <a:pt x="28099" y="38008"/>
                      </a:moveTo>
                      <a:cubicBezTo>
                        <a:pt x="33242" y="35150"/>
                        <a:pt x="37338" y="31531"/>
                        <a:pt x="40767" y="27340"/>
                      </a:cubicBezTo>
                      <a:cubicBezTo>
                        <a:pt x="25622" y="11147"/>
                        <a:pt x="12478" y="-1235"/>
                        <a:pt x="8953" y="98"/>
                      </a:cubicBezTo>
                      <a:cubicBezTo>
                        <a:pt x="5334" y="1527"/>
                        <a:pt x="2381" y="20101"/>
                        <a:pt x="0" y="42770"/>
                      </a:cubicBezTo>
                      <a:cubicBezTo>
                        <a:pt x="9525" y="44390"/>
                        <a:pt x="20002" y="42580"/>
                        <a:pt x="28099" y="38008"/>
                      </a:cubicBezTo>
                      <a:close/>
                    </a:path>
                  </a:pathLst>
                </a:custGeom>
                <a:solidFill>
                  <a:srgbClr val="F3E7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81" name="Graphic 90">
                <a:extLst>
                  <a:ext uri="{FF2B5EF4-FFF2-40B4-BE49-F238E27FC236}">
                    <a16:creationId xmlns:a16="http://schemas.microsoft.com/office/drawing/2014/main" id="{34A25877-0D86-4D8D-A243-85A814F10295}"/>
                  </a:ext>
                </a:extLst>
              </p:cNvPr>
              <p:cNvGrpSpPr/>
              <p:nvPr/>
            </p:nvGrpSpPr>
            <p:grpSpPr>
              <a:xfrm>
                <a:off x="6071235" y="2861670"/>
                <a:ext cx="152876" cy="526438"/>
                <a:chOff x="6071235" y="2861670"/>
                <a:chExt cx="152876" cy="526438"/>
              </a:xfrm>
            </p:grpSpPr>
            <p:sp>
              <p:nvSpPr>
                <p:cNvPr id="282" name="Freeform: Shape 281">
                  <a:extLst>
                    <a:ext uri="{FF2B5EF4-FFF2-40B4-BE49-F238E27FC236}">
                      <a16:creationId xmlns:a16="http://schemas.microsoft.com/office/drawing/2014/main" id="{B33732DD-15C8-44FA-A62C-90D59C3A81F5}"/>
                    </a:ext>
                  </a:extLst>
                </p:cNvPr>
                <p:cNvSpPr/>
                <p:nvPr/>
              </p:nvSpPr>
              <p:spPr>
                <a:xfrm>
                  <a:off x="6071235" y="2861670"/>
                  <a:ext cx="108585" cy="152419"/>
                </a:xfrm>
                <a:custGeom>
                  <a:avLst/>
                  <a:gdLst>
                    <a:gd name="connsiteX0" fmla="*/ 0 w 108585"/>
                    <a:gd name="connsiteY0" fmla="*/ 123273 h 152419"/>
                    <a:gd name="connsiteX1" fmla="*/ 40100 w 108585"/>
                    <a:gd name="connsiteY1" fmla="*/ 20 h 152419"/>
                    <a:gd name="connsiteX2" fmla="*/ 108585 w 108585"/>
                    <a:gd name="connsiteY2" fmla="*/ 108890 h 152419"/>
                    <a:gd name="connsiteX3" fmla="*/ 72866 w 108585"/>
                    <a:gd name="connsiteY3" fmla="*/ 141085 h 152419"/>
                    <a:gd name="connsiteX4" fmla="*/ 29432 w 108585"/>
                    <a:gd name="connsiteY4" fmla="*/ 152420 h 152419"/>
                    <a:gd name="connsiteX5" fmla="*/ 0 w 108585"/>
                    <a:gd name="connsiteY5" fmla="*/ 123273 h 152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585" h="152419">
                      <a:moveTo>
                        <a:pt x="0" y="123273"/>
                      </a:moveTo>
                      <a:cubicBezTo>
                        <a:pt x="0" y="123273"/>
                        <a:pt x="29908" y="1829"/>
                        <a:pt x="40100" y="20"/>
                      </a:cubicBezTo>
                      <a:cubicBezTo>
                        <a:pt x="50292" y="-1695"/>
                        <a:pt x="108585" y="108890"/>
                        <a:pt x="108585" y="108890"/>
                      </a:cubicBezTo>
                      <a:cubicBezTo>
                        <a:pt x="108585" y="108890"/>
                        <a:pt x="96488" y="131560"/>
                        <a:pt x="72866" y="141085"/>
                      </a:cubicBezTo>
                      <a:cubicBezTo>
                        <a:pt x="49244" y="150610"/>
                        <a:pt x="29432" y="152420"/>
                        <a:pt x="29432" y="152420"/>
                      </a:cubicBezTo>
                      <a:lnTo>
                        <a:pt x="0" y="123273"/>
                      </a:lnTo>
                      <a:close/>
                    </a:path>
                  </a:pathLst>
                </a:custGeom>
                <a:solidFill>
                  <a:srgbClr val="F6A76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83" name="Freeform: Shape 282">
                  <a:extLst>
                    <a:ext uri="{FF2B5EF4-FFF2-40B4-BE49-F238E27FC236}">
                      <a16:creationId xmlns:a16="http://schemas.microsoft.com/office/drawing/2014/main" id="{C4D48F2D-5316-47DC-8E7B-D3E536193233}"/>
                    </a:ext>
                  </a:extLst>
                </p:cNvPr>
                <p:cNvSpPr/>
                <p:nvPr/>
              </p:nvSpPr>
              <p:spPr>
                <a:xfrm>
                  <a:off x="6071235" y="2970466"/>
                  <a:ext cx="152876" cy="417642"/>
                </a:xfrm>
                <a:custGeom>
                  <a:avLst/>
                  <a:gdLst>
                    <a:gd name="connsiteX0" fmla="*/ 0 w 152876"/>
                    <a:gd name="connsiteY0" fmla="*/ 14478 h 417642"/>
                    <a:gd name="connsiteX1" fmla="*/ 51340 w 152876"/>
                    <a:gd name="connsiteY1" fmla="*/ 406622 h 417642"/>
                    <a:gd name="connsiteX2" fmla="*/ 106966 w 152876"/>
                    <a:gd name="connsiteY2" fmla="*/ 417290 h 417642"/>
                    <a:gd name="connsiteX3" fmla="*/ 152876 w 152876"/>
                    <a:gd name="connsiteY3" fmla="*/ 400336 h 417642"/>
                    <a:gd name="connsiteX4" fmla="*/ 108585 w 152876"/>
                    <a:gd name="connsiteY4" fmla="*/ 0 h 417642"/>
                    <a:gd name="connsiteX5" fmla="*/ 56959 w 152876"/>
                    <a:gd name="connsiteY5" fmla="*/ 21431 h 417642"/>
                    <a:gd name="connsiteX6" fmla="*/ 0 w 152876"/>
                    <a:gd name="connsiteY6" fmla="*/ 14478 h 417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876" h="417642">
                      <a:moveTo>
                        <a:pt x="0" y="14478"/>
                      </a:moveTo>
                      <a:lnTo>
                        <a:pt x="51340" y="406622"/>
                      </a:lnTo>
                      <a:cubicBezTo>
                        <a:pt x="51340" y="406622"/>
                        <a:pt x="65056" y="419957"/>
                        <a:pt x="106966" y="417290"/>
                      </a:cubicBezTo>
                      <a:cubicBezTo>
                        <a:pt x="141637" y="415100"/>
                        <a:pt x="152876" y="400336"/>
                        <a:pt x="152876" y="400336"/>
                      </a:cubicBezTo>
                      <a:lnTo>
                        <a:pt x="108585" y="0"/>
                      </a:lnTo>
                      <a:cubicBezTo>
                        <a:pt x="108585" y="0"/>
                        <a:pt x="94869" y="16478"/>
                        <a:pt x="56959" y="21431"/>
                      </a:cubicBezTo>
                      <a:cubicBezTo>
                        <a:pt x="27337" y="25432"/>
                        <a:pt x="0" y="14478"/>
                        <a:pt x="0" y="14478"/>
                      </a:cubicBezTo>
                      <a:close/>
                    </a:path>
                  </a:pathLst>
                </a:custGeom>
                <a:solidFill>
                  <a:srgbClr val="34AC6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84" name="Freeform: Shape 283">
                  <a:extLst>
                    <a:ext uri="{FF2B5EF4-FFF2-40B4-BE49-F238E27FC236}">
                      <a16:creationId xmlns:a16="http://schemas.microsoft.com/office/drawing/2014/main" id="{30C7EA90-8FEC-4E89-A5F2-A059E7B05E37}"/>
                    </a:ext>
                  </a:extLst>
                </p:cNvPr>
                <p:cNvSpPr/>
                <p:nvPr/>
              </p:nvSpPr>
              <p:spPr>
                <a:xfrm>
                  <a:off x="6094190" y="2861674"/>
                  <a:ext cx="42957" cy="42881"/>
                </a:xfrm>
                <a:custGeom>
                  <a:avLst/>
                  <a:gdLst>
                    <a:gd name="connsiteX0" fmla="*/ 28480 w 42957"/>
                    <a:gd name="connsiteY0" fmla="*/ 40974 h 42881"/>
                    <a:gd name="connsiteX1" fmla="*/ 42958 w 42957"/>
                    <a:gd name="connsiteY1" fmla="*/ 33068 h 42881"/>
                    <a:gd name="connsiteX2" fmla="*/ 17240 w 42957"/>
                    <a:gd name="connsiteY2" fmla="*/ 16 h 42881"/>
                    <a:gd name="connsiteX3" fmla="*/ 0 w 42957"/>
                    <a:gd name="connsiteY3" fmla="*/ 40021 h 42881"/>
                    <a:gd name="connsiteX4" fmla="*/ 28480 w 42957"/>
                    <a:gd name="connsiteY4" fmla="*/ 40974 h 42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957" h="42881">
                      <a:moveTo>
                        <a:pt x="28480" y="40974"/>
                      </a:moveTo>
                      <a:cubicBezTo>
                        <a:pt x="34004" y="39164"/>
                        <a:pt x="38767" y="36402"/>
                        <a:pt x="42958" y="33068"/>
                      </a:cubicBezTo>
                      <a:cubicBezTo>
                        <a:pt x="31337" y="14208"/>
                        <a:pt x="20955" y="-555"/>
                        <a:pt x="17240" y="16"/>
                      </a:cubicBezTo>
                      <a:cubicBezTo>
                        <a:pt x="13430" y="683"/>
                        <a:pt x="6763" y="18304"/>
                        <a:pt x="0" y="40021"/>
                      </a:cubicBezTo>
                      <a:cubicBezTo>
                        <a:pt x="8954" y="43450"/>
                        <a:pt x="19526" y="43831"/>
                        <a:pt x="28480" y="40974"/>
                      </a:cubicBezTo>
                      <a:close/>
                    </a:path>
                  </a:pathLst>
                </a:custGeom>
                <a:solidFill>
                  <a:srgbClr val="34AC6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85" name="Graphic 90">
                <a:extLst>
                  <a:ext uri="{FF2B5EF4-FFF2-40B4-BE49-F238E27FC236}">
                    <a16:creationId xmlns:a16="http://schemas.microsoft.com/office/drawing/2014/main" id="{34A25877-0D86-4D8D-A243-85A814F10295}"/>
                  </a:ext>
                </a:extLst>
              </p:cNvPr>
              <p:cNvGrpSpPr/>
              <p:nvPr/>
            </p:nvGrpSpPr>
            <p:grpSpPr>
              <a:xfrm>
                <a:off x="5693867" y="2953034"/>
                <a:ext cx="305263" cy="471377"/>
                <a:chOff x="5693867" y="2953034"/>
                <a:chExt cx="305263" cy="471377"/>
              </a:xfrm>
            </p:grpSpPr>
            <p:sp>
              <p:nvSpPr>
                <p:cNvPr id="286" name="Freeform: Shape 285">
                  <a:extLst>
                    <a:ext uri="{FF2B5EF4-FFF2-40B4-BE49-F238E27FC236}">
                      <a16:creationId xmlns:a16="http://schemas.microsoft.com/office/drawing/2014/main" id="{FE8E74DA-A32A-4F16-89F9-C7EBA55A2536}"/>
                    </a:ext>
                  </a:extLst>
                </p:cNvPr>
                <p:cNvSpPr/>
                <p:nvPr/>
              </p:nvSpPr>
              <p:spPr>
                <a:xfrm>
                  <a:off x="5693867" y="2953034"/>
                  <a:ext cx="107810" cy="144780"/>
                </a:xfrm>
                <a:custGeom>
                  <a:avLst/>
                  <a:gdLst>
                    <a:gd name="connsiteX0" fmla="*/ 13513 w 107810"/>
                    <a:gd name="connsiteY0" fmla="*/ 129445 h 144780"/>
                    <a:gd name="connsiteX1" fmla="*/ 2178 w 107810"/>
                    <a:gd name="connsiteY1" fmla="*/ 286 h 144780"/>
                    <a:gd name="connsiteX2" fmla="*/ 107810 w 107810"/>
                    <a:gd name="connsiteY2" fmla="*/ 73629 h 144780"/>
                    <a:gd name="connsiteX3" fmla="*/ 87522 w 107810"/>
                    <a:gd name="connsiteY3" fmla="*/ 117253 h 144780"/>
                    <a:gd name="connsiteX4" fmla="*/ 51994 w 107810"/>
                    <a:gd name="connsiteY4" fmla="*/ 144781 h 144780"/>
                    <a:gd name="connsiteX5" fmla="*/ 13513 w 107810"/>
                    <a:gd name="connsiteY5" fmla="*/ 129445 h 144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810" h="144780">
                      <a:moveTo>
                        <a:pt x="13513" y="129445"/>
                      </a:moveTo>
                      <a:cubicBezTo>
                        <a:pt x="13513" y="129445"/>
                        <a:pt x="-6490" y="5906"/>
                        <a:pt x="2178" y="286"/>
                      </a:cubicBezTo>
                      <a:cubicBezTo>
                        <a:pt x="10846" y="-5333"/>
                        <a:pt x="107810" y="73629"/>
                        <a:pt x="107810" y="73629"/>
                      </a:cubicBezTo>
                      <a:cubicBezTo>
                        <a:pt x="107810" y="73629"/>
                        <a:pt x="105524" y="99251"/>
                        <a:pt x="87522" y="117253"/>
                      </a:cubicBezTo>
                      <a:cubicBezTo>
                        <a:pt x="69520" y="135256"/>
                        <a:pt x="51994" y="144781"/>
                        <a:pt x="51994" y="144781"/>
                      </a:cubicBezTo>
                      <a:lnTo>
                        <a:pt x="13513" y="129445"/>
                      </a:lnTo>
                      <a:close/>
                    </a:path>
                  </a:pathLst>
                </a:custGeom>
                <a:solidFill>
                  <a:srgbClr val="F6A76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87" name="Freeform: Shape 286">
                  <a:extLst>
                    <a:ext uri="{FF2B5EF4-FFF2-40B4-BE49-F238E27FC236}">
                      <a16:creationId xmlns:a16="http://schemas.microsoft.com/office/drawing/2014/main" id="{E6829D63-E8A6-4FB4-9D2D-43A07D17823C}"/>
                    </a:ext>
                  </a:extLst>
                </p:cNvPr>
                <p:cNvSpPr/>
                <p:nvPr/>
              </p:nvSpPr>
              <p:spPr>
                <a:xfrm>
                  <a:off x="5707379" y="3026758"/>
                  <a:ext cx="291750" cy="397653"/>
                </a:xfrm>
                <a:custGeom>
                  <a:avLst/>
                  <a:gdLst>
                    <a:gd name="connsiteX0" fmla="*/ 0 w 291750"/>
                    <a:gd name="connsiteY0" fmla="*/ 55721 h 397653"/>
                    <a:gd name="connsiteX1" fmla="*/ 200787 w 291750"/>
                    <a:gd name="connsiteY1" fmla="*/ 396431 h 397653"/>
                    <a:gd name="connsiteX2" fmla="*/ 256127 w 291750"/>
                    <a:gd name="connsiteY2" fmla="*/ 384524 h 397653"/>
                    <a:gd name="connsiteX3" fmla="*/ 291751 w 291750"/>
                    <a:gd name="connsiteY3" fmla="*/ 350996 h 397653"/>
                    <a:gd name="connsiteX4" fmla="*/ 94298 w 291750"/>
                    <a:gd name="connsiteY4" fmla="*/ 0 h 397653"/>
                    <a:gd name="connsiteX5" fmla="*/ 55150 w 291750"/>
                    <a:gd name="connsiteY5" fmla="*/ 39910 h 397653"/>
                    <a:gd name="connsiteX6" fmla="*/ 0 w 291750"/>
                    <a:gd name="connsiteY6" fmla="*/ 55721 h 397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1750" h="397653">
                      <a:moveTo>
                        <a:pt x="0" y="55721"/>
                      </a:moveTo>
                      <a:lnTo>
                        <a:pt x="200787" y="396431"/>
                      </a:lnTo>
                      <a:cubicBezTo>
                        <a:pt x="200787" y="396431"/>
                        <a:pt x="218694" y="403289"/>
                        <a:pt x="256127" y="384524"/>
                      </a:cubicBezTo>
                      <a:cubicBezTo>
                        <a:pt x="287179" y="368998"/>
                        <a:pt x="291751" y="350996"/>
                        <a:pt x="291751" y="350996"/>
                      </a:cubicBezTo>
                      <a:lnTo>
                        <a:pt x="94298" y="0"/>
                      </a:lnTo>
                      <a:cubicBezTo>
                        <a:pt x="94298" y="0"/>
                        <a:pt x="88106" y="20479"/>
                        <a:pt x="55150" y="39910"/>
                      </a:cubicBezTo>
                      <a:cubicBezTo>
                        <a:pt x="29432" y="55150"/>
                        <a:pt x="0" y="55721"/>
                        <a:pt x="0" y="55721"/>
                      </a:cubicBezTo>
                      <a:close/>
                    </a:path>
                  </a:pathLst>
                </a:custGeom>
                <a:solidFill>
                  <a:srgbClr val="4D33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88" name="Freeform: Shape 287">
                  <a:extLst>
                    <a:ext uri="{FF2B5EF4-FFF2-40B4-BE49-F238E27FC236}">
                      <a16:creationId xmlns:a16="http://schemas.microsoft.com/office/drawing/2014/main" id="{63D09830-E973-4DC8-B12C-32C4940E7CD9}"/>
                    </a:ext>
                  </a:extLst>
                </p:cNvPr>
                <p:cNvSpPr/>
                <p:nvPr/>
              </p:nvSpPr>
              <p:spPr>
                <a:xfrm>
                  <a:off x="5693968" y="2953126"/>
                  <a:ext cx="38748" cy="43819"/>
                </a:xfrm>
                <a:custGeom>
                  <a:avLst/>
                  <a:gdLst>
                    <a:gd name="connsiteX0" fmla="*/ 28461 w 38748"/>
                    <a:gd name="connsiteY0" fmla="*/ 33532 h 43819"/>
                    <a:gd name="connsiteX1" fmla="*/ 38748 w 38748"/>
                    <a:gd name="connsiteY1" fmla="*/ 20578 h 43819"/>
                    <a:gd name="connsiteX2" fmla="*/ 2172 w 38748"/>
                    <a:gd name="connsiteY2" fmla="*/ 290 h 43819"/>
                    <a:gd name="connsiteX3" fmla="*/ 1982 w 38748"/>
                    <a:gd name="connsiteY3" fmla="*/ 43819 h 43819"/>
                    <a:gd name="connsiteX4" fmla="*/ 28461 w 38748"/>
                    <a:gd name="connsiteY4" fmla="*/ 33532 h 43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748" h="43819">
                      <a:moveTo>
                        <a:pt x="28461" y="33532"/>
                      </a:moveTo>
                      <a:cubicBezTo>
                        <a:pt x="32843" y="29722"/>
                        <a:pt x="36177" y="25341"/>
                        <a:pt x="38748" y="20578"/>
                      </a:cubicBezTo>
                      <a:cubicBezTo>
                        <a:pt x="20746" y="7719"/>
                        <a:pt x="5316" y="-1806"/>
                        <a:pt x="2172" y="290"/>
                      </a:cubicBezTo>
                      <a:cubicBezTo>
                        <a:pt x="-1066" y="2385"/>
                        <a:pt x="-304" y="21245"/>
                        <a:pt x="1982" y="43819"/>
                      </a:cubicBezTo>
                      <a:cubicBezTo>
                        <a:pt x="11507" y="43438"/>
                        <a:pt x="21413" y="39723"/>
                        <a:pt x="28461" y="33532"/>
                      </a:cubicBezTo>
                      <a:close/>
                    </a:path>
                  </a:pathLst>
                </a:custGeom>
                <a:solidFill>
                  <a:srgbClr val="4D33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B0F09740-1405-47CA-B201-96CEB0B56E71}"/>
                  </a:ext>
                </a:extLst>
              </p:cNvPr>
              <p:cNvSpPr/>
              <p:nvPr/>
            </p:nvSpPr>
            <p:spPr>
              <a:xfrm>
                <a:off x="5517546" y="3181495"/>
                <a:ext cx="1144333" cy="489627"/>
              </a:xfrm>
              <a:custGeom>
                <a:avLst/>
                <a:gdLst>
                  <a:gd name="connsiteX0" fmla="*/ 0 w 1144333"/>
                  <a:gd name="connsiteY0" fmla="*/ 83198 h 489627"/>
                  <a:gd name="connsiteX1" fmla="*/ 582930 w 1144333"/>
                  <a:gd name="connsiteY1" fmla="*/ 1664 h 489627"/>
                  <a:gd name="connsiteX2" fmla="*/ 1144334 w 1144333"/>
                  <a:gd name="connsiteY2" fmla="*/ 67767 h 489627"/>
                  <a:gd name="connsiteX3" fmla="*/ 606838 w 1144333"/>
                  <a:gd name="connsiteY3" fmla="*/ 488773 h 489627"/>
                  <a:gd name="connsiteX4" fmla="*/ 0 w 1144333"/>
                  <a:gd name="connsiteY4" fmla="*/ 83198 h 489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4333" h="489627">
                    <a:moveTo>
                      <a:pt x="0" y="83198"/>
                    </a:moveTo>
                    <a:cubicBezTo>
                      <a:pt x="0" y="83198"/>
                      <a:pt x="219742" y="-13767"/>
                      <a:pt x="582930" y="1664"/>
                    </a:cubicBezTo>
                    <a:cubicBezTo>
                      <a:pt x="946023" y="17094"/>
                      <a:pt x="1144334" y="67767"/>
                      <a:pt x="1144334" y="67767"/>
                    </a:cubicBezTo>
                    <a:cubicBezTo>
                      <a:pt x="1144334" y="67767"/>
                      <a:pt x="1063085" y="468961"/>
                      <a:pt x="606838" y="488773"/>
                    </a:cubicBezTo>
                    <a:cubicBezTo>
                      <a:pt x="90488" y="511252"/>
                      <a:pt x="0" y="83198"/>
                      <a:pt x="0" y="83198"/>
                    </a:cubicBezTo>
                    <a:close/>
                  </a:path>
                </a:pathLst>
              </a:custGeom>
              <a:solidFill>
                <a:srgbClr val="F498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FB82D721-D5D6-49A9-86B6-21666B48D294}"/>
                  </a:ext>
                </a:extLst>
              </p:cNvPr>
              <p:cNvSpPr/>
              <p:nvPr/>
            </p:nvSpPr>
            <p:spPr>
              <a:xfrm>
                <a:off x="5517546" y="3181495"/>
                <a:ext cx="1144333" cy="489627"/>
              </a:xfrm>
              <a:custGeom>
                <a:avLst/>
                <a:gdLst>
                  <a:gd name="connsiteX0" fmla="*/ 0 w 1144333"/>
                  <a:gd name="connsiteY0" fmla="*/ 83198 h 489627"/>
                  <a:gd name="connsiteX1" fmla="*/ 582930 w 1144333"/>
                  <a:gd name="connsiteY1" fmla="*/ 1664 h 489627"/>
                  <a:gd name="connsiteX2" fmla="*/ 1144334 w 1144333"/>
                  <a:gd name="connsiteY2" fmla="*/ 67767 h 489627"/>
                  <a:gd name="connsiteX3" fmla="*/ 606838 w 1144333"/>
                  <a:gd name="connsiteY3" fmla="*/ 488773 h 489627"/>
                  <a:gd name="connsiteX4" fmla="*/ 0 w 1144333"/>
                  <a:gd name="connsiteY4" fmla="*/ 83198 h 489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4333" h="489627">
                    <a:moveTo>
                      <a:pt x="0" y="83198"/>
                    </a:moveTo>
                    <a:cubicBezTo>
                      <a:pt x="0" y="83198"/>
                      <a:pt x="219742" y="-13767"/>
                      <a:pt x="582930" y="1664"/>
                    </a:cubicBezTo>
                    <a:cubicBezTo>
                      <a:pt x="946023" y="17094"/>
                      <a:pt x="1144334" y="67767"/>
                      <a:pt x="1144334" y="67767"/>
                    </a:cubicBezTo>
                    <a:cubicBezTo>
                      <a:pt x="1144334" y="67767"/>
                      <a:pt x="1063085" y="468961"/>
                      <a:pt x="606838" y="488773"/>
                    </a:cubicBezTo>
                    <a:cubicBezTo>
                      <a:pt x="90488" y="511252"/>
                      <a:pt x="0" y="83198"/>
                      <a:pt x="0" y="83198"/>
                    </a:cubicBezTo>
                    <a:close/>
                  </a:path>
                </a:pathLst>
              </a:custGeom>
              <a:solidFill>
                <a:srgbClr val="F6EB66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3D57F6AE-8F7D-4687-BD29-9DD6DE030C2C}"/>
                  </a:ext>
                </a:extLst>
              </p:cNvPr>
              <p:cNvSpPr/>
              <p:nvPr/>
            </p:nvSpPr>
            <p:spPr>
              <a:xfrm>
                <a:off x="5516278" y="3241344"/>
                <a:ext cx="1159961" cy="446573"/>
              </a:xfrm>
              <a:custGeom>
                <a:avLst/>
                <a:gdLst>
                  <a:gd name="connsiteX0" fmla="*/ 30 w 1159961"/>
                  <a:gd name="connsiteY0" fmla="*/ 16872 h 446573"/>
                  <a:gd name="connsiteX1" fmla="*/ 42416 w 1159961"/>
                  <a:gd name="connsiteY1" fmla="*/ 146126 h 446573"/>
                  <a:gd name="connsiteX2" fmla="*/ 121664 w 1159961"/>
                  <a:gd name="connsiteY2" fmla="*/ 258807 h 446573"/>
                  <a:gd name="connsiteX3" fmla="*/ 362075 w 1159961"/>
                  <a:gd name="connsiteY3" fmla="*/ 413779 h 446573"/>
                  <a:gd name="connsiteX4" fmla="*/ 963198 w 1159961"/>
                  <a:gd name="connsiteY4" fmla="*/ 317100 h 446573"/>
                  <a:gd name="connsiteX5" fmla="*/ 1159794 w 1159961"/>
                  <a:gd name="connsiteY5" fmla="*/ 13538 h 446573"/>
                  <a:gd name="connsiteX6" fmla="*/ 1139030 w 1159961"/>
                  <a:gd name="connsiteY6" fmla="*/ 7823 h 446573"/>
                  <a:gd name="connsiteX7" fmla="*/ 983010 w 1159961"/>
                  <a:gd name="connsiteY7" fmla="*/ 273952 h 446573"/>
                  <a:gd name="connsiteX8" fmla="*/ 708690 w 1159961"/>
                  <a:gd name="connsiteY8" fmla="*/ 409588 h 446573"/>
                  <a:gd name="connsiteX9" fmla="*/ 405986 w 1159961"/>
                  <a:gd name="connsiteY9" fmla="*/ 407302 h 446573"/>
                  <a:gd name="connsiteX10" fmla="*/ 161288 w 1159961"/>
                  <a:gd name="connsiteY10" fmla="*/ 272904 h 446573"/>
                  <a:gd name="connsiteX11" fmla="*/ 66038 w 1159961"/>
                  <a:gd name="connsiteY11" fmla="*/ 155746 h 446573"/>
                  <a:gd name="connsiteX12" fmla="*/ 8603 w 1159961"/>
                  <a:gd name="connsiteY12" fmla="*/ 15729 h 446573"/>
                  <a:gd name="connsiteX13" fmla="*/ 30 w 1159961"/>
                  <a:gd name="connsiteY13" fmla="*/ 16872 h 446573"/>
                  <a:gd name="connsiteX14" fmla="*/ 30 w 1159961"/>
                  <a:gd name="connsiteY14" fmla="*/ 16872 h 446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59961" h="446573">
                    <a:moveTo>
                      <a:pt x="30" y="16872"/>
                    </a:moveTo>
                    <a:cubicBezTo>
                      <a:pt x="5174" y="62211"/>
                      <a:pt x="21938" y="105454"/>
                      <a:pt x="42416" y="146126"/>
                    </a:cubicBezTo>
                    <a:cubicBezTo>
                      <a:pt x="63181" y="187274"/>
                      <a:pt x="90327" y="225088"/>
                      <a:pt x="121664" y="258807"/>
                    </a:cubicBezTo>
                    <a:cubicBezTo>
                      <a:pt x="187196" y="329387"/>
                      <a:pt x="270921" y="382918"/>
                      <a:pt x="362075" y="413779"/>
                    </a:cubicBezTo>
                    <a:cubicBezTo>
                      <a:pt x="561338" y="481311"/>
                      <a:pt x="794606" y="442354"/>
                      <a:pt x="963198" y="317100"/>
                    </a:cubicBezTo>
                    <a:cubicBezTo>
                      <a:pt x="1061687" y="243948"/>
                      <a:pt x="1139601" y="136506"/>
                      <a:pt x="1159794" y="13538"/>
                    </a:cubicBezTo>
                    <a:cubicBezTo>
                      <a:pt x="1161985" y="108"/>
                      <a:pt x="1141982" y="-5988"/>
                      <a:pt x="1139030" y="7823"/>
                    </a:cubicBezTo>
                    <a:cubicBezTo>
                      <a:pt x="1116646" y="112217"/>
                      <a:pt x="1064068" y="203943"/>
                      <a:pt x="983010" y="273952"/>
                    </a:cubicBezTo>
                    <a:cubicBezTo>
                      <a:pt x="905000" y="341389"/>
                      <a:pt x="808989" y="386823"/>
                      <a:pt x="708690" y="409588"/>
                    </a:cubicBezTo>
                    <a:cubicBezTo>
                      <a:pt x="609440" y="432067"/>
                      <a:pt x="504855" y="431971"/>
                      <a:pt x="405986" y="407302"/>
                    </a:cubicBezTo>
                    <a:cubicBezTo>
                      <a:pt x="315022" y="384537"/>
                      <a:pt x="229773" y="336817"/>
                      <a:pt x="161288" y="272904"/>
                    </a:cubicBezTo>
                    <a:cubicBezTo>
                      <a:pt x="124331" y="238328"/>
                      <a:pt x="92423" y="198895"/>
                      <a:pt x="66038" y="155746"/>
                    </a:cubicBezTo>
                    <a:cubicBezTo>
                      <a:pt x="39273" y="112027"/>
                      <a:pt x="22604" y="64878"/>
                      <a:pt x="8603" y="15729"/>
                    </a:cubicBezTo>
                    <a:cubicBezTo>
                      <a:pt x="7174" y="11252"/>
                      <a:pt x="-541" y="11919"/>
                      <a:pt x="30" y="16872"/>
                    </a:cubicBezTo>
                    <a:lnTo>
                      <a:pt x="30" y="16872"/>
                    </a:lnTo>
                    <a:close/>
                  </a:path>
                </a:pathLst>
              </a:custGeom>
              <a:solidFill>
                <a:srgbClr val="5670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3719F702-F43F-44C8-8594-054FC3CF9E7F}"/>
                  </a:ext>
                </a:extLst>
              </p:cNvPr>
              <p:cNvSpPr/>
              <p:nvPr/>
            </p:nvSpPr>
            <p:spPr>
              <a:xfrm>
                <a:off x="5517451" y="3181399"/>
                <a:ext cx="1144333" cy="405714"/>
              </a:xfrm>
              <a:custGeom>
                <a:avLst/>
                <a:gdLst>
                  <a:gd name="connsiteX0" fmla="*/ 222409 w 1144333"/>
                  <a:gd name="connsiteY0" fmla="*/ 367138 h 405714"/>
                  <a:gd name="connsiteX1" fmla="*/ 190881 w 1144333"/>
                  <a:gd name="connsiteY1" fmla="*/ 232455 h 405714"/>
                  <a:gd name="connsiteX2" fmla="*/ 356997 w 1144333"/>
                  <a:gd name="connsiteY2" fmla="*/ 90818 h 405714"/>
                  <a:gd name="connsiteX3" fmla="*/ 704850 w 1144333"/>
                  <a:gd name="connsiteY3" fmla="*/ 50146 h 405714"/>
                  <a:gd name="connsiteX4" fmla="*/ 889921 w 1144333"/>
                  <a:gd name="connsiteY4" fmla="*/ 51385 h 405714"/>
                  <a:gd name="connsiteX5" fmla="*/ 1041559 w 1144333"/>
                  <a:gd name="connsiteY5" fmla="*/ 69958 h 405714"/>
                  <a:gd name="connsiteX6" fmla="*/ 1140143 w 1144333"/>
                  <a:gd name="connsiteY6" fmla="*/ 84436 h 405714"/>
                  <a:gd name="connsiteX7" fmla="*/ 1144334 w 1144333"/>
                  <a:gd name="connsiteY7" fmla="*/ 67768 h 405714"/>
                  <a:gd name="connsiteX8" fmla="*/ 582930 w 1144333"/>
                  <a:gd name="connsiteY8" fmla="*/ 1664 h 405714"/>
                  <a:gd name="connsiteX9" fmla="*/ 0 w 1144333"/>
                  <a:gd name="connsiteY9" fmla="*/ 83198 h 405714"/>
                  <a:gd name="connsiteX10" fmla="*/ 239078 w 1144333"/>
                  <a:gd name="connsiteY10" fmla="*/ 405715 h 405714"/>
                  <a:gd name="connsiteX11" fmla="*/ 222409 w 1144333"/>
                  <a:gd name="connsiteY11" fmla="*/ 367138 h 405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44333" h="405714">
                    <a:moveTo>
                      <a:pt x="222409" y="367138"/>
                    </a:moveTo>
                    <a:cubicBezTo>
                      <a:pt x="205930" y="326086"/>
                      <a:pt x="186881" y="277508"/>
                      <a:pt x="190881" y="232455"/>
                    </a:cubicBezTo>
                    <a:cubicBezTo>
                      <a:pt x="198596" y="146444"/>
                      <a:pt x="284702" y="110725"/>
                      <a:pt x="356997" y="90818"/>
                    </a:cubicBezTo>
                    <a:cubicBezTo>
                      <a:pt x="470440" y="59576"/>
                      <a:pt x="588264" y="57290"/>
                      <a:pt x="704850" y="50146"/>
                    </a:cubicBezTo>
                    <a:cubicBezTo>
                      <a:pt x="766477" y="46431"/>
                      <a:pt x="828389" y="46622"/>
                      <a:pt x="889921" y="51385"/>
                    </a:cubicBezTo>
                    <a:cubicBezTo>
                      <a:pt x="940784" y="55290"/>
                      <a:pt x="990886" y="64243"/>
                      <a:pt x="1041559" y="69958"/>
                    </a:cubicBezTo>
                    <a:cubicBezTo>
                      <a:pt x="1074515" y="73673"/>
                      <a:pt x="1107758" y="77293"/>
                      <a:pt x="1140143" y="84436"/>
                    </a:cubicBezTo>
                    <a:cubicBezTo>
                      <a:pt x="1143095" y="73864"/>
                      <a:pt x="1144334" y="67768"/>
                      <a:pt x="1144334" y="67768"/>
                    </a:cubicBezTo>
                    <a:cubicBezTo>
                      <a:pt x="1144334" y="67768"/>
                      <a:pt x="946023" y="17095"/>
                      <a:pt x="582930" y="1664"/>
                    </a:cubicBezTo>
                    <a:cubicBezTo>
                      <a:pt x="219837" y="-13767"/>
                      <a:pt x="0" y="83198"/>
                      <a:pt x="0" y="83198"/>
                    </a:cubicBezTo>
                    <a:cubicBezTo>
                      <a:pt x="0" y="83198"/>
                      <a:pt x="43053" y="286747"/>
                      <a:pt x="239078" y="405715"/>
                    </a:cubicBezTo>
                    <a:cubicBezTo>
                      <a:pt x="232982" y="392856"/>
                      <a:pt x="227457" y="379711"/>
                      <a:pt x="222409" y="367138"/>
                    </a:cubicBezTo>
                    <a:close/>
                  </a:path>
                </a:pathLst>
              </a:custGeom>
              <a:solidFill>
                <a:srgbClr val="FAF3AB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497" name="Graphic 495">
            <a:extLst>
              <a:ext uri="{FF2B5EF4-FFF2-40B4-BE49-F238E27FC236}">
                <a16:creationId xmlns:a16="http://schemas.microsoft.com/office/drawing/2014/main" id="{DC2796F4-A25A-4F33-AFD0-D28A777018D9}"/>
              </a:ext>
            </a:extLst>
          </p:cNvPr>
          <p:cNvGrpSpPr/>
          <p:nvPr/>
        </p:nvGrpSpPr>
        <p:grpSpPr>
          <a:xfrm rot="860097" flipH="1">
            <a:off x="2539682" y="4407188"/>
            <a:ext cx="1721418" cy="2708038"/>
            <a:chOff x="5562690" y="2528940"/>
            <a:chExt cx="1066328" cy="1800206"/>
          </a:xfrm>
        </p:grpSpPr>
        <p:grpSp>
          <p:nvGrpSpPr>
            <p:cNvPr id="498" name="Graphic 495">
              <a:extLst>
                <a:ext uri="{FF2B5EF4-FFF2-40B4-BE49-F238E27FC236}">
                  <a16:creationId xmlns:a16="http://schemas.microsoft.com/office/drawing/2014/main" id="{DC2796F4-A25A-4F33-AFD0-D28A777018D9}"/>
                </a:ext>
              </a:extLst>
            </p:cNvPr>
            <p:cNvGrpSpPr/>
            <p:nvPr/>
          </p:nvGrpSpPr>
          <p:grpSpPr>
            <a:xfrm>
              <a:off x="5629365" y="2547990"/>
              <a:ext cx="999653" cy="1781156"/>
              <a:chOff x="5629365" y="2547990"/>
              <a:chExt cx="999653" cy="1781156"/>
            </a:xfrm>
            <a:solidFill>
              <a:srgbClr val="353131"/>
            </a:solidFill>
          </p:grpSpPr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id="{D37CF20B-CED4-43AF-B71C-326BA7C955C3}"/>
                  </a:ext>
                </a:extLst>
              </p:cNvPr>
              <p:cNvSpPr/>
              <p:nvPr/>
            </p:nvSpPr>
            <p:spPr>
              <a:xfrm>
                <a:off x="5810710" y="4197190"/>
                <a:ext cx="150225" cy="98393"/>
              </a:xfrm>
              <a:custGeom>
                <a:avLst/>
                <a:gdLst>
                  <a:gd name="connsiteX0" fmla="*/ 150225 w 150225"/>
                  <a:gd name="connsiteY0" fmla="*/ 30766 h 98393"/>
                  <a:gd name="connsiteX1" fmla="*/ 125079 w 150225"/>
                  <a:gd name="connsiteY1" fmla="*/ 98393 h 98393"/>
                  <a:gd name="connsiteX2" fmla="*/ 302 w 150225"/>
                  <a:gd name="connsiteY2" fmla="*/ 89821 h 98393"/>
                  <a:gd name="connsiteX3" fmla="*/ 49165 w 150225"/>
                  <a:gd name="connsiteY3" fmla="*/ 50673 h 98393"/>
                  <a:gd name="connsiteX4" fmla="*/ 65262 w 150225"/>
                  <a:gd name="connsiteY4" fmla="*/ 49340 h 98393"/>
                  <a:gd name="connsiteX5" fmla="*/ 76692 w 150225"/>
                  <a:gd name="connsiteY5" fmla="*/ 0 h 98393"/>
                  <a:gd name="connsiteX6" fmla="*/ 150225 w 150225"/>
                  <a:gd name="connsiteY6" fmla="*/ 30766 h 9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225" h="98393">
                    <a:moveTo>
                      <a:pt x="150225" y="30766"/>
                    </a:moveTo>
                    <a:lnTo>
                      <a:pt x="125079" y="98393"/>
                    </a:lnTo>
                    <a:cubicBezTo>
                      <a:pt x="125079" y="98393"/>
                      <a:pt x="3064" y="94679"/>
                      <a:pt x="302" y="89821"/>
                    </a:cubicBezTo>
                    <a:cubicBezTo>
                      <a:pt x="-2460" y="84963"/>
                      <a:pt x="13732" y="61627"/>
                      <a:pt x="49165" y="50673"/>
                    </a:cubicBezTo>
                    <a:lnTo>
                      <a:pt x="65262" y="49340"/>
                    </a:lnTo>
                    <a:lnTo>
                      <a:pt x="76692" y="0"/>
                    </a:lnTo>
                    <a:lnTo>
                      <a:pt x="150225" y="3076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0" name="Freeform: Shape 499">
                <a:extLst>
                  <a:ext uri="{FF2B5EF4-FFF2-40B4-BE49-F238E27FC236}">
                    <a16:creationId xmlns:a16="http://schemas.microsoft.com/office/drawing/2014/main" id="{8BCAD4F6-B531-4CC8-9082-F0802FCEB1F0}"/>
                  </a:ext>
                </a:extLst>
              </p:cNvPr>
              <p:cNvSpPr/>
              <p:nvPr/>
            </p:nvSpPr>
            <p:spPr>
              <a:xfrm>
                <a:off x="5872775" y="4243389"/>
                <a:ext cx="14581" cy="15737"/>
              </a:xfrm>
              <a:custGeom>
                <a:avLst/>
                <a:gdLst>
                  <a:gd name="connsiteX0" fmla="*/ 14341 w 14581"/>
                  <a:gd name="connsiteY0" fmla="*/ 13523 h 15737"/>
                  <a:gd name="connsiteX1" fmla="*/ 2626 w 14581"/>
                  <a:gd name="connsiteY1" fmla="*/ 378 h 15737"/>
                  <a:gd name="connsiteX2" fmla="*/ 530 w 14581"/>
                  <a:gd name="connsiteY2" fmla="*/ 2473 h 15737"/>
                  <a:gd name="connsiteX3" fmla="*/ 11769 w 14581"/>
                  <a:gd name="connsiteY3" fmla="*/ 15047 h 15737"/>
                  <a:gd name="connsiteX4" fmla="*/ 14341 w 14581"/>
                  <a:gd name="connsiteY4" fmla="*/ 13523 h 15737"/>
                  <a:gd name="connsiteX5" fmla="*/ 14341 w 14581"/>
                  <a:gd name="connsiteY5" fmla="*/ 13523 h 1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81" h="15737">
                    <a:moveTo>
                      <a:pt x="14341" y="13523"/>
                    </a:moveTo>
                    <a:cubicBezTo>
                      <a:pt x="11103" y="8474"/>
                      <a:pt x="7293" y="4188"/>
                      <a:pt x="2626" y="378"/>
                    </a:cubicBezTo>
                    <a:cubicBezTo>
                      <a:pt x="1102" y="-860"/>
                      <a:pt x="-994" y="1235"/>
                      <a:pt x="530" y="2473"/>
                    </a:cubicBezTo>
                    <a:cubicBezTo>
                      <a:pt x="4912" y="6093"/>
                      <a:pt x="8626" y="10189"/>
                      <a:pt x="11769" y="15047"/>
                    </a:cubicBezTo>
                    <a:cubicBezTo>
                      <a:pt x="12722" y="16666"/>
                      <a:pt x="15389" y="15142"/>
                      <a:pt x="14341" y="13523"/>
                    </a:cubicBezTo>
                    <a:lnTo>
                      <a:pt x="14341" y="1352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AEDEBEB9-8AF5-4B5B-853E-BC7BC1038ABE}"/>
                  </a:ext>
                </a:extLst>
              </p:cNvPr>
              <p:cNvSpPr/>
              <p:nvPr/>
            </p:nvSpPr>
            <p:spPr>
              <a:xfrm>
                <a:off x="5878230" y="4231478"/>
                <a:ext cx="19881" cy="12428"/>
              </a:xfrm>
              <a:custGeom>
                <a:avLst/>
                <a:gdLst>
                  <a:gd name="connsiteX0" fmla="*/ 19364 w 19881"/>
                  <a:gd name="connsiteY0" fmla="*/ 9908 h 12428"/>
                  <a:gd name="connsiteX1" fmla="*/ 1838 w 19881"/>
                  <a:gd name="connsiteY1" fmla="*/ 97 h 12428"/>
                  <a:gd name="connsiteX2" fmla="*/ 1076 w 19881"/>
                  <a:gd name="connsiteY2" fmla="*/ 3050 h 12428"/>
                  <a:gd name="connsiteX3" fmla="*/ 17269 w 19881"/>
                  <a:gd name="connsiteY3" fmla="*/ 12099 h 12428"/>
                  <a:gd name="connsiteX4" fmla="*/ 19364 w 19881"/>
                  <a:gd name="connsiteY4" fmla="*/ 9908 h 12428"/>
                  <a:gd name="connsiteX5" fmla="*/ 19364 w 19881"/>
                  <a:gd name="connsiteY5" fmla="*/ 9908 h 1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81" h="12428">
                    <a:moveTo>
                      <a:pt x="19364" y="9908"/>
                    </a:moveTo>
                    <a:cubicBezTo>
                      <a:pt x="14030" y="5527"/>
                      <a:pt x="8315" y="2288"/>
                      <a:pt x="1838" y="97"/>
                    </a:cubicBezTo>
                    <a:cubicBezTo>
                      <a:pt x="28" y="-569"/>
                      <a:pt x="-829" y="2383"/>
                      <a:pt x="1076" y="3050"/>
                    </a:cubicBezTo>
                    <a:cubicBezTo>
                      <a:pt x="7077" y="5146"/>
                      <a:pt x="12411" y="8098"/>
                      <a:pt x="17269" y="12099"/>
                    </a:cubicBezTo>
                    <a:cubicBezTo>
                      <a:pt x="18697" y="13242"/>
                      <a:pt x="20888" y="11146"/>
                      <a:pt x="19364" y="9908"/>
                    </a:cubicBezTo>
                    <a:lnTo>
                      <a:pt x="19364" y="990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id="{186ABD29-426E-464E-8574-4A3ABF19E0B9}"/>
                  </a:ext>
                </a:extLst>
              </p:cNvPr>
              <p:cNvSpPr/>
              <p:nvPr/>
            </p:nvSpPr>
            <p:spPr>
              <a:xfrm>
                <a:off x="5858686" y="4248528"/>
                <a:ext cx="11453" cy="17270"/>
              </a:xfrm>
              <a:custGeom>
                <a:avLst/>
                <a:gdLst>
                  <a:gd name="connsiteX0" fmla="*/ 11381 w 11453"/>
                  <a:gd name="connsiteY0" fmla="*/ 15432 h 17270"/>
                  <a:gd name="connsiteX1" fmla="*/ 2523 w 11453"/>
                  <a:gd name="connsiteY1" fmla="*/ 478 h 17270"/>
                  <a:gd name="connsiteX2" fmla="*/ 427 w 11453"/>
                  <a:gd name="connsiteY2" fmla="*/ 2573 h 17270"/>
                  <a:gd name="connsiteX3" fmla="*/ 8428 w 11453"/>
                  <a:gd name="connsiteY3" fmla="*/ 16194 h 17270"/>
                  <a:gd name="connsiteX4" fmla="*/ 11381 w 11453"/>
                  <a:gd name="connsiteY4" fmla="*/ 15432 h 17270"/>
                  <a:gd name="connsiteX5" fmla="*/ 11381 w 11453"/>
                  <a:gd name="connsiteY5" fmla="*/ 15432 h 17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53" h="17270">
                    <a:moveTo>
                      <a:pt x="11381" y="15432"/>
                    </a:moveTo>
                    <a:cubicBezTo>
                      <a:pt x="9571" y="9717"/>
                      <a:pt x="6618" y="4859"/>
                      <a:pt x="2523" y="478"/>
                    </a:cubicBezTo>
                    <a:cubicBezTo>
                      <a:pt x="1189" y="-951"/>
                      <a:pt x="-906" y="1145"/>
                      <a:pt x="427" y="2573"/>
                    </a:cubicBezTo>
                    <a:cubicBezTo>
                      <a:pt x="4237" y="6669"/>
                      <a:pt x="6714" y="10955"/>
                      <a:pt x="8428" y="16194"/>
                    </a:cubicBezTo>
                    <a:cubicBezTo>
                      <a:pt x="9000" y="18099"/>
                      <a:pt x="11952" y="17242"/>
                      <a:pt x="11381" y="15432"/>
                    </a:cubicBezTo>
                    <a:lnTo>
                      <a:pt x="11381" y="1543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id="{F029E685-4904-419B-9426-0DF158C44536}"/>
                  </a:ext>
                </a:extLst>
              </p:cNvPr>
              <p:cNvSpPr/>
              <p:nvPr/>
            </p:nvSpPr>
            <p:spPr>
              <a:xfrm>
                <a:off x="5840740" y="4252541"/>
                <a:ext cx="12904" cy="15272"/>
              </a:xfrm>
              <a:custGeom>
                <a:avLst/>
                <a:gdLst>
                  <a:gd name="connsiteX0" fmla="*/ 12658 w 12904"/>
                  <a:gd name="connsiteY0" fmla="*/ 13039 h 15272"/>
                  <a:gd name="connsiteX1" fmla="*/ 2561 w 12904"/>
                  <a:gd name="connsiteY1" fmla="*/ 466 h 15272"/>
                  <a:gd name="connsiteX2" fmla="*/ 466 w 12904"/>
                  <a:gd name="connsiteY2" fmla="*/ 2561 h 15272"/>
                  <a:gd name="connsiteX3" fmla="*/ 10086 w 12904"/>
                  <a:gd name="connsiteY3" fmla="*/ 14563 h 15272"/>
                  <a:gd name="connsiteX4" fmla="*/ 12658 w 12904"/>
                  <a:gd name="connsiteY4" fmla="*/ 13039 h 15272"/>
                  <a:gd name="connsiteX5" fmla="*/ 12658 w 12904"/>
                  <a:gd name="connsiteY5" fmla="*/ 13039 h 15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04" h="15272">
                    <a:moveTo>
                      <a:pt x="12658" y="13039"/>
                    </a:moveTo>
                    <a:cubicBezTo>
                      <a:pt x="9705" y="8467"/>
                      <a:pt x="6371" y="4276"/>
                      <a:pt x="2561" y="466"/>
                    </a:cubicBezTo>
                    <a:cubicBezTo>
                      <a:pt x="1228" y="-963"/>
                      <a:pt x="-963" y="1228"/>
                      <a:pt x="466" y="2561"/>
                    </a:cubicBezTo>
                    <a:cubicBezTo>
                      <a:pt x="4085" y="6276"/>
                      <a:pt x="7229" y="10181"/>
                      <a:pt x="10086" y="14563"/>
                    </a:cubicBezTo>
                    <a:cubicBezTo>
                      <a:pt x="11134" y="16182"/>
                      <a:pt x="13706" y="14753"/>
                      <a:pt x="12658" y="13039"/>
                    </a:cubicBezTo>
                    <a:lnTo>
                      <a:pt x="12658" y="130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3FE0FF29-3823-4410-B456-74B2C3BFDDCF}"/>
                  </a:ext>
                </a:extLst>
              </p:cNvPr>
              <p:cNvSpPr/>
              <p:nvPr/>
            </p:nvSpPr>
            <p:spPr>
              <a:xfrm>
                <a:off x="5864568" y="4195711"/>
                <a:ext cx="39440" cy="38137"/>
              </a:xfrm>
              <a:custGeom>
                <a:avLst/>
                <a:gdLst>
                  <a:gd name="connsiteX0" fmla="*/ 16167 w 39440"/>
                  <a:gd name="connsiteY0" fmla="*/ 37388 h 38137"/>
                  <a:gd name="connsiteX1" fmla="*/ 21977 w 39440"/>
                  <a:gd name="connsiteY1" fmla="*/ 29197 h 38137"/>
                  <a:gd name="connsiteX2" fmla="*/ 26739 w 39440"/>
                  <a:gd name="connsiteY2" fmla="*/ 25673 h 38137"/>
                  <a:gd name="connsiteX3" fmla="*/ 30168 w 39440"/>
                  <a:gd name="connsiteY3" fmla="*/ 24053 h 38137"/>
                  <a:gd name="connsiteX4" fmla="*/ 32645 w 39440"/>
                  <a:gd name="connsiteY4" fmla="*/ 29102 h 38137"/>
                  <a:gd name="connsiteX5" fmla="*/ 23310 w 39440"/>
                  <a:gd name="connsiteY5" fmla="*/ 31007 h 38137"/>
                  <a:gd name="connsiteX6" fmla="*/ 12928 w 39440"/>
                  <a:gd name="connsiteY6" fmla="*/ 30340 h 38137"/>
                  <a:gd name="connsiteX7" fmla="*/ 8261 w 39440"/>
                  <a:gd name="connsiteY7" fmla="*/ 21196 h 38137"/>
                  <a:gd name="connsiteX8" fmla="*/ 3784 w 39440"/>
                  <a:gd name="connsiteY8" fmla="*/ 9956 h 38137"/>
                  <a:gd name="connsiteX9" fmla="*/ 11214 w 39440"/>
                  <a:gd name="connsiteY9" fmla="*/ 8432 h 38137"/>
                  <a:gd name="connsiteX10" fmla="*/ 13500 w 39440"/>
                  <a:gd name="connsiteY10" fmla="*/ 15195 h 38137"/>
                  <a:gd name="connsiteX11" fmla="*/ 12166 w 39440"/>
                  <a:gd name="connsiteY11" fmla="*/ 27578 h 38137"/>
                  <a:gd name="connsiteX12" fmla="*/ 15119 w 39440"/>
                  <a:gd name="connsiteY12" fmla="*/ 28340 h 38137"/>
                  <a:gd name="connsiteX13" fmla="*/ 15214 w 39440"/>
                  <a:gd name="connsiteY13" fmla="*/ 9861 h 38137"/>
                  <a:gd name="connsiteX14" fmla="*/ 4451 w 39440"/>
                  <a:gd name="connsiteY14" fmla="*/ 146 h 38137"/>
                  <a:gd name="connsiteX15" fmla="*/ 12166 w 39440"/>
                  <a:gd name="connsiteY15" fmla="*/ 35007 h 38137"/>
                  <a:gd name="connsiteX16" fmla="*/ 13881 w 39440"/>
                  <a:gd name="connsiteY16" fmla="*/ 35674 h 38137"/>
                  <a:gd name="connsiteX17" fmla="*/ 37788 w 39440"/>
                  <a:gd name="connsiteY17" fmla="*/ 22529 h 38137"/>
                  <a:gd name="connsiteX18" fmla="*/ 13500 w 39440"/>
                  <a:gd name="connsiteY18" fmla="*/ 35769 h 38137"/>
                  <a:gd name="connsiteX19" fmla="*/ 16167 w 39440"/>
                  <a:gd name="connsiteY19" fmla="*/ 37388 h 38137"/>
                  <a:gd name="connsiteX20" fmla="*/ 16167 w 39440"/>
                  <a:gd name="connsiteY20" fmla="*/ 37388 h 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440" h="38137">
                    <a:moveTo>
                      <a:pt x="16167" y="37388"/>
                    </a:moveTo>
                    <a:cubicBezTo>
                      <a:pt x="17691" y="34340"/>
                      <a:pt x="19500" y="31578"/>
                      <a:pt x="21977" y="29197"/>
                    </a:cubicBezTo>
                    <a:cubicBezTo>
                      <a:pt x="23406" y="27863"/>
                      <a:pt x="25025" y="26625"/>
                      <a:pt x="26739" y="25673"/>
                    </a:cubicBezTo>
                    <a:cubicBezTo>
                      <a:pt x="27882" y="25101"/>
                      <a:pt x="29025" y="24530"/>
                      <a:pt x="30168" y="24053"/>
                    </a:cubicBezTo>
                    <a:cubicBezTo>
                      <a:pt x="31026" y="25768"/>
                      <a:pt x="31788" y="27387"/>
                      <a:pt x="32645" y="29102"/>
                    </a:cubicBezTo>
                    <a:cubicBezTo>
                      <a:pt x="31597" y="30435"/>
                      <a:pt x="25025" y="30626"/>
                      <a:pt x="23310" y="31007"/>
                    </a:cubicBezTo>
                    <a:cubicBezTo>
                      <a:pt x="19500" y="31769"/>
                      <a:pt x="15690" y="33578"/>
                      <a:pt x="12928" y="30340"/>
                    </a:cubicBezTo>
                    <a:cubicBezTo>
                      <a:pt x="10928" y="27959"/>
                      <a:pt x="9594" y="24053"/>
                      <a:pt x="8261" y="21196"/>
                    </a:cubicBezTo>
                    <a:cubicBezTo>
                      <a:pt x="7213" y="18910"/>
                      <a:pt x="3308" y="12623"/>
                      <a:pt x="3784" y="9956"/>
                    </a:cubicBezTo>
                    <a:cubicBezTo>
                      <a:pt x="4070" y="8147"/>
                      <a:pt x="9690" y="7004"/>
                      <a:pt x="11214" y="8432"/>
                    </a:cubicBezTo>
                    <a:cubicBezTo>
                      <a:pt x="12642" y="9861"/>
                      <a:pt x="13119" y="13290"/>
                      <a:pt x="13500" y="15195"/>
                    </a:cubicBezTo>
                    <a:cubicBezTo>
                      <a:pt x="14262" y="19481"/>
                      <a:pt x="13690" y="23577"/>
                      <a:pt x="12166" y="27578"/>
                    </a:cubicBezTo>
                    <a:cubicBezTo>
                      <a:pt x="11499" y="29387"/>
                      <a:pt x="14452" y="30149"/>
                      <a:pt x="15119" y="28340"/>
                    </a:cubicBezTo>
                    <a:cubicBezTo>
                      <a:pt x="17405" y="22244"/>
                      <a:pt x="17595" y="15957"/>
                      <a:pt x="15214" y="9861"/>
                    </a:cubicBezTo>
                    <a:cubicBezTo>
                      <a:pt x="13690" y="5861"/>
                      <a:pt x="9880" y="-1093"/>
                      <a:pt x="4451" y="146"/>
                    </a:cubicBezTo>
                    <a:cubicBezTo>
                      <a:pt x="-8027" y="3098"/>
                      <a:pt x="9404" y="30245"/>
                      <a:pt x="12166" y="35007"/>
                    </a:cubicBezTo>
                    <a:cubicBezTo>
                      <a:pt x="12547" y="35579"/>
                      <a:pt x="13214" y="35864"/>
                      <a:pt x="13881" y="35674"/>
                    </a:cubicBezTo>
                    <a:cubicBezTo>
                      <a:pt x="17786" y="34912"/>
                      <a:pt x="46551" y="32626"/>
                      <a:pt x="37788" y="22529"/>
                    </a:cubicBezTo>
                    <a:cubicBezTo>
                      <a:pt x="30168" y="13671"/>
                      <a:pt x="16452" y="29673"/>
                      <a:pt x="13500" y="35769"/>
                    </a:cubicBezTo>
                    <a:cubicBezTo>
                      <a:pt x="12738" y="37579"/>
                      <a:pt x="15309" y="39103"/>
                      <a:pt x="16167" y="37388"/>
                    </a:cubicBezTo>
                    <a:lnTo>
                      <a:pt x="16167" y="373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23F74CDA-2E91-4608-B27B-9ADC95D8D187}"/>
                  </a:ext>
                </a:extLst>
              </p:cNvPr>
              <p:cNvSpPr/>
              <p:nvPr/>
            </p:nvSpPr>
            <p:spPr>
              <a:xfrm>
                <a:off x="5899395" y="4259931"/>
                <a:ext cx="48480" cy="29651"/>
              </a:xfrm>
              <a:custGeom>
                <a:avLst/>
                <a:gdLst>
                  <a:gd name="connsiteX0" fmla="*/ 47729 w 48480"/>
                  <a:gd name="connsiteY0" fmla="*/ 3839 h 29651"/>
                  <a:gd name="connsiteX1" fmla="*/ 9 w 48480"/>
                  <a:gd name="connsiteY1" fmla="*/ 28223 h 29651"/>
                  <a:gd name="connsiteX2" fmla="*/ 3057 w 48480"/>
                  <a:gd name="connsiteY2" fmla="*/ 28223 h 29651"/>
                  <a:gd name="connsiteX3" fmla="*/ 46205 w 48480"/>
                  <a:gd name="connsiteY3" fmla="*/ 6506 h 29651"/>
                  <a:gd name="connsiteX4" fmla="*/ 47729 w 48480"/>
                  <a:gd name="connsiteY4" fmla="*/ 3839 h 29651"/>
                  <a:gd name="connsiteX5" fmla="*/ 47729 w 48480"/>
                  <a:gd name="connsiteY5" fmla="*/ 3839 h 2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480" h="29651">
                    <a:moveTo>
                      <a:pt x="47729" y="3839"/>
                    </a:moveTo>
                    <a:cubicBezTo>
                      <a:pt x="27060" y="-6448"/>
                      <a:pt x="2962" y="4696"/>
                      <a:pt x="9" y="28223"/>
                    </a:cubicBezTo>
                    <a:cubicBezTo>
                      <a:pt x="-182" y="30128"/>
                      <a:pt x="2771" y="30128"/>
                      <a:pt x="3057" y="28223"/>
                    </a:cubicBezTo>
                    <a:cubicBezTo>
                      <a:pt x="5629" y="7077"/>
                      <a:pt x="27727" y="-2733"/>
                      <a:pt x="46205" y="6506"/>
                    </a:cubicBezTo>
                    <a:cubicBezTo>
                      <a:pt x="47920" y="7268"/>
                      <a:pt x="49444" y="4696"/>
                      <a:pt x="47729" y="3839"/>
                    </a:cubicBezTo>
                    <a:lnTo>
                      <a:pt x="47729" y="38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id="{1E64464D-E664-4A79-9182-DC097CCC2533}"/>
                  </a:ext>
                </a:extLst>
              </p:cNvPr>
              <p:cNvSpPr/>
              <p:nvPr/>
            </p:nvSpPr>
            <p:spPr>
              <a:xfrm>
                <a:off x="5810726" y="4285574"/>
                <a:ext cx="128087" cy="7473"/>
              </a:xfrm>
              <a:custGeom>
                <a:avLst/>
                <a:gdLst>
                  <a:gd name="connsiteX0" fmla="*/ 126587 w 128087"/>
                  <a:gd name="connsiteY0" fmla="*/ 4390 h 7473"/>
                  <a:gd name="connsiteX1" fmla="*/ 1429 w 128087"/>
                  <a:gd name="connsiteY1" fmla="*/ 9 h 7473"/>
                  <a:gd name="connsiteX2" fmla="*/ 1429 w 128087"/>
                  <a:gd name="connsiteY2" fmla="*/ 3057 h 7473"/>
                  <a:gd name="connsiteX3" fmla="*/ 126587 w 128087"/>
                  <a:gd name="connsiteY3" fmla="*/ 7438 h 7473"/>
                  <a:gd name="connsiteX4" fmla="*/ 126587 w 128087"/>
                  <a:gd name="connsiteY4" fmla="*/ 4390 h 7473"/>
                  <a:gd name="connsiteX5" fmla="*/ 126587 w 128087"/>
                  <a:gd name="connsiteY5" fmla="*/ 439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087" h="7473">
                    <a:moveTo>
                      <a:pt x="126587" y="4390"/>
                    </a:moveTo>
                    <a:cubicBezTo>
                      <a:pt x="84773" y="4676"/>
                      <a:pt x="43053" y="3152"/>
                      <a:pt x="1429" y="9"/>
                    </a:cubicBezTo>
                    <a:cubicBezTo>
                      <a:pt x="-476" y="-182"/>
                      <a:pt x="-476" y="2866"/>
                      <a:pt x="1429" y="3057"/>
                    </a:cubicBezTo>
                    <a:cubicBezTo>
                      <a:pt x="43148" y="6295"/>
                      <a:pt x="84773" y="7724"/>
                      <a:pt x="126587" y="7438"/>
                    </a:cubicBezTo>
                    <a:cubicBezTo>
                      <a:pt x="128587" y="7343"/>
                      <a:pt x="128587" y="4390"/>
                      <a:pt x="126587" y="4390"/>
                    </a:cubicBezTo>
                    <a:lnTo>
                      <a:pt x="126587" y="43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27F4C890-43AF-4FC0-9F3C-84175E891E2B}"/>
                  </a:ext>
                </a:extLst>
              </p:cNvPr>
              <p:cNvSpPr/>
              <p:nvPr/>
            </p:nvSpPr>
            <p:spPr>
              <a:xfrm>
                <a:off x="6124289" y="4220050"/>
                <a:ext cx="128054" cy="108069"/>
              </a:xfrm>
              <a:custGeom>
                <a:avLst/>
                <a:gdLst>
                  <a:gd name="connsiteX0" fmla="*/ 0 w 128054"/>
                  <a:gd name="connsiteY0" fmla="*/ 8858 h 108069"/>
                  <a:gd name="connsiteX1" fmla="*/ 5048 w 128054"/>
                  <a:gd name="connsiteY1" fmla="*/ 80772 h 108069"/>
                  <a:gd name="connsiteX2" fmla="*/ 127159 w 128054"/>
                  <a:gd name="connsiteY2" fmla="*/ 107728 h 108069"/>
                  <a:gd name="connsiteX3" fmla="*/ 91345 w 128054"/>
                  <a:gd name="connsiteY3" fmla="*/ 56388 h 108069"/>
                  <a:gd name="connsiteX4" fmla="*/ 76295 w 128054"/>
                  <a:gd name="connsiteY4" fmla="*/ 50578 h 108069"/>
                  <a:gd name="connsiteX5" fmla="*/ 79343 w 128054"/>
                  <a:gd name="connsiteY5" fmla="*/ 0 h 108069"/>
                  <a:gd name="connsiteX6" fmla="*/ 0 w 128054"/>
                  <a:gd name="connsiteY6" fmla="*/ 8858 h 10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054" h="108069">
                    <a:moveTo>
                      <a:pt x="0" y="8858"/>
                    </a:moveTo>
                    <a:lnTo>
                      <a:pt x="5048" y="80772"/>
                    </a:lnTo>
                    <a:cubicBezTo>
                      <a:pt x="5048" y="80772"/>
                      <a:pt x="123158" y="111633"/>
                      <a:pt x="127159" y="107728"/>
                    </a:cubicBezTo>
                    <a:cubicBezTo>
                      <a:pt x="131159" y="103822"/>
                      <a:pt x="122206" y="76867"/>
                      <a:pt x="91345" y="56388"/>
                    </a:cubicBezTo>
                    <a:lnTo>
                      <a:pt x="76295" y="50578"/>
                    </a:lnTo>
                    <a:lnTo>
                      <a:pt x="79343" y="0"/>
                    </a:lnTo>
                    <a:lnTo>
                      <a:pt x="0" y="88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id="{05C3FC69-BEC2-4034-9723-C98D1BC43641}"/>
                  </a:ext>
                </a:extLst>
              </p:cNvPr>
              <p:cNvSpPr/>
              <p:nvPr/>
            </p:nvSpPr>
            <p:spPr>
              <a:xfrm>
                <a:off x="6186487" y="4268107"/>
                <a:ext cx="17767" cy="11947"/>
              </a:xfrm>
              <a:custGeom>
                <a:avLst/>
                <a:gdLst>
                  <a:gd name="connsiteX0" fmla="*/ 2667 w 17767"/>
                  <a:gd name="connsiteY0" fmla="*/ 11570 h 11947"/>
                  <a:gd name="connsiteX1" fmla="*/ 16955 w 17767"/>
                  <a:gd name="connsiteY1" fmla="*/ 2711 h 11947"/>
                  <a:gd name="connsiteX2" fmla="*/ 15431 w 17767"/>
                  <a:gd name="connsiteY2" fmla="*/ 140 h 11947"/>
                  <a:gd name="connsiteX3" fmla="*/ 477 w 17767"/>
                  <a:gd name="connsiteY3" fmla="*/ 9474 h 11947"/>
                  <a:gd name="connsiteX4" fmla="*/ 2667 w 17767"/>
                  <a:gd name="connsiteY4" fmla="*/ 11570 h 11947"/>
                  <a:gd name="connsiteX5" fmla="*/ 2667 w 17767"/>
                  <a:gd name="connsiteY5" fmla="*/ 11570 h 11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67" h="11947">
                    <a:moveTo>
                      <a:pt x="2667" y="11570"/>
                    </a:moveTo>
                    <a:cubicBezTo>
                      <a:pt x="7049" y="7855"/>
                      <a:pt x="11716" y="4997"/>
                      <a:pt x="16955" y="2711"/>
                    </a:cubicBezTo>
                    <a:cubicBezTo>
                      <a:pt x="18765" y="1949"/>
                      <a:pt x="17240" y="-622"/>
                      <a:pt x="15431" y="140"/>
                    </a:cubicBezTo>
                    <a:cubicBezTo>
                      <a:pt x="9906" y="2521"/>
                      <a:pt x="5049" y="5569"/>
                      <a:pt x="477" y="9474"/>
                    </a:cubicBezTo>
                    <a:cubicBezTo>
                      <a:pt x="-952" y="10712"/>
                      <a:pt x="1143" y="12808"/>
                      <a:pt x="2667" y="11570"/>
                    </a:cubicBezTo>
                    <a:lnTo>
                      <a:pt x="2667" y="115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id="{F1F9C9E1-DDFD-4FF5-98AF-8EF22CD13C9F}"/>
                  </a:ext>
                </a:extLst>
              </p:cNvPr>
              <p:cNvSpPr/>
              <p:nvPr/>
            </p:nvSpPr>
            <p:spPr>
              <a:xfrm>
                <a:off x="6180497" y="4255100"/>
                <a:ext cx="21801" cy="7285"/>
              </a:xfrm>
              <a:custGeom>
                <a:avLst/>
                <a:gdLst>
                  <a:gd name="connsiteX0" fmla="*/ 2276 w 21801"/>
                  <a:gd name="connsiteY0" fmla="*/ 7146 h 7285"/>
                  <a:gd name="connsiteX1" fmla="*/ 20373 w 21801"/>
                  <a:gd name="connsiteY1" fmla="*/ 3050 h 7285"/>
                  <a:gd name="connsiteX2" fmla="*/ 20373 w 21801"/>
                  <a:gd name="connsiteY2" fmla="*/ 2 h 7285"/>
                  <a:gd name="connsiteX3" fmla="*/ 752 w 21801"/>
                  <a:gd name="connsiteY3" fmla="*/ 4479 h 7285"/>
                  <a:gd name="connsiteX4" fmla="*/ 2276 w 21801"/>
                  <a:gd name="connsiteY4" fmla="*/ 7146 h 7285"/>
                  <a:gd name="connsiteX5" fmla="*/ 2276 w 21801"/>
                  <a:gd name="connsiteY5" fmla="*/ 7146 h 7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801" h="7285">
                    <a:moveTo>
                      <a:pt x="2276" y="7146"/>
                    </a:moveTo>
                    <a:cubicBezTo>
                      <a:pt x="8181" y="4669"/>
                      <a:pt x="13991" y="3336"/>
                      <a:pt x="20373" y="3050"/>
                    </a:cubicBezTo>
                    <a:cubicBezTo>
                      <a:pt x="22278" y="2955"/>
                      <a:pt x="22278" y="-93"/>
                      <a:pt x="20373" y="2"/>
                    </a:cubicBezTo>
                    <a:cubicBezTo>
                      <a:pt x="13515" y="383"/>
                      <a:pt x="7038" y="1812"/>
                      <a:pt x="752" y="4479"/>
                    </a:cubicBezTo>
                    <a:cubicBezTo>
                      <a:pt x="-963" y="5336"/>
                      <a:pt x="561" y="7908"/>
                      <a:pt x="2276" y="7146"/>
                    </a:cubicBezTo>
                    <a:lnTo>
                      <a:pt x="2276" y="71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id="{FD64E99F-AF11-4EF0-A0C5-738ADFD0F45C}"/>
                  </a:ext>
                </a:extLst>
              </p:cNvPr>
              <p:cNvSpPr/>
              <p:nvPr/>
            </p:nvSpPr>
            <p:spPr>
              <a:xfrm>
                <a:off x="6201100" y="4277151"/>
                <a:ext cx="15189" cy="14206"/>
              </a:xfrm>
              <a:custGeom>
                <a:avLst/>
                <a:gdLst>
                  <a:gd name="connsiteX0" fmla="*/ 2913 w 15189"/>
                  <a:gd name="connsiteY0" fmla="*/ 13575 h 14206"/>
                  <a:gd name="connsiteX1" fmla="*/ 14438 w 15189"/>
                  <a:gd name="connsiteY1" fmla="*/ 2812 h 14206"/>
                  <a:gd name="connsiteX2" fmla="*/ 12914 w 15189"/>
                  <a:gd name="connsiteY2" fmla="*/ 240 h 14206"/>
                  <a:gd name="connsiteX3" fmla="*/ 246 w 15189"/>
                  <a:gd name="connsiteY3" fmla="*/ 12051 h 14206"/>
                  <a:gd name="connsiteX4" fmla="*/ 2913 w 15189"/>
                  <a:gd name="connsiteY4" fmla="*/ 13575 h 14206"/>
                  <a:gd name="connsiteX5" fmla="*/ 2913 w 15189"/>
                  <a:gd name="connsiteY5" fmla="*/ 13575 h 1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89" h="14206">
                    <a:moveTo>
                      <a:pt x="2913" y="13575"/>
                    </a:moveTo>
                    <a:cubicBezTo>
                      <a:pt x="6056" y="9003"/>
                      <a:pt x="9771" y="5574"/>
                      <a:pt x="14438" y="2812"/>
                    </a:cubicBezTo>
                    <a:cubicBezTo>
                      <a:pt x="16153" y="1859"/>
                      <a:pt x="14628" y="-808"/>
                      <a:pt x="12914" y="240"/>
                    </a:cubicBezTo>
                    <a:cubicBezTo>
                      <a:pt x="7770" y="3288"/>
                      <a:pt x="3675" y="7193"/>
                      <a:pt x="246" y="12051"/>
                    </a:cubicBezTo>
                    <a:cubicBezTo>
                      <a:pt x="-802" y="13575"/>
                      <a:pt x="1770" y="15099"/>
                      <a:pt x="2913" y="13575"/>
                    </a:cubicBezTo>
                    <a:lnTo>
                      <a:pt x="2913" y="135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id="{97E7D92B-42CB-43DF-89B2-B184819890E8}"/>
                  </a:ext>
                </a:extLst>
              </p:cNvPr>
              <p:cNvSpPr/>
              <p:nvPr/>
            </p:nvSpPr>
            <p:spPr>
              <a:xfrm>
                <a:off x="6216312" y="4286041"/>
                <a:ext cx="15980" cy="11920"/>
              </a:xfrm>
              <a:custGeom>
                <a:avLst/>
                <a:gdLst>
                  <a:gd name="connsiteX0" fmla="*/ 2656 w 15980"/>
                  <a:gd name="connsiteY0" fmla="*/ 11543 h 11920"/>
                  <a:gd name="connsiteX1" fmla="*/ 15229 w 15980"/>
                  <a:gd name="connsiteY1" fmla="*/ 2780 h 11920"/>
                  <a:gd name="connsiteX2" fmla="*/ 13704 w 15980"/>
                  <a:gd name="connsiteY2" fmla="*/ 208 h 11920"/>
                  <a:gd name="connsiteX3" fmla="*/ 465 w 15980"/>
                  <a:gd name="connsiteY3" fmla="*/ 9447 h 11920"/>
                  <a:gd name="connsiteX4" fmla="*/ 2656 w 15980"/>
                  <a:gd name="connsiteY4" fmla="*/ 11543 h 11920"/>
                  <a:gd name="connsiteX5" fmla="*/ 2656 w 15980"/>
                  <a:gd name="connsiteY5" fmla="*/ 11543 h 1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0" h="11920">
                    <a:moveTo>
                      <a:pt x="2656" y="11543"/>
                    </a:moveTo>
                    <a:cubicBezTo>
                      <a:pt x="6561" y="8114"/>
                      <a:pt x="10752" y="5256"/>
                      <a:pt x="15229" y="2780"/>
                    </a:cubicBezTo>
                    <a:cubicBezTo>
                      <a:pt x="16943" y="1827"/>
                      <a:pt x="15419" y="-744"/>
                      <a:pt x="13704" y="208"/>
                    </a:cubicBezTo>
                    <a:cubicBezTo>
                      <a:pt x="8942" y="2875"/>
                      <a:pt x="4560" y="5923"/>
                      <a:pt x="465" y="9447"/>
                    </a:cubicBezTo>
                    <a:cubicBezTo>
                      <a:pt x="-964" y="10686"/>
                      <a:pt x="1227" y="12781"/>
                      <a:pt x="2656" y="11543"/>
                    </a:cubicBezTo>
                    <a:lnTo>
                      <a:pt x="2656" y="115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F26DF808-593E-4F02-8028-3540BE7F81EA}"/>
                  </a:ext>
                </a:extLst>
              </p:cNvPr>
              <p:cNvSpPr/>
              <p:nvPr/>
            </p:nvSpPr>
            <p:spPr>
              <a:xfrm>
                <a:off x="6180546" y="4223331"/>
                <a:ext cx="43884" cy="34291"/>
              </a:xfrm>
              <a:custGeom>
                <a:avLst/>
                <a:gdLst>
                  <a:gd name="connsiteX0" fmla="*/ 22229 w 43884"/>
                  <a:gd name="connsiteY0" fmla="*/ 32342 h 34291"/>
                  <a:gd name="connsiteX1" fmla="*/ 2893 w 43884"/>
                  <a:gd name="connsiteY1" fmla="*/ 12816 h 34291"/>
                  <a:gd name="connsiteX2" fmla="*/ 21943 w 43884"/>
                  <a:gd name="connsiteY2" fmla="*/ 32152 h 34291"/>
                  <a:gd name="connsiteX3" fmla="*/ 23753 w 43884"/>
                  <a:gd name="connsiteY3" fmla="*/ 31961 h 34291"/>
                  <a:gd name="connsiteX4" fmla="*/ 40993 w 43884"/>
                  <a:gd name="connsiteY4" fmla="*/ 719 h 34291"/>
                  <a:gd name="connsiteX5" fmla="*/ 29087 w 43884"/>
                  <a:gd name="connsiteY5" fmla="*/ 5673 h 34291"/>
                  <a:gd name="connsiteX6" fmla="*/ 22896 w 43884"/>
                  <a:gd name="connsiteY6" fmla="*/ 24818 h 34291"/>
                  <a:gd name="connsiteX7" fmla="*/ 25944 w 43884"/>
                  <a:gd name="connsiteY7" fmla="*/ 24818 h 34291"/>
                  <a:gd name="connsiteX8" fmla="*/ 28706 w 43884"/>
                  <a:gd name="connsiteY8" fmla="*/ 11483 h 34291"/>
                  <a:gd name="connsiteX9" fmla="*/ 32135 w 43884"/>
                  <a:gd name="connsiteY9" fmla="*/ 6911 h 34291"/>
                  <a:gd name="connsiteX10" fmla="*/ 39564 w 43884"/>
                  <a:gd name="connsiteY10" fmla="*/ 9482 h 34291"/>
                  <a:gd name="connsiteX11" fmla="*/ 25848 w 43884"/>
                  <a:gd name="connsiteY11" fmla="*/ 25961 h 34291"/>
                  <a:gd name="connsiteX12" fmla="*/ 18228 w 43884"/>
                  <a:gd name="connsiteY12" fmla="*/ 26913 h 34291"/>
                  <a:gd name="connsiteX13" fmla="*/ 7560 w 43884"/>
                  <a:gd name="connsiteY13" fmla="*/ 21389 h 34291"/>
                  <a:gd name="connsiteX14" fmla="*/ 11180 w 43884"/>
                  <a:gd name="connsiteY14" fmla="*/ 17483 h 34291"/>
                  <a:gd name="connsiteX15" fmla="*/ 15561 w 43884"/>
                  <a:gd name="connsiteY15" fmla="*/ 22627 h 34291"/>
                  <a:gd name="connsiteX16" fmla="*/ 19467 w 43884"/>
                  <a:gd name="connsiteY16" fmla="*/ 33295 h 34291"/>
                  <a:gd name="connsiteX17" fmla="*/ 22229 w 43884"/>
                  <a:gd name="connsiteY17" fmla="*/ 32342 h 34291"/>
                  <a:gd name="connsiteX18" fmla="*/ 22229 w 43884"/>
                  <a:gd name="connsiteY18" fmla="*/ 32342 h 3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884" h="34291">
                    <a:moveTo>
                      <a:pt x="22229" y="32342"/>
                    </a:moveTo>
                    <a:cubicBezTo>
                      <a:pt x="20991" y="25580"/>
                      <a:pt x="12704" y="6911"/>
                      <a:pt x="2893" y="12816"/>
                    </a:cubicBezTo>
                    <a:cubicBezTo>
                      <a:pt x="-8823" y="19865"/>
                      <a:pt x="18609" y="30533"/>
                      <a:pt x="21943" y="32152"/>
                    </a:cubicBezTo>
                    <a:cubicBezTo>
                      <a:pt x="22515" y="32438"/>
                      <a:pt x="23277" y="32438"/>
                      <a:pt x="23753" y="31961"/>
                    </a:cubicBezTo>
                    <a:cubicBezTo>
                      <a:pt x="27753" y="28247"/>
                      <a:pt x="52137" y="7196"/>
                      <a:pt x="40993" y="719"/>
                    </a:cubicBezTo>
                    <a:cubicBezTo>
                      <a:pt x="36707" y="-1757"/>
                      <a:pt x="31659" y="2720"/>
                      <a:pt x="29087" y="5673"/>
                    </a:cubicBezTo>
                    <a:cubicBezTo>
                      <a:pt x="24324" y="11007"/>
                      <a:pt x="22419" y="17865"/>
                      <a:pt x="22896" y="24818"/>
                    </a:cubicBezTo>
                    <a:cubicBezTo>
                      <a:pt x="22991" y="26723"/>
                      <a:pt x="26039" y="26723"/>
                      <a:pt x="25944" y="24818"/>
                    </a:cubicBezTo>
                    <a:cubicBezTo>
                      <a:pt x="25658" y="20055"/>
                      <a:pt x="26325" y="15674"/>
                      <a:pt x="28706" y="11483"/>
                    </a:cubicBezTo>
                    <a:cubicBezTo>
                      <a:pt x="29658" y="9768"/>
                      <a:pt x="30801" y="8244"/>
                      <a:pt x="32135" y="6911"/>
                    </a:cubicBezTo>
                    <a:cubicBezTo>
                      <a:pt x="34040" y="4339"/>
                      <a:pt x="36516" y="5196"/>
                      <a:pt x="39564" y="9482"/>
                    </a:cubicBezTo>
                    <a:cubicBezTo>
                      <a:pt x="40041" y="11769"/>
                      <a:pt x="28039" y="24246"/>
                      <a:pt x="25848" y="25961"/>
                    </a:cubicBezTo>
                    <a:cubicBezTo>
                      <a:pt x="22324" y="28532"/>
                      <a:pt x="22038" y="28247"/>
                      <a:pt x="18228" y="26913"/>
                    </a:cubicBezTo>
                    <a:cubicBezTo>
                      <a:pt x="17085" y="26532"/>
                      <a:pt x="7656" y="22341"/>
                      <a:pt x="7560" y="21389"/>
                    </a:cubicBezTo>
                    <a:cubicBezTo>
                      <a:pt x="8799" y="20055"/>
                      <a:pt x="9942" y="18817"/>
                      <a:pt x="11180" y="17483"/>
                    </a:cubicBezTo>
                    <a:cubicBezTo>
                      <a:pt x="12894" y="19007"/>
                      <a:pt x="14323" y="20722"/>
                      <a:pt x="15561" y="22627"/>
                    </a:cubicBezTo>
                    <a:cubicBezTo>
                      <a:pt x="17657" y="25865"/>
                      <a:pt x="18800" y="29485"/>
                      <a:pt x="19467" y="33295"/>
                    </a:cubicBezTo>
                    <a:cubicBezTo>
                      <a:pt x="19657" y="35105"/>
                      <a:pt x="22515" y="34248"/>
                      <a:pt x="22229" y="32342"/>
                    </a:cubicBezTo>
                    <a:lnTo>
                      <a:pt x="22229" y="3234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id="{AB3D3CD1-B891-42D2-95EB-50FE1EBDE519}"/>
                  </a:ext>
                </a:extLst>
              </p:cNvPr>
              <p:cNvSpPr/>
              <p:nvPr/>
            </p:nvSpPr>
            <p:spPr>
              <a:xfrm>
                <a:off x="6126383" y="4266467"/>
                <a:ext cx="40511" cy="38548"/>
              </a:xfrm>
              <a:custGeom>
                <a:avLst/>
                <a:gdLst>
                  <a:gd name="connsiteX0" fmla="*/ 1907 w 40511"/>
                  <a:gd name="connsiteY0" fmla="*/ 3590 h 38548"/>
                  <a:gd name="connsiteX1" fmla="*/ 37054 w 40511"/>
                  <a:gd name="connsiteY1" fmla="*/ 36642 h 38548"/>
                  <a:gd name="connsiteX2" fmla="*/ 40007 w 40511"/>
                  <a:gd name="connsiteY2" fmla="*/ 37404 h 38548"/>
                  <a:gd name="connsiteX3" fmla="*/ 1145 w 40511"/>
                  <a:gd name="connsiteY3" fmla="*/ 637 h 38548"/>
                  <a:gd name="connsiteX4" fmla="*/ 1907 w 40511"/>
                  <a:gd name="connsiteY4" fmla="*/ 3590 h 38548"/>
                  <a:gd name="connsiteX5" fmla="*/ 1907 w 40511"/>
                  <a:gd name="connsiteY5" fmla="*/ 3590 h 3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11" h="38548">
                    <a:moveTo>
                      <a:pt x="1907" y="3590"/>
                    </a:moveTo>
                    <a:cubicBezTo>
                      <a:pt x="22004" y="-220"/>
                      <a:pt x="40673" y="15782"/>
                      <a:pt x="37054" y="36642"/>
                    </a:cubicBezTo>
                    <a:cubicBezTo>
                      <a:pt x="36768" y="38547"/>
                      <a:pt x="39626" y="39404"/>
                      <a:pt x="40007" y="37404"/>
                    </a:cubicBezTo>
                    <a:cubicBezTo>
                      <a:pt x="44007" y="14258"/>
                      <a:pt x="23624" y="-3649"/>
                      <a:pt x="1145" y="637"/>
                    </a:cubicBezTo>
                    <a:cubicBezTo>
                      <a:pt x="-856" y="1018"/>
                      <a:pt x="2" y="3971"/>
                      <a:pt x="1907" y="3590"/>
                    </a:cubicBezTo>
                    <a:lnTo>
                      <a:pt x="1907" y="35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id="{D6B3EB18-C320-4DEA-A95E-6854093C4468}"/>
                  </a:ext>
                </a:extLst>
              </p:cNvPr>
              <p:cNvSpPr/>
              <p:nvPr/>
            </p:nvSpPr>
            <p:spPr>
              <a:xfrm>
                <a:off x="6127594" y="4294939"/>
                <a:ext cx="124289" cy="34207"/>
              </a:xfrm>
              <a:custGeom>
                <a:avLst/>
                <a:gdLst>
                  <a:gd name="connsiteX0" fmla="*/ 1076 w 124289"/>
                  <a:gd name="connsiteY0" fmla="*/ 3026 h 34207"/>
                  <a:gd name="connsiteX1" fmla="*/ 122425 w 124289"/>
                  <a:gd name="connsiteY1" fmla="*/ 34173 h 34207"/>
                  <a:gd name="connsiteX2" fmla="*/ 123187 w 124289"/>
                  <a:gd name="connsiteY2" fmla="*/ 31220 h 34207"/>
                  <a:gd name="connsiteX3" fmla="*/ 1838 w 124289"/>
                  <a:gd name="connsiteY3" fmla="*/ 73 h 34207"/>
                  <a:gd name="connsiteX4" fmla="*/ 1076 w 124289"/>
                  <a:gd name="connsiteY4" fmla="*/ 3026 h 34207"/>
                  <a:gd name="connsiteX5" fmla="*/ 1076 w 124289"/>
                  <a:gd name="connsiteY5" fmla="*/ 3026 h 34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289" h="34207">
                    <a:moveTo>
                      <a:pt x="1076" y="3026"/>
                    </a:moveTo>
                    <a:cubicBezTo>
                      <a:pt x="41081" y="15123"/>
                      <a:pt x="81562" y="25505"/>
                      <a:pt x="122425" y="34173"/>
                    </a:cubicBezTo>
                    <a:cubicBezTo>
                      <a:pt x="124330" y="34553"/>
                      <a:pt x="125092" y="31696"/>
                      <a:pt x="123187" y="31220"/>
                    </a:cubicBezTo>
                    <a:cubicBezTo>
                      <a:pt x="82324" y="22552"/>
                      <a:pt x="41843" y="12170"/>
                      <a:pt x="1838" y="73"/>
                    </a:cubicBezTo>
                    <a:cubicBezTo>
                      <a:pt x="28" y="-498"/>
                      <a:pt x="-829" y="2454"/>
                      <a:pt x="1076" y="3026"/>
                    </a:cubicBezTo>
                    <a:lnTo>
                      <a:pt x="1076" y="302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id="{8DFFCB5E-7BD8-4608-A817-C8159809523F}"/>
                  </a:ext>
                </a:extLst>
              </p:cNvPr>
              <p:cNvSpPr/>
              <p:nvPr/>
            </p:nvSpPr>
            <p:spPr>
              <a:xfrm>
                <a:off x="5629365" y="3008173"/>
                <a:ext cx="107351" cy="124884"/>
              </a:xfrm>
              <a:custGeom>
                <a:avLst/>
                <a:gdLst>
                  <a:gd name="connsiteX0" fmla="*/ 107351 w 107351"/>
                  <a:gd name="connsiteY0" fmla="*/ 109263 h 124884"/>
                  <a:gd name="connsiteX1" fmla="*/ 91730 w 107351"/>
                  <a:gd name="connsiteY1" fmla="*/ 38874 h 124884"/>
                  <a:gd name="connsiteX2" fmla="*/ 88873 w 107351"/>
                  <a:gd name="connsiteY2" fmla="*/ 76974 h 124884"/>
                  <a:gd name="connsiteX3" fmla="*/ 39533 w 107351"/>
                  <a:gd name="connsiteY3" fmla="*/ 1345 h 124884"/>
                  <a:gd name="connsiteX4" fmla="*/ 66203 w 107351"/>
                  <a:gd name="connsiteY4" fmla="*/ 61543 h 124884"/>
                  <a:gd name="connsiteX5" fmla="*/ 16769 w 107351"/>
                  <a:gd name="connsiteY5" fmla="*/ 19157 h 124884"/>
                  <a:gd name="connsiteX6" fmla="*/ 55059 w 107351"/>
                  <a:gd name="connsiteY6" fmla="*/ 75545 h 124884"/>
                  <a:gd name="connsiteX7" fmla="*/ 1529 w 107351"/>
                  <a:gd name="connsiteY7" fmla="*/ 38302 h 124884"/>
                  <a:gd name="connsiteX8" fmla="*/ 43058 w 107351"/>
                  <a:gd name="connsiteY8" fmla="*/ 87165 h 124884"/>
                  <a:gd name="connsiteX9" fmla="*/ 13435 w 107351"/>
                  <a:gd name="connsiteY9" fmla="*/ 76688 h 124884"/>
                  <a:gd name="connsiteX10" fmla="*/ 52392 w 107351"/>
                  <a:gd name="connsiteY10" fmla="*/ 124884 h 124884"/>
                  <a:gd name="connsiteX11" fmla="*/ 107351 w 107351"/>
                  <a:gd name="connsiteY11" fmla="*/ 109263 h 12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351" h="124884">
                    <a:moveTo>
                      <a:pt x="107351" y="109263"/>
                    </a:moveTo>
                    <a:cubicBezTo>
                      <a:pt x="107351" y="109263"/>
                      <a:pt x="94778" y="45827"/>
                      <a:pt x="91730" y="38874"/>
                    </a:cubicBezTo>
                    <a:cubicBezTo>
                      <a:pt x="89349" y="33539"/>
                      <a:pt x="88873" y="76974"/>
                      <a:pt x="88873" y="76974"/>
                    </a:cubicBezTo>
                    <a:cubicBezTo>
                      <a:pt x="88873" y="76974"/>
                      <a:pt x="39533" y="-11895"/>
                      <a:pt x="39533" y="1345"/>
                    </a:cubicBezTo>
                    <a:cubicBezTo>
                      <a:pt x="39533" y="14585"/>
                      <a:pt x="66203" y="61543"/>
                      <a:pt x="66203" y="61543"/>
                    </a:cubicBezTo>
                    <a:cubicBezTo>
                      <a:pt x="66203" y="61543"/>
                      <a:pt x="5720" y="2774"/>
                      <a:pt x="16769" y="19157"/>
                    </a:cubicBezTo>
                    <a:cubicBezTo>
                      <a:pt x="27818" y="35540"/>
                      <a:pt x="55059" y="75545"/>
                      <a:pt x="55059" y="75545"/>
                    </a:cubicBezTo>
                    <a:cubicBezTo>
                      <a:pt x="55059" y="75545"/>
                      <a:pt x="-10759" y="17919"/>
                      <a:pt x="1529" y="38302"/>
                    </a:cubicBezTo>
                    <a:cubicBezTo>
                      <a:pt x="13816" y="58685"/>
                      <a:pt x="43058" y="87165"/>
                      <a:pt x="43058" y="87165"/>
                    </a:cubicBezTo>
                    <a:cubicBezTo>
                      <a:pt x="43058" y="87165"/>
                      <a:pt x="-2567" y="59733"/>
                      <a:pt x="13435" y="76688"/>
                    </a:cubicBezTo>
                    <a:cubicBezTo>
                      <a:pt x="29437" y="93642"/>
                      <a:pt x="39343" y="93452"/>
                      <a:pt x="52392" y="124884"/>
                    </a:cubicBezTo>
                    <a:lnTo>
                      <a:pt x="107351" y="10926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id="{9470C281-AE20-4C21-9F1D-2B7487DEBEA0}"/>
                  </a:ext>
                </a:extLst>
              </p:cNvPr>
              <p:cNvSpPr/>
              <p:nvPr/>
            </p:nvSpPr>
            <p:spPr>
              <a:xfrm>
                <a:off x="5677922" y="3094134"/>
                <a:ext cx="49384" cy="22359"/>
              </a:xfrm>
              <a:custGeom>
                <a:avLst/>
                <a:gdLst>
                  <a:gd name="connsiteX0" fmla="*/ 49269 w 49384"/>
                  <a:gd name="connsiteY0" fmla="*/ 20159 h 22359"/>
                  <a:gd name="connsiteX1" fmla="*/ 1739 w 49384"/>
                  <a:gd name="connsiteY1" fmla="*/ 2252 h 22359"/>
                  <a:gd name="connsiteX2" fmla="*/ 3073 w 49384"/>
                  <a:gd name="connsiteY2" fmla="*/ 7110 h 22359"/>
                  <a:gd name="connsiteX3" fmla="*/ 30981 w 49384"/>
                  <a:gd name="connsiteY3" fmla="*/ 9491 h 22359"/>
                  <a:gd name="connsiteX4" fmla="*/ 46221 w 49384"/>
                  <a:gd name="connsiteY4" fmla="*/ 21969 h 22359"/>
                  <a:gd name="connsiteX5" fmla="*/ 49269 w 49384"/>
                  <a:gd name="connsiteY5" fmla="*/ 20159 h 22359"/>
                  <a:gd name="connsiteX6" fmla="*/ 49269 w 49384"/>
                  <a:gd name="connsiteY6" fmla="*/ 20159 h 2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84" h="22359">
                    <a:moveTo>
                      <a:pt x="49269" y="20159"/>
                    </a:moveTo>
                    <a:cubicBezTo>
                      <a:pt x="43745" y="2538"/>
                      <a:pt x="17075" y="-3844"/>
                      <a:pt x="1739" y="2252"/>
                    </a:cubicBezTo>
                    <a:cubicBezTo>
                      <a:pt x="-1213" y="3490"/>
                      <a:pt x="-166" y="7681"/>
                      <a:pt x="3073" y="7110"/>
                    </a:cubicBezTo>
                    <a:cubicBezTo>
                      <a:pt x="12788" y="5395"/>
                      <a:pt x="21932" y="4919"/>
                      <a:pt x="30981" y="9491"/>
                    </a:cubicBezTo>
                    <a:cubicBezTo>
                      <a:pt x="37172" y="12539"/>
                      <a:pt x="40982" y="17873"/>
                      <a:pt x="46221" y="21969"/>
                    </a:cubicBezTo>
                    <a:cubicBezTo>
                      <a:pt x="47555" y="22921"/>
                      <a:pt x="49936" y="22064"/>
                      <a:pt x="49269" y="20159"/>
                    </a:cubicBezTo>
                    <a:lnTo>
                      <a:pt x="49269" y="2015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id="{256F9244-9DBB-46D5-B745-3A3686C757A2}"/>
                  </a:ext>
                </a:extLst>
              </p:cNvPr>
              <p:cNvSpPr/>
              <p:nvPr/>
            </p:nvSpPr>
            <p:spPr>
              <a:xfrm>
                <a:off x="5850635" y="3692556"/>
                <a:ext cx="277082" cy="544067"/>
              </a:xfrm>
              <a:custGeom>
                <a:avLst/>
                <a:gdLst>
                  <a:gd name="connsiteX0" fmla="*/ 277082 w 277082"/>
                  <a:gd name="connsiteY0" fmla="*/ 15145 h 544067"/>
                  <a:gd name="connsiteX1" fmla="*/ 129826 w 277082"/>
                  <a:gd name="connsiteY1" fmla="*/ 544068 h 544067"/>
                  <a:gd name="connsiteX2" fmla="*/ 0 w 277082"/>
                  <a:gd name="connsiteY2" fmla="*/ 521399 h 544067"/>
                  <a:gd name="connsiteX3" fmla="*/ 95821 w 277082"/>
                  <a:gd name="connsiteY3" fmla="*/ 0 h 54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082" h="544067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8" name="Freeform: Shape 517">
                <a:extLst>
                  <a:ext uri="{FF2B5EF4-FFF2-40B4-BE49-F238E27FC236}">
                    <a16:creationId xmlns:a16="http://schemas.microsoft.com/office/drawing/2014/main" id="{14652F11-6807-4F52-876D-DD096ADA9DCB}"/>
                  </a:ext>
                </a:extLst>
              </p:cNvPr>
              <p:cNvSpPr/>
              <p:nvPr/>
            </p:nvSpPr>
            <p:spPr>
              <a:xfrm>
                <a:off x="6093713" y="3707701"/>
                <a:ext cx="241839" cy="528923"/>
              </a:xfrm>
              <a:custGeom>
                <a:avLst/>
                <a:gdLst>
                  <a:gd name="connsiteX0" fmla="*/ 241840 w 241839"/>
                  <a:gd name="connsiteY0" fmla="*/ 0 h 528923"/>
                  <a:gd name="connsiteX1" fmla="*/ 143637 w 241839"/>
                  <a:gd name="connsiteY1" fmla="*/ 528923 h 528923"/>
                  <a:gd name="connsiteX2" fmla="*/ 0 w 241839"/>
                  <a:gd name="connsiteY2" fmla="*/ 528923 h 528923"/>
                  <a:gd name="connsiteX3" fmla="*/ 52959 w 241839"/>
                  <a:gd name="connsiteY3" fmla="*/ 7334 h 52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839" h="528923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9" name="Freeform: Shape 518">
                <a:extLst>
                  <a:ext uri="{FF2B5EF4-FFF2-40B4-BE49-F238E27FC236}">
                    <a16:creationId xmlns:a16="http://schemas.microsoft.com/office/drawing/2014/main" id="{22EA921E-3097-4432-8721-5C15D0DC87A1}"/>
                  </a:ext>
                </a:extLst>
              </p:cNvPr>
              <p:cNvSpPr/>
              <p:nvPr/>
            </p:nvSpPr>
            <p:spPr>
              <a:xfrm>
                <a:off x="5666325" y="3105340"/>
                <a:ext cx="962693" cy="694614"/>
              </a:xfrm>
              <a:custGeom>
                <a:avLst/>
                <a:gdLst>
                  <a:gd name="connsiteX0" fmla="*/ 166118 w 962693"/>
                  <a:gd name="connsiteY0" fmla="*/ 274987 h 694614"/>
                  <a:gd name="connsiteX1" fmla="*/ 292515 w 962693"/>
                  <a:gd name="connsiteY1" fmla="*/ 215074 h 694614"/>
                  <a:gd name="connsiteX2" fmla="*/ 256986 w 962693"/>
                  <a:gd name="connsiteY2" fmla="*/ 609314 h 694614"/>
                  <a:gd name="connsiteX3" fmla="*/ 690755 w 962693"/>
                  <a:gd name="connsiteY3" fmla="*/ 631317 h 694614"/>
                  <a:gd name="connsiteX4" fmla="*/ 606268 w 962693"/>
                  <a:gd name="connsiteY4" fmla="*/ 240411 h 694614"/>
                  <a:gd name="connsiteX5" fmla="*/ 906972 w 962693"/>
                  <a:gd name="connsiteY5" fmla="*/ 578739 h 694614"/>
                  <a:gd name="connsiteX6" fmla="*/ 962694 w 962693"/>
                  <a:gd name="connsiteY6" fmla="*/ 512350 h 694614"/>
                  <a:gd name="connsiteX7" fmla="*/ 599791 w 962693"/>
                  <a:gd name="connsiteY7" fmla="*/ 91916 h 694614"/>
                  <a:gd name="connsiteX8" fmla="*/ 528163 w 962693"/>
                  <a:gd name="connsiteY8" fmla="*/ 62960 h 694614"/>
                  <a:gd name="connsiteX9" fmla="*/ 359952 w 962693"/>
                  <a:gd name="connsiteY9" fmla="*/ 77153 h 694614"/>
                  <a:gd name="connsiteX10" fmla="*/ 344616 w 962693"/>
                  <a:gd name="connsiteY10" fmla="*/ 79439 h 694614"/>
                  <a:gd name="connsiteX11" fmla="*/ 292800 w 962693"/>
                  <a:gd name="connsiteY11" fmla="*/ 95631 h 694614"/>
                  <a:gd name="connsiteX12" fmla="*/ 138114 w 962693"/>
                  <a:gd name="connsiteY12" fmla="*/ 172879 h 694614"/>
                  <a:gd name="connsiteX13" fmla="*/ 81631 w 962693"/>
                  <a:gd name="connsiteY13" fmla="*/ 0 h 694614"/>
                  <a:gd name="connsiteX14" fmla="*/ 2 w 962693"/>
                  <a:gd name="connsiteY14" fmla="*/ 33909 h 694614"/>
                  <a:gd name="connsiteX15" fmla="*/ 166118 w 962693"/>
                  <a:gd name="connsiteY15" fmla="*/ 274987 h 69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2693" h="694614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id="{6D93EBA2-C7B5-4472-84EE-B602D821D2DE}"/>
                  </a:ext>
                </a:extLst>
              </p:cNvPr>
              <p:cNvSpPr/>
              <p:nvPr/>
            </p:nvSpPr>
            <p:spPr>
              <a:xfrm>
                <a:off x="6196093" y="3175193"/>
                <a:ext cx="79533" cy="173300"/>
              </a:xfrm>
              <a:custGeom>
                <a:avLst/>
                <a:gdLst>
                  <a:gd name="connsiteX0" fmla="*/ 109 w 79533"/>
                  <a:gd name="connsiteY0" fmla="*/ 1870 h 173300"/>
                  <a:gd name="connsiteX1" fmla="*/ 73547 w 79533"/>
                  <a:gd name="connsiteY1" fmla="*/ 171320 h 173300"/>
                  <a:gd name="connsiteX2" fmla="*/ 79357 w 79533"/>
                  <a:gd name="connsiteY2" fmla="*/ 169700 h 173300"/>
                  <a:gd name="connsiteX3" fmla="*/ 2871 w 79533"/>
                  <a:gd name="connsiteY3" fmla="*/ 632 h 173300"/>
                  <a:gd name="connsiteX4" fmla="*/ 109 w 79533"/>
                  <a:gd name="connsiteY4" fmla="*/ 1870 h 173300"/>
                  <a:gd name="connsiteX5" fmla="*/ 109 w 79533"/>
                  <a:gd name="connsiteY5" fmla="*/ 1870 h 17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533" h="17330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1" name="Freeform: Shape 520">
                <a:extLst>
                  <a:ext uri="{FF2B5EF4-FFF2-40B4-BE49-F238E27FC236}">
                    <a16:creationId xmlns:a16="http://schemas.microsoft.com/office/drawing/2014/main" id="{EBE5CCA4-72D9-4050-9A44-E87B56477BE3}"/>
                  </a:ext>
                </a:extLst>
              </p:cNvPr>
              <p:cNvSpPr/>
              <p:nvPr/>
            </p:nvSpPr>
            <p:spPr>
              <a:xfrm>
                <a:off x="5957167" y="3187820"/>
                <a:ext cx="59438" cy="134316"/>
              </a:xfrm>
              <a:custGeom>
                <a:avLst/>
                <a:gdLst>
                  <a:gd name="connsiteX0" fmla="*/ 1672 w 59438"/>
                  <a:gd name="connsiteY0" fmla="*/ 134309 h 134316"/>
                  <a:gd name="connsiteX1" fmla="*/ 54250 w 59438"/>
                  <a:gd name="connsiteY1" fmla="*/ 83350 h 134316"/>
                  <a:gd name="connsiteX2" fmla="*/ 39963 w 59438"/>
                  <a:gd name="connsiteY2" fmla="*/ 482 h 134316"/>
                  <a:gd name="connsiteX3" fmla="*/ 36915 w 59438"/>
                  <a:gd name="connsiteY3" fmla="*/ 4483 h 134316"/>
                  <a:gd name="connsiteX4" fmla="*/ 1291 w 59438"/>
                  <a:gd name="connsiteY4" fmla="*/ 130975 h 134316"/>
                  <a:gd name="connsiteX5" fmla="*/ 1672 w 59438"/>
                  <a:gd name="connsiteY5" fmla="*/ 134309 h 134316"/>
                  <a:gd name="connsiteX6" fmla="*/ 1672 w 59438"/>
                  <a:gd name="connsiteY6" fmla="*/ 134309 h 13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38" h="134316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2" name="Freeform: Shape 521">
                <a:extLst>
                  <a:ext uri="{FF2B5EF4-FFF2-40B4-BE49-F238E27FC236}">
                    <a16:creationId xmlns:a16="http://schemas.microsoft.com/office/drawing/2014/main" id="{55178DD9-E626-4CBD-89CD-DFB3C915AF38}"/>
                  </a:ext>
                </a:extLst>
              </p:cNvPr>
              <p:cNvSpPr/>
              <p:nvPr/>
            </p:nvSpPr>
            <p:spPr>
              <a:xfrm>
                <a:off x="5966141" y="3544325"/>
                <a:ext cx="57775" cy="113508"/>
              </a:xfrm>
              <a:custGeom>
                <a:avLst/>
                <a:gdLst>
                  <a:gd name="connsiteX0" fmla="*/ 48800 w 57775"/>
                  <a:gd name="connsiteY0" fmla="*/ 2688 h 113508"/>
                  <a:gd name="connsiteX1" fmla="*/ 1937 w 57775"/>
                  <a:gd name="connsiteY1" fmla="*/ 106416 h 113508"/>
                  <a:gd name="connsiteX2" fmla="*/ 5843 w 57775"/>
                  <a:gd name="connsiteY2" fmla="*/ 113083 h 113508"/>
                  <a:gd name="connsiteX3" fmla="*/ 52991 w 57775"/>
                  <a:gd name="connsiteY3" fmla="*/ 1545 h 113508"/>
                  <a:gd name="connsiteX4" fmla="*/ 48800 w 57775"/>
                  <a:gd name="connsiteY4" fmla="*/ 2688 h 113508"/>
                  <a:gd name="connsiteX5" fmla="*/ 48800 w 57775"/>
                  <a:gd name="connsiteY5" fmla="*/ 2688 h 113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75" h="113508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E07467AC-5DB8-4196-977B-2946DCA048C7}"/>
                  </a:ext>
                </a:extLst>
              </p:cNvPr>
              <p:cNvSpPr/>
              <p:nvPr/>
            </p:nvSpPr>
            <p:spPr>
              <a:xfrm>
                <a:off x="6246767" y="3526822"/>
                <a:ext cx="55364" cy="115151"/>
              </a:xfrm>
              <a:custGeom>
                <a:avLst/>
                <a:gdLst>
                  <a:gd name="connsiteX0" fmla="*/ 4299 w 55364"/>
                  <a:gd name="connsiteY0" fmla="*/ 1903 h 115151"/>
                  <a:gd name="connsiteX1" fmla="*/ 50210 w 55364"/>
                  <a:gd name="connsiteY1" fmla="*/ 114775 h 115151"/>
                  <a:gd name="connsiteX2" fmla="*/ 53734 w 55364"/>
                  <a:gd name="connsiteY2" fmla="*/ 108679 h 115151"/>
                  <a:gd name="connsiteX3" fmla="*/ 9348 w 55364"/>
                  <a:gd name="connsiteY3" fmla="*/ 3237 h 115151"/>
                  <a:gd name="connsiteX4" fmla="*/ 4299 w 55364"/>
                  <a:gd name="connsiteY4" fmla="*/ 1903 h 115151"/>
                  <a:gd name="connsiteX5" fmla="*/ 4299 w 55364"/>
                  <a:gd name="connsiteY5" fmla="*/ 1903 h 11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64" h="115151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3" y="82104"/>
                      <a:pt x="-939" y="48576"/>
                      <a:pt x="9348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C89C2DA5-5E4D-479E-9207-09706A8B909D}"/>
                  </a:ext>
                </a:extLst>
              </p:cNvPr>
              <p:cNvSpPr/>
              <p:nvPr/>
            </p:nvSpPr>
            <p:spPr>
              <a:xfrm>
                <a:off x="5659261" y="3107114"/>
                <a:ext cx="93946" cy="35758"/>
              </a:xfrm>
              <a:custGeom>
                <a:avLst/>
                <a:gdLst>
                  <a:gd name="connsiteX0" fmla="*/ 2875 w 93946"/>
                  <a:gd name="connsiteY0" fmla="*/ 35754 h 35758"/>
                  <a:gd name="connsiteX1" fmla="*/ 92029 w 93946"/>
                  <a:gd name="connsiteY1" fmla="*/ 7179 h 35758"/>
                  <a:gd name="connsiteX2" fmla="*/ 88123 w 93946"/>
                  <a:gd name="connsiteY2" fmla="*/ 511 h 35758"/>
                  <a:gd name="connsiteX3" fmla="*/ 2113 w 93946"/>
                  <a:gd name="connsiteY3" fmla="*/ 29944 h 35758"/>
                  <a:gd name="connsiteX4" fmla="*/ 2875 w 93946"/>
                  <a:gd name="connsiteY4" fmla="*/ 35754 h 35758"/>
                  <a:gd name="connsiteX5" fmla="*/ 2875 w 93946"/>
                  <a:gd name="connsiteY5" fmla="*/ 35754 h 3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946" h="35758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97063BC7-EE12-4E57-B684-47AD05F492E7}"/>
                  </a:ext>
                </a:extLst>
              </p:cNvPr>
              <p:cNvSpPr/>
              <p:nvPr/>
            </p:nvSpPr>
            <p:spPr>
              <a:xfrm>
                <a:off x="5776397" y="3277370"/>
                <a:ext cx="27620" cy="50267"/>
              </a:xfrm>
              <a:custGeom>
                <a:avLst/>
                <a:gdLst>
                  <a:gd name="connsiteX0" fmla="*/ 23565 w 27620"/>
                  <a:gd name="connsiteY0" fmla="*/ 943 h 50267"/>
                  <a:gd name="connsiteX1" fmla="*/ 12802 w 27620"/>
                  <a:gd name="connsiteY1" fmla="*/ 25803 h 50267"/>
                  <a:gd name="connsiteX2" fmla="*/ 134 w 27620"/>
                  <a:gd name="connsiteY2" fmla="*/ 47235 h 50267"/>
                  <a:gd name="connsiteX3" fmla="*/ 3658 w 27620"/>
                  <a:gd name="connsiteY3" fmla="*/ 49997 h 50267"/>
                  <a:gd name="connsiteX4" fmla="*/ 20708 w 27620"/>
                  <a:gd name="connsiteY4" fmla="*/ 26946 h 50267"/>
                  <a:gd name="connsiteX5" fmla="*/ 27375 w 27620"/>
                  <a:gd name="connsiteY5" fmla="*/ 1419 h 50267"/>
                  <a:gd name="connsiteX6" fmla="*/ 23565 w 27620"/>
                  <a:gd name="connsiteY6" fmla="*/ 943 h 50267"/>
                  <a:gd name="connsiteX7" fmla="*/ 23565 w 27620"/>
                  <a:gd name="connsiteY7" fmla="*/ 943 h 5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0" h="50267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6" name="Freeform: Shape 525">
                <a:extLst>
                  <a:ext uri="{FF2B5EF4-FFF2-40B4-BE49-F238E27FC236}">
                    <a16:creationId xmlns:a16="http://schemas.microsoft.com/office/drawing/2014/main" id="{0DA6ED99-7C5A-48FA-A016-4607100473C3}"/>
                  </a:ext>
                </a:extLst>
              </p:cNvPr>
              <p:cNvSpPr/>
              <p:nvPr/>
            </p:nvSpPr>
            <p:spPr>
              <a:xfrm>
                <a:off x="5801104" y="3277722"/>
                <a:ext cx="12143" cy="60476"/>
              </a:xfrm>
              <a:custGeom>
                <a:avLst/>
                <a:gdLst>
                  <a:gd name="connsiteX0" fmla="*/ 859 w 12143"/>
                  <a:gd name="connsiteY0" fmla="*/ 2210 h 60476"/>
                  <a:gd name="connsiteX1" fmla="*/ 2 w 12143"/>
                  <a:gd name="connsiteY1" fmla="*/ 57551 h 60476"/>
                  <a:gd name="connsiteX2" fmla="*/ 5526 w 12143"/>
                  <a:gd name="connsiteY2" fmla="*/ 59075 h 60476"/>
                  <a:gd name="connsiteX3" fmla="*/ 12098 w 12143"/>
                  <a:gd name="connsiteY3" fmla="*/ 19546 h 60476"/>
                  <a:gd name="connsiteX4" fmla="*/ 2097 w 12143"/>
                  <a:gd name="connsiteY4" fmla="*/ 20 h 60476"/>
                  <a:gd name="connsiteX5" fmla="*/ 859 w 12143"/>
                  <a:gd name="connsiteY5" fmla="*/ 2210 h 60476"/>
                  <a:gd name="connsiteX6" fmla="*/ 859 w 12143"/>
                  <a:gd name="connsiteY6" fmla="*/ 2210 h 6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43" h="60476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7" name="Freeform: Shape 526">
                <a:extLst>
                  <a:ext uri="{FF2B5EF4-FFF2-40B4-BE49-F238E27FC236}">
                    <a16:creationId xmlns:a16="http://schemas.microsoft.com/office/drawing/2014/main" id="{9F473D15-6823-44D9-8FD6-9D1B56719187}"/>
                  </a:ext>
                </a:extLst>
              </p:cNvPr>
              <p:cNvSpPr/>
              <p:nvPr/>
            </p:nvSpPr>
            <p:spPr>
              <a:xfrm>
                <a:off x="5924198" y="3668275"/>
                <a:ext cx="426340" cy="82363"/>
              </a:xfrm>
              <a:custGeom>
                <a:avLst/>
                <a:gdLst>
                  <a:gd name="connsiteX0" fmla="*/ 732 w 426340"/>
                  <a:gd name="connsiteY0" fmla="*/ 4183 h 82363"/>
                  <a:gd name="connsiteX1" fmla="*/ 424404 w 426340"/>
                  <a:gd name="connsiteY1" fmla="*/ 26567 h 82363"/>
                  <a:gd name="connsiteX2" fmla="*/ 420309 w 426340"/>
                  <a:gd name="connsiteY2" fmla="*/ 19613 h 82363"/>
                  <a:gd name="connsiteX3" fmla="*/ 3590 w 426340"/>
                  <a:gd name="connsiteY3" fmla="*/ 373 h 82363"/>
                  <a:gd name="connsiteX4" fmla="*/ 732 w 426340"/>
                  <a:gd name="connsiteY4" fmla="*/ 4183 h 82363"/>
                  <a:gd name="connsiteX5" fmla="*/ 732 w 426340"/>
                  <a:gd name="connsiteY5" fmla="*/ 4183 h 8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340" h="82363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8" name="Freeform: Shape 527">
                <a:extLst>
                  <a:ext uri="{FF2B5EF4-FFF2-40B4-BE49-F238E27FC236}">
                    <a16:creationId xmlns:a16="http://schemas.microsoft.com/office/drawing/2014/main" id="{1FCEDA3D-CE40-4AE4-BCF3-4BA9B8C773B5}"/>
                  </a:ext>
                </a:extLst>
              </p:cNvPr>
              <p:cNvSpPr/>
              <p:nvPr/>
            </p:nvSpPr>
            <p:spPr>
              <a:xfrm>
                <a:off x="5944757" y="3684411"/>
                <a:ext cx="8344" cy="54769"/>
              </a:xfrm>
              <a:custGeom>
                <a:avLst/>
                <a:gdLst>
                  <a:gd name="connsiteX0" fmla="*/ 1034 w 8344"/>
                  <a:gd name="connsiteY0" fmla="*/ 1001 h 54769"/>
                  <a:gd name="connsiteX1" fmla="*/ 748 w 8344"/>
                  <a:gd name="connsiteY1" fmla="*/ 26814 h 54769"/>
                  <a:gd name="connsiteX2" fmla="*/ 2939 w 8344"/>
                  <a:gd name="connsiteY2" fmla="*/ 52913 h 54769"/>
                  <a:gd name="connsiteX3" fmla="*/ 7987 w 8344"/>
                  <a:gd name="connsiteY3" fmla="*/ 52246 h 54769"/>
                  <a:gd name="connsiteX4" fmla="*/ 6844 w 8344"/>
                  <a:gd name="connsiteY4" fmla="*/ 24814 h 54769"/>
                  <a:gd name="connsiteX5" fmla="*/ 3701 w 8344"/>
                  <a:gd name="connsiteY5" fmla="*/ 1001 h 54769"/>
                  <a:gd name="connsiteX6" fmla="*/ 1034 w 8344"/>
                  <a:gd name="connsiteY6" fmla="*/ 1001 h 54769"/>
                  <a:gd name="connsiteX7" fmla="*/ 1034 w 8344"/>
                  <a:gd name="connsiteY7" fmla="*/ 1001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44" h="54769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9" name="Freeform: Shape 528">
                <a:extLst>
                  <a:ext uri="{FF2B5EF4-FFF2-40B4-BE49-F238E27FC236}">
                    <a16:creationId xmlns:a16="http://schemas.microsoft.com/office/drawing/2014/main" id="{810ACA3C-EB9D-4429-83A0-CCCA5B198B83}"/>
                  </a:ext>
                </a:extLst>
              </p:cNvPr>
              <p:cNvSpPr/>
              <p:nvPr/>
            </p:nvSpPr>
            <p:spPr>
              <a:xfrm>
                <a:off x="5996880" y="3713034"/>
                <a:ext cx="7684" cy="59877"/>
              </a:xfrm>
              <a:custGeom>
                <a:avLst/>
                <a:gdLst>
                  <a:gd name="connsiteX0" fmla="*/ 60 w 7684"/>
                  <a:gd name="connsiteY0" fmla="*/ 1430 h 59877"/>
                  <a:gd name="connsiteX1" fmla="*/ 1869 w 7684"/>
                  <a:gd name="connsiteY1" fmla="*/ 57056 h 59877"/>
                  <a:gd name="connsiteX2" fmla="*/ 7680 w 7684"/>
                  <a:gd name="connsiteY2" fmla="*/ 57056 h 59877"/>
                  <a:gd name="connsiteX3" fmla="*/ 3012 w 7684"/>
                  <a:gd name="connsiteY3" fmla="*/ 1430 h 59877"/>
                  <a:gd name="connsiteX4" fmla="*/ 60 w 7684"/>
                  <a:gd name="connsiteY4" fmla="*/ 1430 h 59877"/>
                  <a:gd name="connsiteX5" fmla="*/ 60 w 7684"/>
                  <a:gd name="connsiteY5" fmla="*/ 1430 h 5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84" h="59877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30" name="Freeform: Shape 529">
                <a:extLst>
                  <a:ext uri="{FF2B5EF4-FFF2-40B4-BE49-F238E27FC236}">
                    <a16:creationId xmlns:a16="http://schemas.microsoft.com/office/drawing/2014/main" id="{D719FCE7-4A18-4409-81BD-88900D4A36C3}"/>
                  </a:ext>
                </a:extLst>
              </p:cNvPr>
              <p:cNvSpPr/>
              <p:nvPr/>
            </p:nvSpPr>
            <p:spPr>
              <a:xfrm>
                <a:off x="6044370" y="3738439"/>
                <a:ext cx="7337" cy="51575"/>
              </a:xfrm>
              <a:custGeom>
                <a:avLst/>
                <a:gdLst>
                  <a:gd name="connsiteX0" fmla="*/ 1528 w 7337"/>
                  <a:gd name="connsiteY0" fmla="*/ 1361 h 51575"/>
                  <a:gd name="connsiteX1" fmla="*/ 1718 w 7337"/>
                  <a:gd name="connsiteY1" fmla="*/ 49748 h 51575"/>
                  <a:gd name="connsiteX2" fmla="*/ 6576 w 7337"/>
                  <a:gd name="connsiteY2" fmla="*/ 49081 h 51575"/>
                  <a:gd name="connsiteX3" fmla="*/ 4195 w 7337"/>
                  <a:gd name="connsiteY3" fmla="*/ 980 h 51575"/>
                  <a:gd name="connsiteX4" fmla="*/ 1528 w 7337"/>
                  <a:gd name="connsiteY4" fmla="*/ 1361 h 51575"/>
                  <a:gd name="connsiteX5" fmla="*/ 1528 w 7337"/>
                  <a:gd name="connsiteY5" fmla="*/ 1361 h 5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7" h="51575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31" name="Freeform: Shape 530">
                <a:extLst>
                  <a:ext uri="{FF2B5EF4-FFF2-40B4-BE49-F238E27FC236}">
                    <a16:creationId xmlns:a16="http://schemas.microsoft.com/office/drawing/2014/main" id="{208CE310-8465-4ED4-B953-6220AF70844A}"/>
                  </a:ext>
                </a:extLst>
              </p:cNvPr>
              <p:cNvSpPr/>
              <p:nvPr/>
            </p:nvSpPr>
            <p:spPr>
              <a:xfrm>
                <a:off x="6118666" y="3748266"/>
                <a:ext cx="10099" cy="51411"/>
              </a:xfrm>
              <a:custGeom>
                <a:avLst/>
                <a:gdLst>
                  <a:gd name="connsiteX0" fmla="*/ 3 w 10099"/>
                  <a:gd name="connsiteY0" fmla="*/ 1154 h 51411"/>
                  <a:gd name="connsiteX1" fmla="*/ 4956 w 10099"/>
                  <a:gd name="connsiteY1" fmla="*/ 49541 h 51411"/>
                  <a:gd name="connsiteX2" fmla="*/ 10100 w 10099"/>
                  <a:gd name="connsiteY2" fmla="*/ 48875 h 51411"/>
                  <a:gd name="connsiteX3" fmla="*/ 2289 w 10099"/>
                  <a:gd name="connsiteY3" fmla="*/ 869 h 51411"/>
                  <a:gd name="connsiteX4" fmla="*/ 3 w 10099"/>
                  <a:gd name="connsiteY4" fmla="*/ 1154 h 51411"/>
                  <a:gd name="connsiteX5" fmla="*/ 3 w 10099"/>
                  <a:gd name="connsiteY5" fmla="*/ 1154 h 5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99" h="51411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32" name="Freeform: Shape 531">
                <a:extLst>
                  <a:ext uri="{FF2B5EF4-FFF2-40B4-BE49-F238E27FC236}">
                    <a16:creationId xmlns:a16="http://schemas.microsoft.com/office/drawing/2014/main" id="{A29BE3F7-35FF-466C-A33B-2B3CEA7A0507}"/>
                  </a:ext>
                </a:extLst>
              </p:cNvPr>
              <p:cNvSpPr/>
              <p:nvPr/>
            </p:nvSpPr>
            <p:spPr>
              <a:xfrm>
                <a:off x="6175327" y="3745900"/>
                <a:ext cx="11542" cy="53909"/>
              </a:xfrm>
              <a:custGeom>
                <a:avLst/>
                <a:gdLst>
                  <a:gd name="connsiteX0" fmla="*/ 16 w 11542"/>
                  <a:gd name="connsiteY0" fmla="*/ 1900 h 53909"/>
                  <a:gd name="connsiteX1" fmla="*/ 6016 w 11542"/>
                  <a:gd name="connsiteY1" fmla="*/ 51907 h 53909"/>
                  <a:gd name="connsiteX2" fmla="*/ 11541 w 11542"/>
                  <a:gd name="connsiteY2" fmla="*/ 51145 h 53909"/>
                  <a:gd name="connsiteX3" fmla="*/ 3730 w 11542"/>
                  <a:gd name="connsiteY3" fmla="*/ 1424 h 53909"/>
                  <a:gd name="connsiteX4" fmla="*/ 16 w 11542"/>
                  <a:gd name="connsiteY4" fmla="*/ 1900 h 53909"/>
                  <a:gd name="connsiteX5" fmla="*/ 16 w 11542"/>
                  <a:gd name="connsiteY5" fmla="*/ 1900 h 5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42" h="53909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33" name="Freeform: Shape 532">
                <a:extLst>
                  <a:ext uri="{FF2B5EF4-FFF2-40B4-BE49-F238E27FC236}">
                    <a16:creationId xmlns:a16="http://schemas.microsoft.com/office/drawing/2014/main" id="{8ED49585-7AE1-4303-AE46-49616792A7E2}"/>
                  </a:ext>
                </a:extLst>
              </p:cNvPr>
              <p:cNvSpPr/>
              <p:nvPr/>
            </p:nvSpPr>
            <p:spPr>
              <a:xfrm>
                <a:off x="6249239" y="3732037"/>
                <a:ext cx="13258" cy="46451"/>
              </a:xfrm>
              <a:custGeom>
                <a:avLst/>
                <a:gdLst>
                  <a:gd name="connsiteX0" fmla="*/ 18 w 13258"/>
                  <a:gd name="connsiteY0" fmla="*/ 3001 h 46451"/>
                  <a:gd name="connsiteX1" fmla="*/ 5733 w 13258"/>
                  <a:gd name="connsiteY1" fmla="*/ 43768 h 46451"/>
                  <a:gd name="connsiteX2" fmla="*/ 13258 w 13258"/>
                  <a:gd name="connsiteY2" fmla="*/ 42720 h 46451"/>
                  <a:gd name="connsiteX3" fmla="*/ 6019 w 13258"/>
                  <a:gd name="connsiteY3" fmla="*/ 2143 h 46451"/>
                  <a:gd name="connsiteX4" fmla="*/ 18 w 13258"/>
                  <a:gd name="connsiteY4" fmla="*/ 3001 h 46451"/>
                  <a:gd name="connsiteX5" fmla="*/ 18 w 13258"/>
                  <a:gd name="connsiteY5" fmla="*/ 3001 h 4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58" h="46451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34" name="Freeform: Shape 533">
                <a:extLst>
                  <a:ext uri="{FF2B5EF4-FFF2-40B4-BE49-F238E27FC236}">
                    <a16:creationId xmlns:a16="http://schemas.microsoft.com/office/drawing/2014/main" id="{16DC6CF8-94D0-4428-9561-6C481AB55F86}"/>
                  </a:ext>
                </a:extLst>
              </p:cNvPr>
              <p:cNvSpPr/>
              <p:nvPr/>
            </p:nvSpPr>
            <p:spPr>
              <a:xfrm>
                <a:off x="6311471" y="3711756"/>
                <a:ext cx="15224" cy="42217"/>
              </a:xfrm>
              <a:custGeom>
                <a:avLst/>
                <a:gdLst>
                  <a:gd name="connsiteX0" fmla="*/ 79 w 15224"/>
                  <a:gd name="connsiteY0" fmla="*/ 3279 h 42217"/>
                  <a:gd name="connsiteX1" fmla="*/ 9414 w 15224"/>
                  <a:gd name="connsiteY1" fmla="*/ 40713 h 42217"/>
                  <a:gd name="connsiteX2" fmla="*/ 15224 w 15224"/>
                  <a:gd name="connsiteY2" fmla="*/ 39093 h 42217"/>
                  <a:gd name="connsiteX3" fmla="*/ 5128 w 15224"/>
                  <a:gd name="connsiteY3" fmla="*/ 1755 h 42217"/>
                  <a:gd name="connsiteX4" fmla="*/ 79 w 15224"/>
                  <a:gd name="connsiteY4" fmla="*/ 3279 h 42217"/>
                  <a:gd name="connsiteX5" fmla="*/ 79 w 15224"/>
                  <a:gd name="connsiteY5" fmla="*/ 3279 h 4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4" h="42217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3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35" name="Freeform: Shape 534">
                <a:extLst>
                  <a:ext uri="{FF2B5EF4-FFF2-40B4-BE49-F238E27FC236}">
                    <a16:creationId xmlns:a16="http://schemas.microsoft.com/office/drawing/2014/main" id="{63D52BB1-23AA-4798-B592-D5E15A112D35}"/>
                  </a:ext>
                </a:extLst>
              </p:cNvPr>
              <p:cNvSpPr/>
              <p:nvPr/>
            </p:nvSpPr>
            <p:spPr>
              <a:xfrm>
                <a:off x="6040176" y="3169533"/>
                <a:ext cx="151316" cy="108883"/>
              </a:xfrm>
              <a:custGeom>
                <a:avLst/>
                <a:gdLst>
                  <a:gd name="connsiteX0" fmla="*/ 5722 w 151316"/>
                  <a:gd name="connsiteY0" fmla="*/ 11912 h 108883"/>
                  <a:gd name="connsiteX1" fmla="*/ 70397 w 151316"/>
                  <a:gd name="connsiteY1" fmla="*/ 108876 h 108883"/>
                  <a:gd name="connsiteX2" fmla="*/ 146026 w 151316"/>
                  <a:gd name="connsiteY2" fmla="*/ 1815 h 108883"/>
                  <a:gd name="connsiteX3" fmla="*/ 140882 w 151316"/>
                  <a:gd name="connsiteY3" fmla="*/ 2482 h 108883"/>
                  <a:gd name="connsiteX4" fmla="*/ 78208 w 151316"/>
                  <a:gd name="connsiteY4" fmla="*/ 101447 h 108883"/>
                  <a:gd name="connsiteX5" fmla="*/ 9723 w 151316"/>
                  <a:gd name="connsiteY5" fmla="*/ 13531 h 108883"/>
                  <a:gd name="connsiteX6" fmla="*/ 5722 w 151316"/>
                  <a:gd name="connsiteY6" fmla="*/ 11912 h 108883"/>
                  <a:gd name="connsiteX7" fmla="*/ 5722 w 151316"/>
                  <a:gd name="connsiteY7" fmla="*/ 11912 h 1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316" h="108883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695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36" name="Freeform: Shape 535">
                <a:extLst>
                  <a:ext uri="{FF2B5EF4-FFF2-40B4-BE49-F238E27FC236}">
                    <a16:creationId xmlns:a16="http://schemas.microsoft.com/office/drawing/2014/main" id="{CDBD0959-1DB5-4F26-80AC-D88B93A6BBD6}"/>
                  </a:ext>
                </a:extLst>
              </p:cNvPr>
              <p:cNvSpPr/>
              <p:nvPr/>
            </p:nvSpPr>
            <p:spPr>
              <a:xfrm>
                <a:off x="6122170" y="3237863"/>
                <a:ext cx="12799" cy="32021"/>
              </a:xfrm>
              <a:custGeom>
                <a:avLst/>
                <a:gdLst>
                  <a:gd name="connsiteX0" fmla="*/ 23 w 12799"/>
                  <a:gd name="connsiteY0" fmla="*/ 2636 h 32021"/>
                  <a:gd name="connsiteX1" fmla="*/ 3452 w 12799"/>
                  <a:gd name="connsiteY1" fmla="*/ 18448 h 32021"/>
                  <a:gd name="connsiteX2" fmla="*/ 8882 w 12799"/>
                  <a:gd name="connsiteY2" fmla="*/ 31497 h 32021"/>
                  <a:gd name="connsiteX3" fmla="*/ 12215 w 12799"/>
                  <a:gd name="connsiteY3" fmla="*/ 30640 h 32021"/>
                  <a:gd name="connsiteX4" fmla="*/ 10120 w 12799"/>
                  <a:gd name="connsiteY4" fmla="*/ 16638 h 32021"/>
                  <a:gd name="connsiteX5" fmla="*/ 4976 w 12799"/>
                  <a:gd name="connsiteY5" fmla="*/ 1303 h 32021"/>
                  <a:gd name="connsiteX6" fmla="*/ 23 w 12799"/>
                  <a:gd name="connsiteY6" fmla="*/ 2636 h 32021"/>
                  <a:gd name="connsiteX7" fmla="*/ 23 w 12799"/>
                  <a:gd name="connsiteY7" fmla="*/ 2636 h 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99" h="32021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37" name="Freeform: Shape 536">
                <a:extLst>
                  <a:ext uri="{FF2B5EF4-FFF2-40B4-BE49-F238E27FC236}">
                    <a16:creationId xmlns:a16="http://schemas.microsoft.com/office/drawing/2014/main" id="{F4294620-6512-403C-AA16-F3426BFCC0A2}"/>
                  </a:ext>
                </a:extLst>
              </p:cNvPr>
              <p:cNvSpPr/>
              <p:nvPr/>
            </p:nvSpPr>
            <p:spPr>
              <a:xfrm>
                <a:off x="6149378" y="3218276"/>
                <a:ext cx="30755" cy="24151"/>
              </a:xfrm>
              <a:custGeom>
                <a:avLst/>
                <a:gdLst>
                  <a:gd name="connsiteX0" fmla="*/ 56 w 30755"/>
                  <a:gd name="connsiteY0" fmla="*/ 1458 h 24151"/>
                  <a:gd name="connsiteX1" fmla="*/ 10820 w 30755"/>
                  <a:gd name="connsiteY1" fmla="*/ 13555 h 24151"/>
                  <a:gd name="connsiteX2" fmla="*/ 26250 w 30755"/>
                  <a:gd name="connsiteY2" fmla="*/ 23842 h 24151"/>
                  <a:gd name="connsiteX3" fmla="*/ 29298 w 30755"/>
                  <a:gd name="connsiteY3" fmla="*/ 18603 h 24151"/>
                  <a:gd name="connsiteX4" fmla="*/ 14439 w 30755"/>
                  <a:gd name="connsiteY4" fmla="*/ 8888 h 24151"/>
                  <a:gd name="connsiteX5" fmla="*/ 1390 w 30755"/>
                  <a:gd name="connsiteY5" fmla="*/ 29 h 24151"/>
                  <a:gd name="connsiteX6" fmla="*/ 56 w 30755"/>
                  <a:gd name="connsiteY6" fmla="*/ 1458 h 24151"/>
                  <a:gd name="connsiteX7" fmla="*/ 56 w 30755"/>
                  <a:gd name="connsiteY7" fmla="*/ 1458 h 2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55" h="24151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6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38" name="Freeform: Shape 537">
                <a:extLst>
                  <a:ext uri="{FF2B5EF4-FFF2-40B4-BE49-F238E27FC236}">
                    <a16:creationId xmlns:a16="http://schemas.microsoft.com/office/drawing/2014/main" id="{B218FD0B-C8D1-45BF-BC16-467C9214CF51}"/>
                  </a:ext>
                </a:extLst>
              </p:cNvPr>
              <p:cNvSpPr/>
              <p:nvPr/>
            </p:nvSpPr>
            <p:spPr>
              <a:xfrm>
                <a:off x="6153180" y="3187978"/>
                <a:ext cx="36755" cy="8256"/>
              </a:xfrm>
              <a:custGeom>
                <a:avLst/>
                <a:gdLst>
                  <a:gd name="connsiteX0" fmla="*/ 1399 w 36755"/>
                  <a:gd name="connsiteY0" fmla="*/ 7754 h 8256"/>
                  <a:gd name="connsiteX1" fmla="*/ 17972 w 36755"/>
                  <a:gd name="connsiteY1" fmla="*/ 7564 h 8256"/>
                  <a:gd name="connsiteX2" fmla="*/ 34736 w 36755"/>
                  <a:gd name="connsiteY2" fmla="*/ 5754 h 8256"/>
                  <a:gd name="connsiteX3" fmla="*/ 33974 w 36755"/>
                  <a:gd name="connsiteY3" fmla="*/ 229 h 8256"/>
                  <a:gd name="connsiteX4" fmla="*/ 16734 w 36755"/>
                  <a:gd name="connsiteY4" fmla="*/ 1372 h 8256"/>
                  <a:gd name="connsiteX5" fmla="*/ 1399 w 36755"/>
                  <a:gd name="connsiteY5" fmla="*/ 3849 h 8256"/>
                  <a:gd name="connsiteX6" fmla="*/ 1399 w 36755"/>
                  <a:gd name="connsiteY6" fmla="*/ 7754 h 8256"/>
                  <a:gd name="connsiteX7" fmla="*/ 1399 w 36755"/>
                  <a:gd name="connsiteY7" fmla="*/ 7754 h 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55" h="8256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39" name="Freeform: Shape 538">
                <a:extLst>
                  <a:ext uri="{FF2B5EF4-FFF2-40B4-BE49-F238E27FC236}">
                    <a16:creationId xmlns:a16="http://schemas.microsoft.com/office/drawing/2014/main" id="{E90CE90F-8C87-4923-9ECA-386E84BAC3C9}"/>
                  </a:ext>
                </a:extLst>
              </p:cNvPr>
              <p:cNvSpPr/>
              <p:nvPr/>
            </p:nvSpPr>
            <p:spPr>
              <a:xfrm>
                <a:off x="6077291" y="3233381"/>
                <a:ext cx="17675" cy="31551"/>
              </a:xfrm>
              <a:custGeom>
                <a:avLst/>
                <a:gdLst>
                  <a:gd name="connsiteX0" fmla="*/ 15089 w 17675"/>
                  <a:gd name="connsiteY0" fmla="*/ 450 h 31551"/>
                  <a:gd name="connsiteX1" fmla="*/ 325 w 17675"/>
                  <a:gd name="connsiteY1" fmla="*/ 26358 h 31551"/>
                  <a:gd name="connsiteX2" fmla="*/ 6231 w 17675"/>
                  <a:gd name="connsiteY2" fmla="*/ 29787 h 31551"/>
                  <a:gd name="connsiteX3" fmla="*/ 17661 w 17675"/>
                  <a:gd name="connsiteY3" fmla="*/ 1879 h 31551"/>
                  <a:gd name="connsiteX4" fmla="*/ 15089 w 17675"/>
                  <a:gd name="connsiteY4" fmla="*/ 450 h 31551"/>
                  <a:gd name="connsiteX5" fmla="*/ 15089 w 17675"/>
                  <a:gd name="connsiteY5" fmla="*/ 450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5" h="31551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40" name="Freeform: Shape 539">
                <a:extLst>
                  <a:ext uri="{FF2B5EF4-FFF2-40B4-BE49-F238E27FC236}">
                    <a16:creationId xmlns:a16="http://schemas.microsoft.com/office/drawing/2014/main" id="{C73EF4D7-7BA8-4BF9-9E6B-4D9DC9168FA0}"/>
                  </a:ext>
                </a:extLst>
              </p:cNvPr>
              <p:cNvSpPr/>
              <p:nvPr/>
            </p:nvSpPr>
            <p:spPr>
              <a:xfrm>
                <a:off x="6044344" y="3209415"/>
                <a:ext cx="25676" cy="22119"/>
              </a:xfrm>
              <a:custGeom>
                <a:avLst/>
                <a:gdLst>
                  <a:gd name="connsiteX0" fmla="*/ 22890 w 25676"/>
                  <a:gd name="connsiteY0" fmla="*/ 319 h 22119"/>
                  <a:gd name="connsiteX1" fmla="*/ 697 w 25676"/>
                  <a:gd name="connsiteY1" fmla="*/ 17273 h 22119"/>
                  <a:gd name="connsiteX2" fmla="*/ 4126 w 25676"/>
                  <a:gd name="connsiteY2" fmla="*/ 21750 h 22119"/>
                  <a:gd name="connsiteX3" fmla="*/ 25176 w 25676"/>
                  <a:gd name="connsiteY3" fmla="*/ 3271 h 22119"/>
                  <a:gd name="connsiteX4" fmla="*/ 22890 w 25676"/>
                  <a:gd name="connsiteY4" fmla="*/ 319 h 22119"/>
                  <a:gd name="connsiteX5" fmla="*/ 22890 w 25676"/>
                  <a:gd name="connsiteY5" fmla="*/ 319 h 2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76" h="22119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41" name="Freeform: Shape 540">
                <a:extLst>
                  <a:ext uri="{FF2B5EF4-FFF2-40B4-BE49-F238E27FC236}">
                    <a16:creationId xmlns:a16="http://schemas.microsoft.com/office/drawing/2014/main" id="{2EBACAA0-30F6-487C-B31B-9F4AA8547F21}"/>
                  </a:ext>
                </a:extLst>
              </p:cNvPr>
              <p:cNvSpPr/>
              <p:nvPr/>
            </p:nvSpPr>
            <p:spPr>
              <a:xfrm>
                <a:off x="5841680" y="2547990"/>
                <a:ext cx="561769" cy="393900"/>
              </a:xfrm>
              <a:custGeom>
                <a:avLst/>
                <a:gdLst>
                  <a:gd name="connsiteX0" fmla="*/ 15242 w 561769"/>
                  <a:gd name="connsiteY0" fmla="*/ 370184 h 393900"/>
                  <a:gd name="connsiteX1" fmla="*/ 21624 w 561769"/>
                  <a:gd name="connsiteY1" fmla="*/ 129582 h 393900"/>
                  <a:gd name="connsiteX2" fmla="*/ 155450 w 561769"/>
                  <a:gd name="connsiteY2" fmla="*/ 22997 h 393900"/>
                  <a:gd name="connsiteX3" fmla="*/ 326901 w 561769"/>
                  <a:gd name="connsiteY3" fmla="*/ 1376 h 393900"/>
                  <a:gd name="connsiteX4" fmla="*/ 453393 w 561769"/>
                  <a:gd name="connsiteY4" fmla="*/ 55382 h 393900"/>
                  <a:gd name="connsiteX5" fmla="*/ 553691 w 561769"/>
                  <a:gd name="connsiteY5" fmla="*/ 206449 h 393900"/>
                  <a:gd name="connsiteX6" fmla="*/ 502351 w 561769"/>
                  <a:gd name="connsiteY6" fmla="*/ 393901 h 39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769" h="393900">
                    <a:moveTo>
                      <a:pt x="15242" y="370184"/>
                    </a:moveTo>
                    <a:cubicBezTo>
                      <a:pt x="-3522" y="315224"/>
                      <a:pt x="-8761" y="179112"/>
                      <a:pt x="21624" y="129582"/>
                    </a:cubicBezTo>
                    <a:cubicBezTo>
                      <a:pt x="52009" y="80052"/>
                      <a:pt x="101158" y="43571"/>
                      <a:pt x="155450" y="22997"/>
                    </a:cubicBezTo>
                    <a:cubicBezTo>
                      <a:pt x="209743" y="2423"/>
                      <a:pt x="268989" y="-2911"/>
                      <a:pt x="326901" y="1376"/>
                    </a:cubicBezTo>
                    <a:cubicBezTo>
                      <a:pt x="372620" y="4805"/>
                      <a:pt x="417007" y="27569"/>
                      <a:pt x="453393" y="55382"/>
                    </a:cubicBezTo>
                    <a:cubicBezTo>
                      <a:pt x="496636" y="88434"/>
                      <a:pt x="536355" y="154919"/>
                      <a:pt x="553691" y="206449"/>
                    </a:cubicBezTo>
                    <a:cubicBezTo>
                      <a:pt x="575503" y="271314"/>
                      <a:pt x="551405" y="366183"/>
                      <a:pt x="502351" y="39390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42" name="Freeform: Shape 541">
                <a:extLst>
                  <a:ext uri="{FF2B5EF4-FFF2-40B4-BE49-F238E27FC236}">
                    <a16:creationId xmlns:a16="http://schemas.microsoft.com/office/drawing/2014/main" id="{4668ECA9-5FFC-4274-8831-587A2E614308}"/>
                  </a:ext>
                </a:extLst>
              </p:cNvPr>
              <p:cNvSpPr/>
              <p:nvPr/>
            </p:nvSpPr>
            <p:spPr>
              <a:xfrm>
                <a:off x="5853351" y="2605461"/>
                <a:ext cx="489758" cy="635228"/>
              </a:xfrm>
              <a:custGeom>
                <a:avLst/>
                <a:gdLst>
                  <a:gd name="connsiteX0" fmla="*/ 317801 w 489758"/>
                  <a:gd name="connsiteY0" fmla="*/ 2959 h 635228"/>
                  <a:gd name="connsiteX1" fmla="*/ 3000 w 489758"/>
                  <a:gd name="connsiteY1" fmla="*/ 189364 h 635228"/>
                  <a:gd name="connsiteX2" fmla="*/ 17002 w 489758"/>
                  <a:gd name="connsiteY2" fmla="*/ 337954 h 635228"/>
                  <a:gd name="connsiteX3" fmla="*/ 215312 w 489758"/>
                  <a:gd name="connsiteY3" fmla="*/ 523501 h 635228"/>
                  <a:gd name="connsiteX4" fmla="*/ 213693 w 489758"/>
                  <a:gd name="connsiteY4" fmla="*/ 590176 h 635228"/>
                  <a:gd name="connsiteX5" fmla="*/ 258746 w 489758"/>
                  <a:gd name="connsiteY5" fmla="*/ 635229 h 635228"/>
                  <a:gd name="connsiteX6" fmla="*/ 258746 w 489758"/>
                  <a:gd name="connsiteY6" fmla="*/ 635229 h 635228"/>
                  <a:gd name="connsiteX7" fmla="*/ 303228 w 489758"/>
                  <a:gd name="connsiteY7" fmla="*/ 583318 h 635228"/>
                  <a:gd name="connsiteX8" fmla="*/ 301132 w 489758"/>
                  <a:gd name="connsiteY8" fmla="*/ 526453 h 635228"/>
                  <a:gd name="connsiteX9" fmla="*/ 489537 w 489758"/>
                  <a:gd name="connsiteY9" fmla="*/ 236893 h 635228"/>
                  <a:gd name="connsiteX10" fmla="*/ 317801 w 489758"/>
                  <a:gd name="connsiteY10" fmla="*/ 2959 h 635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9758" h="635228">
                    <a:moveTo>
                      <a:pt x="317801" y="2959"/>
                    </a:moveTo>
                    <a:cubicBezTo>
                      <a:pt x="185308" y="-11233"/>
                      <a:pt x="28146" y="21628"/>
                      <a:pt x="3000" y="189364"/>
                    </a:cubicBezTo>
                    <a:cubicBezTo>
                      <a:pt x="-5001" y="242799"/>
                      <a:pt x="4143" y="278137"/>
                      <a:pt x="17002" y="337954"/>
                    </a:cubicBezTo>
                    <a:cubicBezTo>
                      <a:pt x="53387" y="505784"/>
                      <a:pt x="215312" y="523501"/>
                      <a:pt x="215312" y="523501"/>
                    </a:cubicBezTo>
                    <a:lnTo>
                      <a:pt x="213693" y="590176"/>
                    </a:lnTo>
                    <a:cubicBezTo>
                      <a:pt x="213693" y="615036"/>
                      <a:pt x="233886" y="635229"/>
                      <a:pt x="258746" y="635229"/>
                    </a:cubicBezTo>
                    <a:lnTo>
                      <a:pt x="258746" y="635229"/>
                    </a:lnTo>
                    <a:cubicBezTo>
                      <a:pt x="286369" y="635229"/>
                      <a:pt x="307419" y="610559"/>
                      <a:pt x="303228" y="583318"/>
                    </a:cubicBezTo>
                    <a:lnTo>
                      <a:pt x="301132" y="526453"/>
                    </a:lnTo>
                    <a:cubicBezTo>
                      <a:pt x="301132" y="526453"/>
                      <a:pt x="497252" y="491497"/>
                      <a:pt x="489537" y="236893"/>
                    </a:cubicBezTo>
                    <a:cubicBezTo>
                      <a:pt x="483631" y="45060"/>
                      <a:pt x="451627" y="17342"/>
                      <a:pt x="317801" y="2959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43" name="Freeform: Shape 542">
                <a:extLst>
                  <a:ext uri="{FF2B5EF4-FFF2-40B4-BE49-F238E27FC236}">
                    <a16:creationId xmlns:a16="http://schemas.microsoft.com/office/drawing/2014/main" id="{E61DA0FD-0308-4FB2-AA98-461B3FA0D869}"/>
                  </a:ext>
                </a:extLst>
              </p:cNvPr>
              <p:cNvSpPr/>
              <p:nvPr/>
            </p:nvSpPr>
            <p:spPr>
              <a:xfrm>
                <a:off x="6140055" y="2780008"/>
                <a:ext cx="101194" cy="35858"/>
              </a:xfrm>
              <a:custGeom>
                <a:avLst/>
                <a:gdLst>
                  <a:gd name="connsiteX0" fmla="*/ 100629 w 101194"/>
                  <a:gd name="connsiteY0" fmla="*/ 31675 h 35858"/>
                  <a:gd name="connsiteX1" fmla="*/ 49575 w 101194"/>
                  <a:gd name="connsiteY1" fmla="*/ 31866 h 35858"/>
                  <a:gd name="connsiteX2" fmla="*/ 140 w 101194"/>
                  <a:gd name="connsiteY2" fmla="*/ 19007 h 35858"/>
                  <a:gd name="connsiteX3" fmla="*/ 13666 w 101194"/>
                  <a:gd name="connsiteY3" fmla="*/ 5291 h 35858"/>
                  <a:gd name="connsiteX4" fmla="*/ 53575 w 101194"/>
                  <a:gd name="connsiteY4" fmla="*/ 719 h 35858"/>
                  <a:gd name="connsiteX5" fmla="*/ 91009 w 101194"/>
                  <a:gd name="connsiteY5" fmla="*/ 15102 h 35858"/>
                  <a:gd name="connsiteX6" fmla="*/ 100629 w 101194"/>
                  <a:gd name="connsiteY6" fmla="*/ 31675 h 35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194" h="35858">
                    <a:moveTo>
                      <a:pt x="100629" y="31675"/>
                    </a:moveTo>
                    <a:cubicBezTo>
                      <a:pt x="96057" y="39295"/>
                      <a:pt x="74626" y="34723"/>
                      <a:pt x="49575" y="31866"/>
                    </a:cubicBezTo>
                    <a:cubicBezTo>
                      <a:pt x="24619" y="28437"/>
                      <a:pt x="2617" y="27484"/>
                      <a:pt x="140" y="19007"/>
                    </a:cubicBezTo>
                    <a:cubicBezTo>
                      <a:pt x="-908" y="14911"/>
                      <a:pt x="3950" y="9387"/>
                      <a:pt x="13666" y="5291"/>
                    </a:cubicBezTo>
                    <a:cubicBezTo>
                      <a:pt x="23286" y="1100"/>
                      <a:pt x="37764" y="-1281"/>
                      <a:pt x="53575" y="719"/>
                    </a:cubicBezTo>
                    <a:cubicBezTo>
                      <a:pt x="69292" y="2719"/>
                      <a:pt x="82817" y="8720"/>
                      <a:pt x="91009" y="15102"/>
                    </a:cubicBezTo>
                    <a:cubicBezTo>
                      <a:pt x="99295" y="21484"/>
                      <a:pt x="102629" y="27961"/>
                      <a:pt x="100629" y="31675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44" name="Freeform: Shape 543">
                <a:extLst>
                  <a:ext uri="{FF2B5EF4-FFF2-40B4-BE49-F238E27FC236}">
                    <a16:creationId xmlns:a16="http://schemas.microsoft.com/office/drawing/2014/main" id="{29B5933C-1218-42D7-8C3E-DFF3ADA05F49}"/>
                  </a:ext>
                </a:extLst>
              </p:cNvPr>
              <p:cNvSpPr/>
              <p:nvPr/>
            </p:nvSpPr>
            <p:spPr>
              <a:xfrm>
                <a:off x="5892949" y="2781123"/>
                <a:ext cx="101713" cy="33903"/>
              </a:xfrm>
              <a:custGeom>
                <a:avLst/>
                <a:gdLst>
                  <a:gd name="connsiteX0" fmla="*/ 101514 w 101713"/>
                  <a:gd name="connsiteY0" fmla="*/ 21131 h 33903"/>
                  <a:gd name="connsiteX1" fmla="*/ 51508 w 101713"/>
                  <a:gd name="connsiteY1" fmla="*/ 31609 h 33903"/>
                  <a:gd name="connsiteX2" fmla="*/ 454 w 101713"/>
                  <a:gd name="connsiteY2" fmla="*/ 29037 h 33903"/>
                  <a:gd name="connsiteX3" fmla="*/ 10932 w 101713"/>
                  <a:gd name="connsiteY3" fmla="*/ 12844 h 33903"/>
                  <a:gd name="connsiteX4" fmla="*/ 49032 w 101713"/>
                  <a:gd name="connsiteY4" fmla="*/ 271 h 33903"/>
                  <a:gd name="connsiteX5" fmla="*/ 88656 w 101713"/>
                  <a:gd name="connsiteY5" fmla="*/ 6748 h 33903"/>
                  <a:gd name="connsiteX6" fmla="*/ 101514 w 101713"/>
                  <a:gd name="connsiteY6" fmla="*/ 21131 h 33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713" h="33903">
                    <a:moveTo>
                      <a:pt x="101514" y="21131"/>
                    </a:moveTo>
                    <a:cubicBezTo>
                      <a:pt x="98657" y="29513"/>
                      <a:pt x="76654" y="29418"/>
                      <a:pt x="51508" y="31609"/>
                    </a:cubicBezTo>
                    <a:cubicBezTo>
                      <a:pt x="26362" y="33323"/>
                      <a:pt x="4645" y="36847"/>
                      <a:pt x="454" y="29037"/>
                    </a:cubicBezTo>
                    <a:cubicBezTo>
                      <a:pt x="-1356" y="25227"/>
                      <a:pt x="2264" y="18845"/>
                      <a:pt x="10932" y="12844"/>
                    </a:cubicBezTo>
                    <a:cubicBezTo>
                      <a:pt x="19504" y="6844"/>
                      <a:pt x="33220" y="1510"/>
                      <a:pt x="49032" y="271"/>
                    </a:cubicBezTo>
                    <a:cubicBezTo>
                      <a:pt x="64843" y="-967"/>
                      <a:pt x="79226" y="2176"/>
                      <a:pt x="88656" y="6748"/>
                    </a:cubicBezTo>
                    <a:cubicBezTo>
                      <a:pt x="98181" y="11416"/>
                      <a:pt x="102753" y="17035"/>
                      <a:pt x="101514" y="2113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45" name="Freeform: Shape 544">
                <a:extLst>
                  <a:ext uri="{FF2B5EF4-FFF2-40B4-BE49-F238E27FC236}">
                    <a16:creationId xmlns:a16="http://schemas.microsoft.com/office/drawing/2014/main" id="{22FE504A-55EB-4EC7-A125-E79058D8BE51}"/>
                  </a:ext>
                </a:extLst>
              </p:cNvPr>
              <p:cNvSpPr/>
              <p:nvPr/>
            </p:nvSpPr>
            <p:spPr>
              <a:xfrm>
                <a:off x="6009114" y="2797896"/>
                <a:ext cx="60327" cy="175510"/>
              </a:xfrm>
              <a:custGeom>
                <a:avLst/>
                <a:gdLst>
                  <a:gd name="connsiteX0" fmla="*/ 46023 w 60327"/>
                  <a:gd name="connsiteY0" fmla="*/ 171331 h 175510"/>
                  <a:gd name="connsiteX1" fmla="*/ 16114 w 60327"/>
                  <a:gd name="connsiteY1" fmla="*/ 128659 h 175510"/>
                  <a:gd name="connsiteX2" fmla="*/ 52690 w 60327"/>
                  <a:gd name="connsiteY2" fmla="*/ 130564 h 175510"/>
                  <a:gd name="connsiteX3" fmla="*/ 60215 w 60327"/>
                  <a:gd name="connsiteY3" fmla="*/ 124754 h 175510"/>
                  <a:gd name="connsiteX4" fmla="*/ 44499 w 60327"/>
                  <a:gd name="connsiteY4" fmla="*/ 5501 h 175510"/>
                  <a:gd name="connsiteX5" fmla="*/ 33069 w 60327"/>
                  <a:gd name="connsiteY5" fmla="*/ 5501 h 175510"/>
                  <a:gd name="connsiteX6" fmla="*/ 50309 w 60327"/>
                  <a:gd name="connsiteY6" fmla="*/ 127516 h 175510"/>
                  <a:gd name="connsiteX7" fmla="*/ 57834 w 60327"/>
                  <a:gd name="connsiteY7" fmla="*/ 121706 h 175510"/>
                  <a:gd name="connsiteX8" fmla="*/ 2589 w 60327"/>
                  <a:gd name="connsiteY8" fmla="*/ 107228 h 175510"/>
                  <a:gd name="connsiteX9" fmla="*/ 112 w 60327"/>
                  <a:gd name="connsiteY9" fmla="*/ 111609 h 175510"/>
                  <a:gd name="connsiteX10" fmla="*/ 41737 w 60327"/>
                  <a:gd name="connsiteY10" fmla="*/ 174665 h 175510"/>
                  <a:gd name="connsiteX11" fmla="*/ 46023 w 60327"/>
                  <a:gd name="connsiteY11" fmla="*/ 171331 h 175510"/>
                  <a:gd name="connsiteX12" fmla="*/ 46023 w 60327"/>
                  <a:gd name="connsiteY12" fmla="*/ 171331 h 175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327" h="175510">
                    <a:moveTo>
                      <a:pt x="46023" y="171331"/>
                    </a:moveTo>
                    <a:cubicBezTo>
                      <a:pt x="38117" y="160091"/>
                      <a:pt x="19353" y="141327"/>
                      <a:pt x="16114" y="128659"/>
                    </a:cubicBezTo>
                    <a:cubicBezTo>
                      <a:pt x="10114" y="104751"/>
                      <a:pt x="40498" y="124277"/>
                      <a:pt x="52690" y="130564"/>
                    </a:cubicBezTo>
                    <a:cubicBezTo>
                      <a:pt x="56881" y="132755"/>
                      <a:pt x="61072" y="129230"/>
                      <a:pt x="60215" y="124754"/>
                    </a:cubicBezTo>
                    <a:cubicBezTo>
                      <a:pt x="52881" y="85225"/>
                      <a:pt x="47642" y="45506"/>
                      <a:pt x="44499" y="5501"/>
                    </a:cubicBezTo>
                    <a:cubicBezTo>
                      <a:pt x="43927" y="-1834"/>
                      <a:pt x="32402" y="-1834"/>
                      <a:pt x="33069" y="5501"/>
                    </a:cubicBezTo>
                    <a:cubicBezTo>
                      <a:pt x="36784" y="46458"/>
                      <a:pt x="42499" y="87130"/>
                      <a:pt x="50309" y="127516"/>
                    </a:cubicBezTo>
                    <a:cubicBezTo>
                      <a:pt x="52786" y="125611"/>
                      <a:pt x="55357" y="123611"/>
                      <a:pt x="57834" y="121706"/>
                    </a:cubicBezTo>
                    <a:cubicBezTo>
                      <a:pt x="41165" y="113228"/>
                      <a:pt x="21067" y="99227"/>
                      <a:pt x="2589" y="107228"/>
                    </a:cubicBezTo>
                    <a:cubicBezTo>
                      <a:pt x="874" y="107990"/>
                      <a:pt x="208" y="109895"/>
                      <a:pt x="112" y="111609"/>
                    </a:cubicBezTo>
                    <a:cubicBezTo>
                      <a:pt x="-2078" y="134945"/>
                      <a:pt x="28306" y="158186"/>
                      <a:pt x="41737" y="174665"/>
                    </a:cubicBezTo>
                    <a:cubicBezTo>
                      <a:pt x="43642" y="177046"/>
                      <a:pt x="47833" y="173903"/>
                      <a:pt x="46023" y="171331"/>
                    </a:cubicBezTo>
                    <a:lnTo>
                      <a:pt x="46023" y="17133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46" name="Freeform: Shape 545">
                <a:extLst>
                  <a:ext uri="{FF2B5EF4-FFF2-40B4-BE49-F238E27FC236}">
                    <a16:creationId xmlns:a16="http://schemas.microsoft.com/office/drawing/2014/main" id="{33F12265-3CE9-4658-B0BE-DC36749E53BF}"/>
                  </a:ext>
                </a:extLst>
              </p:cNvPr>
              <p:cNvSpPr/>
              <p:nvPr/>
            </p:nvSpPr>
            <p:spPr>
              <a:xfrm>
                <a:off x="6143716" y="2918961"/>
                <a:ext cx="122039" cy="63003"/>
              </a:xfrm>
              <a:custGeom>
                <a:avLst/>
                <a:gdLst>
                  <a:gd name="connsiteX0" fmla="*/ 122019 w 122039"/>
                  <a:gd name="connsiteY0" fmla="*/ 33597 h 63003"/>
                  <a:gd name="connsiteX1" fmla="*/ 59916 w 122039"/>
                  <a:gd name="connsiteY1" fmla="*/ 62934 h 63003"/>
                  <a:gd name="connsiteX2" fmla="*/ 4 w 122039"/>
                  <a:gd name="connsiteY2" fmla="*/ 29406 h 63003"/>
                  <a:gd name="connsiteX3" fmla="*/ 62107 w 122039"/>
                  <a:gd name="connsiteY3" fmla="*/ 69 h 63003"/>
                  <a:gd name="connsiteX4" fmla="*/ 122019 w 122039"/>
                  <a:gd name="connsiteY4" fmla="*/ 33597 h 6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39" h="63003">
                    <a:moveTo>
                      <a:pt x="122019" y="33597"/>
                    </a:moveTo>
                    <a:cubicBezTo>
                      <a:pt x="121162" y="50933"/>
                      <a:pt x="93349" y="64077"/>
                      <a:pt x="59916" y="62934"/>
                    </a:cubicBezTo>
                    <a:cubicBezTo>
                      <a:pt x="26484" y="61791"/>
                      <a:pt x="-377" y="46742"/>
                      <a:pt x="4" y="29406"/>
                    </a:cubicBezTo>
                    <a:cubicBezTo>
                      <a:pt x="385" y="12071"/>
                      <a:pt x="28198" y="-1074"/>
                      <a:pt x="62107" y="69"/>
                    </a:cubicBezTo>
                    <a:cubicBezTo>
                      <a:pt x="96016" y="1212"/>
                      <a:pt x="122877" y="16262"/>
                      <a:pt x="122019" y="33597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47" name="Freeform: Shape 546">
                <a:extLst>
                  <a:ext uri="{FF2B5EF4-FFF2-40B4-BE49-F238E27FC236}">
                    <a16:creationId xmlns:a16="http://schemas.microsoft.com/office/drawing/2014/main" id="{857343D7-2330-49D0-95F9-8125B98269A2}"/>
                  </a:ext>
                </a:extLst>
              </p:cNvPr>
              <p:cNvSpPr/>
              <p:nvPr/>
            </p:nvSpPr>
            <p:spPr>
              <a:xfrm>
                <a:off x="6321837" y="2827323"/>
                <a:ext cx="102979" cy="134860"/>
              </a:xfrm>
              <a:custGeom>
                <a:avLst/>
                <a:gdLst>
                  <a:gd name="connsiteX0" fmla="*/ 0 w 102979"/>
                  <a:gd name="connsiteY0" fmla="*/ 22842 h 134860"/>
                  <a:gd name="connsiteX1" fmla="*/ 73438 w 102979"/>
                  <a:gd name="connsiteY1" fmla="*/ 7507 h 134860"/>
                  <a:gd name="connsiteX2" fmla="*/ 100679 w 102979"/>
                  <a:gd name="connsiteY2" fmla="*/ 79706 h 134860"/>
                  <a:gd name="connsiteX3" fmla="*/ 42672 w 102979"/>
                  <a:gd name="connsiteY3" fmla="*/ 133237 h 134860"/>
                  <a:gd name="connsiteX4" fmla="*/ 4096 w 102979"/>
                  <a:gd name="connsiteY4" fmla="*/ 125617 h 13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79" h="134860">
                    <a:moveTo>
                      <a:pt x="0" y="22842"/>
                    </a:moveTo>
                    <a:cubicBezTo>
                      <a:pt x="15145" y="-304"/>
                      <a:pt x="49816" y="-6685"/>
                      <a:pt x="73438" y="7507"/>
                    </a:cubicBezTo>
                    <a:cubicBezTo>
                      <a:pt x="97155" y="21699"/>
                      <a:pt x="108109" y="53036"/>
                      <a:pt x="100679" y="79706"/>
                    </a:cubicBezTo>
                    <a:cubicBezTo>
                      <a:pt x="93345" y="106376"/>
                      <a:pt x="69533" y="127046"/>
                      <a:pt x="42672" y="133237"/>
                    </a:cubicBezTo>
                    <a:cubicBezTo>
                      <a:pt x="29337" y="136380"/>
                      <a:pt x="13621" y="135523"/>
                      <a:pt x="4096" y="12561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48" name="Freeform: Shape 547">
                <a:extLst>
                  <a:ext uri="{FF2B5EF4-FFF2-40B4-BE49-F238E27FC236}">
                    <a16:creationId xmlns:a16="http://schemas.microsoft.com/office/drawing/2014/main" id="{1B7CF179-273B-4A84-996B-86154E50D7A1}"/>
                  </a:ext>
                </a:extLst>
              </p:cNvPr>
              <p:cNvSpPr/>
              <p:nvPr/>
            </p:nvSpPr>
            <p:spPr>
              <a:xfrm>
                <a:off x="6332193" y="2850376"/>
                <a:ext cx="57114" cy="90086"/>
              </a:xfrm>
              <a:custGeom>
                <a:avLst/>
                <a:gdLst>
                  <a:gd name="connsiteX0" fmla="*/ 53080 w 57114"/>
                  <a:gd name="connsiteY0" fmla="*/ 265 h 90086"/>
                  <a:gd name="connsiteX1" fmla="*/ 312 w 57114"/>
                  <a:gd name="connsiteY1" fmla="*/ 31888 h 90086"/>
                  <a:gd name="connsiteX2" fmla="*/ 5932 w 57114"/>
                  <a:gd name="connsiteY2" fmla="*/ 37508 h 90086"/>
                  <a:gd name="connsiteX3" fmla="*/ 46413 w 57114"/>
                  <a:gd name="connsiteY3" fmla="*/ 47223 h 90086"/>
                  <a:gd name="connsiteX4" fmla="*/ 23839 w 57114"/>
                  <a:gd name="connsiteY4" fmla="*/ 82275 h 90086"/>
                  <a:gd name="connsiteX5" fmla="*/ 24886 w 57114"/>
                  <a:gd name="connsiteY5" fmla="*/ 90086 h 90086"/>
                  <a:gd name="connsiteX6" fmla="*/ 54795 w 57114"/>
                  <a:gd name="connsiteY6" fmla="*/ 44366 h 90086"/>
                  <a:gd name="connsiteX7" fmla="*/ 1836 w 57114"/>
                  <a:gd name="connsiteY7" fmla="*/ 30555 h 90086"/>
                  <a:gd name="connsiteX8" fmla="*/ 7456 w 57114"/>
                  <a:gd name="connsiteY8" fmla="*/ 36174 h 90086"/>
                  <a:gd name="connsiteX9" fmla="*/ 53176 w 57114"/>
                  <a:gd name="connsiteY9" fmla="*/ 6552 h 90086"/>
                  <a:gd name="connsiteX10" fmla="*/ 53080 w 57114"/>
                  <a:gd name="connsiteY10" fmla="*/ 265 h 90086"/>
                  <a:gd name="connsiteX11" fmla="*/ 53080 w 57114"/>
                  <a:gd name="connsiteY11" fmla="*/ 265 h 90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14" h="90086">
                    <a:moveTo>
                      <a:pt x="53080" y="265"/>
                    </a:moveTo>
                    <a:cubicBezTo>
                      <a:pt x="30125" y="-2021"/>
                      <a:pt x="9265" y="10647"/>
                      <a:pt x="312" y="31888"/>
                    </a:cubicBezTo>
                    <a:cubicBezTo>
                      <a:pt x="-1022" y="35127"/>
                      <a:pt x="2122" y="40270"/>
                      <a:pt x="5932" y="37508"/>
                    </a:cubicBezTo>
                    <a:cubicBezTo>
                      <a:pt x="19552" y="27697"/>
                      <a:pt x="40126" y="29221"/>
                      <a:pt x="46413" y="47223"/>
                    </a:cubicBezTo>
                    <a:cubicBezTo>
                      <a:pt x="52699" y="65226"/>
                      <a:pt x="40507" y="78180"/>
                      <a:pt x="23839" y="82275"/>
                    </a:cubicBezTo>
                    <a:cubicBezTo>
                      <a:pt x="19552" y="83323"/>
                      <a:pt x="20410" y="90181"/>
                      <a:pt x="24886" y="90086"/>
                    </a:cubicBezTo>
                    <a:cubicBezTo>
                      <a:pt x="47842" y="89229"/>
                      <a:pt x="63177" y="65892"/>
                      <a:pt x="54795" y="44366"/>
                    </a:cubicBezTo>
                    <a:cubicBezTo>
                      <a:pt x="46318" y="22363"/>
                      <a:pt x="19933" y="17410"/>
                      <a:pt x="1836" y="30555"/>
                    </a:cubicBezTo>
                    <a:cubicBezTo>
                      <a:pt x="3741" y="32460"/>
                      <a:pt x="5551" y="34269"/>
                      <a:pt x="7456" y="36174"/>
                    </a:cubicBezTo>
                    <a:cubicBezTo>
                      <a:pt x="15457" y="17315"/>
                      <a:pt x="32602" y="6171"/>
                      <a:pt x="53176" y="6552"/>
                    </a:cubicBezTo>
                    <a:cubicBezTo>
                      <a:pt x="57176" y="6456"/>
                      <a:pt x="56986" y="646"/>
                      <a:pt x="53080" y="265"/>
                    </a:cubicBezTo>
                    <a:lnTo>
                      <a:pt x="53080" y="26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49" name="Freeform: Shape 548">
                <a:extLst>
                  <a:ext uri="{FF2B5EF4-FFF2-40B4-BE49-F238E27FC236}">
                    <a16:creationId xmlns:a16="http://schemas.microsoft.com/office/drawing/2014/main" id="{88B0C249-8A1C-417E-BE92-1F50DAC59A72}"/>
                  </a:ext>
                </a:extLst>
              </p:cNvPr>
              <p:cNvSpPr/>
              <p:nvPr/>
            </p:nvSpPr>
            <p:spPr>
              <a:xfrm>
                <a:off x="6326241" y="2859042"/>
                <a:ext cx="80468" cy="88149"/>
              </a:xfrm>
              <a:custGeom>
                <a:avLst/>
                <a:gdLst>
                  <a:gd name="connsiteX0" fmla="*/ 42460 w 80468"/>
                  <a:gd name="connsiteY0" fmla="*/ 9601 h 88149"/>
                  <a:gd name="connsiteX1" fmla="*/ 65796 w 80468"/>
                  <a:gd name="connsiteY1" fmla="*/ 1505 h 88149"/>
                  <a:gd name="connsiteX2" fmla="*/ 80274 w 80468"/>
                  <a:gd name="connsiteY2" fmla="*/ 23413 h 88149"/>
                  <a:gd name="connsiteX3" fmla="*/ 74940 w 80468"/>
                  <a:gd name="connsiteY3" fmla="*/ 50178 h 88149"/>
                  <a:gd name="connsiteX4" fmla="*/ 50842 w 80468"/>
                  <a:gd name="connsiteY4" fmla="*/ 81229 h 88149"/>
                  <a:gd name="connsiteX5" fmla="*/ 12932 w 80468"/>
                  <a:gd name="connsiteY5" fmla="*/ 84563 h 88149"/>
                  <a:gd name="connsiteX6" fmla="*/ 73 w 80468"/>
                  <a:gd name="connsiteY6" fmla="*/ 66942 h 88149"/>
                  <a:gd name="connsiteX7" fmla="*/ 5503 w 80468"/>
                  <a:gd name="connsiteY7" fmla="*/ 48749 h 88149"/>
                  <a:gd name="connsiteX8" fmla="*/ 43412 w 80468"/>
                  <a:gd name="connsiteY8" fmla="*/ 7506 h 8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468" h="88149">
                    <a:moveTo>
                      <a:pt x="42460" y="9601"/>
                    </a:moveTo>
                    <a:cubicBezTo>
                      <a:pt x="45984" y="1124"/>
                      <a:pt x="57414" y="-2210"/>
                      <a:pt x="65796" y="1505"/>
                    </a:cubicBezTo>
                    <a:cubicBezTo>
                      <a:pt x="74178" y="5220"/>
                      <a:pt x="79321" y="14269"/>
                      <a:pt x="80274" y="23413"/>
                    </a:cubicBezTo>
                    <a:cubicBezTo>
                      <a:pt x="81226" y="32557"/>
                      <a:pt x="78559" y="41701"/>
                      <a:pt x="74940" y="50178"/>
                    </a:cubicBezTo>
                    <a:cubicBezTo>
                      <a:pt x="69701" y="62370"/>
                      <a:pt x="61986" y="73990"/>
                      <a:pt x="50842" y="81229"/>
                    </a:cubicBezTo>
                    <a:cubicBezTo>
                      <a:pt x="39697" y="88468"/>
                      <a:pt x="24743" y="90754"/>
                      <a:pt x="12932" y="84563"/>
                    </a:cubicBezTo>
                    <a:cubicBezTo>
                      <a:pt x="6169" y="81039"/>
                      <a:pt x="740" y="74467"/>
                      <a:pt x="73" y="66942"/>
                    </a:cubicBezTo>
                    <a:cubicBezTo>
                      <a:pt x="-498" y="60560"/>
                      <a:pt x="2359" y="54274"/>
                      <a:pt x="5503" y="48749"/>
                    </a:cubicBezTo>
                    <a:cubicBezTo>
                      <a:pt x="14837" y="32366"/>
                      <a:pt x="27886" y="18174"/>
                      <a:pt x="43412" y="7506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50" name="Freeform: Shape 549">
                <a:extLst>
                  <a:ext uri="{FF2B5EF4-FFF2-40B4-BE49-F238E27FC236}">
                    <a16:creationId xmlns:a16="http://schemas.microsoft.com/office/drawing/2014/main" id="{FD337D46-D74E-41FA-8070-4026C6DACE0B}"/>
                  </a:ext>
                </a:extLst>
              </p:cNvPr>
              <p:cNvSpPr/>
              <p:nvPr/>
            </p:nvSpPr>
            <p:spPr>
              <a:xfrm>
                <a:off x="5868740" y="2583652"/>
                <a:ext cx="504519" cy="305184"/>
              </a:xfrm>
              <a:custGeom>
                <a:avLst/>
                <a:gdLst>
                  <a:gd name="connsiteX0" fmla="*/ 2946 w 504519"/>
                  <a:gd name="connsiteY0" fmla="*/ 144402 h 305184"/>
                  <a:gd name="connsiteX1" fmla="*/ 27711 w 504519"/>
                  <a:gd name="connsiteY1" fmla="*/ 195647 h 305184"/>
                  <a:gd name="connsiteX2" fmla="*/ 65525 w 504519"/>
                  <a:gd name="connsiteY2" fmla="*/ 195742 h 305184"/>
                  <a:gd name="connsiteX3" fmla="*/ 95052 w 504519"/>
                  <a:gd name="connsiteY3" fmla="*/ 183169 h 305184"/>
                  <a:gd name="connsiteX4" fmla="*/ 102196 w 504519"/>
                  <a:gd name="connsiteY4" fmla="*/ 164976 h 305184"/>
                  <a:gd name="connsiteX5" fmla="*/ 117531 w 504519"/>
                  <a:gd name="connsiteY5" fmla="*/ 72203 h 305184"/>
                  <a:gd name="connsiteX6" fmla="*/ 138963 w 504519"/>
                  <a:gd name="connsiteY6" fmla="*/ 144974 h 305184"/>
                  <a:gd name="connsiteX7" fmla="*/ 148393 w 504519"/>
                  <a:gd name="connsiteY7" fmla="*/ 164214 h 305184"/>
                  <a:gd name="connsiteX8" fmla="*/ 178206 w 504519"/>
                  <a:gd name="connsiteY8" fmla="*/ 172882 h 305184"/>
                  <a:gd name="connsiteX9" fmla="*/ 256120 w 504519"/>
                  <a:gd name="connsiteY9" fmla="*/ 175644 h 305184"/>
                  <a:gd name="connsiteX10" fmla="*/ 268408 w 504519"/>
                  <a:gd name="connsiteY10" fmla="*/ 172977 h 305184"/>
                  <a:gd name="connsiteX11" fmla="*/ 272598 w 504519"/>
                  <a:gd name="connsiteY11" fmla="*/ 161452 h 305184"/>
                  <a:gd name="connsiteX12" fmla="*/ 281552 w 504519"/>
                  <a:gd name="connsiteY12" fmla="*/ 72488 h 305184"/>
                  <a:gd name="connsiteX13" fmla="*/ 320795 w 504519"/>
                  <a:gd name="connsiteY13" fmla="*/ 169929 h 305184"/>
                  <a:gd name="connsiteX14" fmla="*/ 336226 w 504519"/>
                  <a:gd name="connsiteY14" fmla="*/ 190884 h 305184"/>
                  <a:gd name="connsiteX15" fmla="*/ 352132 w 504519"/>
                  <a:gd name="connsiteY15" fmla="*/ 192694 h 305184"/>
                  <a:gd name="connsiteX16" fmla="*/ 423189 w 504519"/>
                  <a:gd name="connsiteY16" fmla="*/ 190027 h 305184"/>
                  <a:gd name="connsiteX17" fmla="*/ 424999 w 504519"/>
                  <a:gd name="connsiteY17" fmla="*/ 139449 h 305184"/>
                  <a:gd name="connsiteX18" fmla="*/ 455764 w 504519"/>
                  <a:gd name="connsiteY18" fmla="*/ 305184 h 305184"/>
                  <a:gd name="connsiteX19" fmla="*/ 492150 w 504519"/>
                  <a:gd name="connsiteY19" fmla="*/ 302612 h 305184"/>
                  <a:gd name="connsiteX20" fmla="*/ 501960 w 504519"/>
                  <a:gd name="connsiteY20" fmla="*/ 270323 h 305184"/>
                  <a:gd name="connsiteX21" fmla="*/ 504437 w 504519"/>
                  <a:gd name="connsiteY21" fmla="*/ 255940 h 305184"/>
                  <a:gd name="connsiteX22" fmla="*/ 500627 w 504519"/>
                  <a:gd name="connsiteY22" fmla="*/ 146212 h 305184"/>
                  <a:gd name="connsiteX23" fmla="*/ 300221 w 504519"/>
                  <a:gd name="connsiteY23" fmla="*/ 3 h 305184"/>
                  <a:gd name="connsiteX24" fmla="*/ 2946 w 504519"/>
                  <a:gd name="connsiteY24" fmla="*/ 144402 h 305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4519" h="305184">
                    <a:moveTo>
                      <a:pt x="2946" y="144402"/>
                    </a:moveTo>
                    <a:cubicBezTo>
                      <a:pt x="-6389" y="163357"/>
                      <a:pt x="7708" y="188884"/>
                      <a:pt x="27711" y="195647"/>
                    </a:cubicBezTo>
                    <a:cubicBezTo>
                      <a:pt x="39807" y="199742"/>
                      <a:pt x="52952" y="197742"/>
                      <a:pt x="65525" y="195742"/>
                    </a:cubicBezTo>
                    <a:cubicBezTo>
                      <a:pt x="76384" y="194027"/>
                      <a:pt x="88195" y="191741"/>
                      <a:pt x="95052" y="183169"/>
                    </a:cubicBezTo>
                    <a:cubicBezTo>
                      <a:pt x="99148" y="178025"/>
                      <a:pt x="100768" y="171453"/>
                      <a:pt x="102196" y="164976"/>
                    </a:cubicBezTo>
                    <a:cubicBezTo>
                      <a:pt x="109054" y="134401"/>
                      <a:pt x="114198" y="103445"/>
                      <a:pt x="117531" y="72203"/>
                    </a:cubicBezTo>
                    <a:cubicBezTo>
                      <a:pt x="124675" y="96491"/>
                      <a:pt x="131819" y="120780"/>
                      <a:pt x="138963" y="144974"/>
                    </a:cubicBezTo>
                    <a:cubicBezTo>
                      <a:pt x="140963" y="151927"/>
                      <a:pt x="143249" y="159166"/>
                      <a:pt x="148393" y="164214"/>
                    </a:cubicBezTo>
                    <a:cubicBezTo>
                      <a:pt x="155917" y="171644"/>
                      <a:pt x="167633" y="172501"/>
                      <a:pt x="178206" y="172882"/>
                    </a:cubicBezTo>
                    <a:cubicBezTo>
                      <a:pt x="204209" y="173834"/>
                      <a:pt x="230117" y="174692"/>
                      <a:pt x="256120" y="175644"/>
                    </a:cubicBezTo>
                    <a:cubicBezTo>
                      <a:pt x="260407" y="175835"/>
                      <a:pt x="265169" y="175835"/>
                      <a:pt x="268408" y="172977"/>
                    </a:cubicBezTo>
                    <a:cubicBezTo>
                      <a:pt x="271551" y="170215"/>
                      <a:pt x="272122" y="165643"/>
                      <a:pt x="272598" y="161452"/>
                    </a:cubicBezTo>
                    <a:cubicBezTo>
                      <a:pt x="275551" y="131829"/>
                      <a:pt x="278504" y="102206"/>
                      <a:pt x="281552" y="72488"/>
                    </a:cubicBezTo>
                    <a:cubicBezTo>
                      <a:pt x="294601" y="104969"/>
                      <a:pt x="307746" y="137449"/>
                      <a:pt x="320795" y="169929"/>
                    </a:cubicBezTo>
                    <a:cubicBezTo>
                      <a:pt x="324129" y="178216"/>
                      <a:pt x="328129" y="187169"/>
                      <a:pt x="336226" y="190884"/>
                    </a:cubicBezTo>
                    <a:cubicBezTo>
                      <a:pt x="341179" y="193075"/>
                      <a:pt x="346703" y="192980"/>
                      <a:pt x="352132" y="192694"/>
                    </a:cubicBezTo>
                    <a:cubicBezTo>
                      <a:pt x="375850" y="191837"/>
                      <a:pt x="399567" y="190884"/>
                      <a:pt x="423189" y="190027"/>
                    </a:cubicBezTo>
                    <a:cubicBezTo>
                      <a:pt x="423760" y="173168"/>
                      <a:pt x="424427" y="156308"/>
                      <a:pt x="424999" y="139449"/>
                    </a:cubicBezTo>
                    <a:cubicBezTo>
                      <a:pt x="429570" y="186122"/>
                      <a:pt x="440143" y="260893"/>
                      <a:pt x="455764" y="305184"/>
                    </a:cubicBezTo>
                    <a:cubicBezTo>
                      <a:pt x="466813" y="305184"/>
                      <a:pt x="483863" y="305184"/>
                      <a:pt x="492150" y="302612"/>
                    </a:cubicBezTo>
                    <a:cubicBezTo>
                      <a:pt x="499960" y="300136"/>
                      <a:pt x="497389" y="277181"/>
                      <a:pt x="501960" y="270323"/>
                    </a:cubicBezTo>
                    <a:cubicBezTo>
                      <a:pt x="504723" y="266227"/>
                      <a:pt x="504628" y="260893"/>
                      <a:pt x="504437" y="255940"/>
                    </a:cubicBezTo>
                    <a:cubicBezTo>
                      <a:pt x="503199" y="219364"/>
                      <a:pt x="501865" y="182788"/>
                      <a:pt x="500627" y="146212"/>
                    </a:cubicBezTo>
                    <a:cubicBezTo>
                      <a:pt x="500627" y="146212"/>
                      <a:pt x="499770" y="765"/>
                      <a:pt x="300221" y="3"/>
                    </a:cubicBezTo>
                    <a:cubicBezTo>
                      <a:pt x="100577" y="-664"/>
                      <a:pt x="21996" y="105635"/>
                      <a:pt x="2946" y="144402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51" name="Freeform: Shape 550">
                <a:extLst>
                  <a:ext uri="{FF2B5EF4-FFF2-40B4-BE49-F238E27FC236}">
                    <a16:creationId xmlns:a16="http://schemas.microsoft.com/office/drawing/2014/main" id="{A240536B-E6F0-43E1-B158-12E08B395C86}"/>
                  </a:ext>
                </a:extLst>
              </p:cNvPr>
              <p:cNvSpPr/>
              <p:nvPr/>
            </p:nvSpPr>
            <p:spPr>
              <a:xfrm>
                <a:off x="6014117" y="2967375"/>
                <a:ext cx="111406" cy="54437"/>
              </a:xfrm>
              <a:custGeom>
                <a:avLst/>
                <a:gdLst>
                  <a:gd name="connsiteX0" fmla="*/ 158 w 111406"/>
                  <a:gd name="connsiteY0" fmla="*/ 24617 h 54437"/>
                  <a:gd name="connsiteX1" fmla="*/ 111315 w 111406"/>
                  <a:gd name="connsiteY1" fmla="*/ 3281 h 54437"/>
                  <a:gd name="connsiteX2" fmla="*/ 106553 w 111406"/>
                  <a:gd name="connsiteY2" fmla="*/ 1281 h 54437"/>
                  <a:gd name="connsiteX3" fmla="*/ 65119 w 111406"/>
                  <a:gd name="connsiteY3" fmla="*/ 45763 h 54437"/>
                  <a:gd name="connsiteX4" fmla="*/ 2444 w 111406"/>
                  <a:gd name="connsiteY4" fmla="*/ 23188 h 54437"/>
                  <a:gd name="connsiteX5" fmla="*/ 158 w 111406"/>
                  <a:gd name="connsiteY5" fmla="*/ 24617 h 54437"/>
                  <a:gd name="connsiteX6" fmla="*/ 158 w 111406"/>
                  <a:gd name="connsiteY6" fmla="*/ 24617 h 54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406" h="54437">
                    <a:moveTo>
                      <a:pt x="158" y="24617"/>
                    </a:moveTo>
                    <a:cubicBezTo>
                      <a:pt x="25876" y="78052"/>
                      <a:pt x="98361" y="52716"/>
                      <a:pt x="111315" y="3281"/>
                    </a:cubicBezTo>
                    <a:cubicBezTo>
                      <a:pt x="112077" y="519"/>
                      <a:pt x="107886" y="-1386"/>
                      <a:pt x="106553" y="1281"/>
                    </a:cubicBezTo>
                    <a:cubicBezTo>
                      <a:pt x="97504" y="20521"/>
                      <a:pt x="86455" y="38333"/>
                      <a:pt x="65119" y="45763"/>
                    </a:cubicBezTo>
                    <a:cubicBezTo>
                      <a:pt x="41592" y="53954"/>
                      <a:pt x="15113" y="45191"/>
                      <a:pt x="2444" y="23188"/>
                    </a:cubicBezTo>
                    <a:cubicBezTo>
                      <a:pt x="1587" y="21664"/>
                      <a:pt x="-604" y="22998"/>
                      <a:pt x="158" y="24617"/>
                    </a:cubicBezTo>
                    <a:lnTo>
                      <a:pt x="158" y="2461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52" name="Freeform: Shape 551">
                <a:extLst>
                  <a:ext uri="{FF2B5EF4-FFF2-40B4-BE49-F238E27FC236}">
                    <a16:creationId xmlns:a16="http://schemas.microsoft.com/office/drawing/2014/main" id="{6BA1CD44-1CBB-4227-A163-A7A21DCD0E77}"/>
                  </a:ext>
                </a:extLst>
              </p:cNvPr>
              <p:cNvSpPr/>
              <p:nvPr/>
            </p:nvSpPr>
            <p:spPr>
              <a:xfrm>
                <a:off x="6101831" y="2967817"/>
                <a:ext cx="45690" cy="23786"/>
              </a:xfrm>
              <a:custGeom>
                <a:avLst/>
                <a:gdLst>
                  <a:gd name="connsiteX0" fmla="*/ 3217 w 45690"/>
                  <a:gd name="connsiteY0" fmla="*/ 7887 h 23786"/>
                  <a:gd name="connsiteX1" fmla="*/ 39603 w 45690"/>
                  <a:gd name="connsiteY1" fmla="*/ 22270 h 23786"/>
                  <a:gd name="connsiteX2" fmla="*/ 45508 w 45690"/>
                  <a:gd name="connsiteY2" fmla="*/ 19793 h 23786"/>
                  <a:gd name="connsiteX3" fmla="*/ 1217 w 45690"/>
                  <a:gd name="connsiteY3" fmla="*/ 3124 h 23786"/>
                  <a:gd name="connsiteX4" fmla="*/ 3217 w 45690"/>
                  <a:gd name="connsiteY4" fmla="*/ 7887 h 23786"/>
                  <a:gd name="connsiteX5" fmla="*/ 3217 w 45690"/>
                  <a:gd name="connsiteY5" fmla="*/ 7887 h 23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690" h="23786">
                    <a:moveTo>
                      <a:pt x="3217" y="7887"/>
                    </a:moveTo>
                    <a:cubicBezTo>
                      <a:pt x="17791" y="1886"/>
                      <a:pt x="32554" y="8935"/>
                      <a:pt x="39603" y="22270"/>
                    </a:cubicBezTo>
                    <a:cubicBezTo>
                      <a:pt x="41317" y="25413"/>
                      <a:pt x="46747" y="23222"/>
                      <a:pt x="45508" y="19793"/>
                    </a:cubicBezTo>
                    <a:cubicBezTo>
                      <a:pt x="39031" y="2362"/>
                      <a:pt x="17410" y="-4591"/>
                      <a:pt x="1217" y="3124"/>
                    </a:cubicBezTo>
                    <a:cubicBezTo>
                      <a:pt x="-1355" y="4363"/>
                      <a:pt x="550" y="8935"/>
                      <a:pt x="3217" y="7887"/>
                    </a:cubicBezTo>
                    <a:lnTo>
                      <a:pt x="3217" y="788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53" name="Freeform: Shape 552">
                <a:extLst>
                  <a:ext uri="{FF2B5EF4-FFF2-40B4-BE49-F238E27FC236}">
                    <a16:creationId xmlns:a16="http://schemas.microsoft.com/office/drawing/2014/main" id="{F9874FBA-2558-42AE-9EC5-64D23D91D73C}"/>
                  </a:ext>
                </a:extLst>
              </p:cNvPr>
              <p:cNvSpPr/>
              <p:nvPr/>
            </p:nvSpPr>
            <p:spPr>
              <a:xfrm>
                <a:off x="6066941" y="3073628"/>
                <a:ext cx="57324" cy="23363"/>
              </a:xfrm>
              <a:custGeom>
                <a:avLst/>
                <a:gdLst>
                  <a:gd name="connsiteX0" fmla="*/ 103 w 57324"/>
                  <a:gd name="connsiteY0" fmla="*/ 2089 h 23363"/>
                  <a:gd name="connsiteX1" fmla="*/ 26963 w 57324"/>
                  <a:gd name="connsiteY1" fmla="*/ 23235 h 23363"/>
                  <a:gd name="connsiteX2" fmla="*/ 57253 w 57324"/>
                  <a:gd name="connsiteY2" fmla="*/ 7233 h 23363"/>
                  <a:gd name="connsiteX3" fmla="*/ 54109 w 57324"/>
                  <a:gd name="connsiteY3" fmla="*/ 4851 h 23363"/>
                  <a:gd name="connsiteX4" fmla="*/ 29916 w 57324"/>
                  <a:gd name="connsiteY4" fmla="*/ 17139 h 23363"/>
                  <a:gd name="connsiteX5" fmla="*/ 3151 w 57324"/>
                  <a:gd name="connsiteY5" fmla="*/ 756 h 23363"/>
                  <a:gd name="connsiteX6" fmla="*/ 103 w 57324"/>
                  <a:gd name="connsiteY6" fmla="*/ 2089 h 23363"/>
                  <a:gd name="connsiteX7" fmla="*/ 103 w 57324"/>
                  <a:gd name="connsiteY7" fmla="*/ 2089 h 2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324" h="23363">
                    <a:moveTo>
                      <a:pt x="103" y="2089"/>
                    </a:moveTo>
                    <a:cubicBezTo>
                      <a:pt x="4008" y="13710"/>
                      <a:pt x="14676" y="22092"/>
                      <a:pt x="26963" y="23235"/>
                    </a:cubicBezTo>
                    <a:cubicBezTo>
                      <a:pt x="38012" y="24282"/>
                      <a:pt x="54014" y="18948"/>
                      <a:pt x="57253" y="7233"/>
                    </a:cubicBezTo>
                    <a:cubicBezTo>
                      <a:pt x="57729" y="5518"/>
                      <a:pt x="55729" y="3804"/>
                      <a:pt x="54109" y="4851"/>
                    </a:cubicBezTo>
                    <a:cubicBezTo>
                      <a:pt x="45918" y="10090"/>
                      <a:pt x="40679" y="16948"/>
                      <a:pt x="29916" y="17139"/>
                    </a:cubicBezTo>
                    <a:cubicBezTo>
                      <a:pt x="18200" y="17424"/>
                      <a:pt x="9247" y="10090"/>
                      <a:pt x="3151" y="756"/>
                    </a:cubicBezTo>
                    <a:cubicBezTo>
                      <a:pt x="2198" y="-768"/>
                      <a:pt x="-564" y="184"/>
                      <a:pt x="103" y="2089"/>
                    </a:cubicBezTo>
                    <a:lnTo>
                      <a:pt x="103" y="208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54" name="Freeform: Shape 553">
                <a:extLst>
                  <a:ext uri="{FF2B5EF4-FFF2-40B4-BE49-F238E27FC236}">
                    <a16:creationId xmlns:a16="http://schemas.microsoft.com/office/drawing/2014/main" id="{E5FCD55C-1E9E-469E-B6CF-7E4011D028BE}"/>
                  </a:ext>
                </a:extLst>
              </p:cNvPr>
              <p:cNvSpPr/>
              <p:nvPr/>
            </p:nvSpPr>
            <p:spPr>
              <a:xfrm>
                <a:off x="5935027" y="2851879"/>
                <a:ext cx="28645" cy="28592"/>
              </a:xfrm>
              <a:custGeom>
                <a:avLst/>
                <a:gdLst>
                  <a:gd name="connsiteX0" fmla="*/ 13430 w 28645"/>
                  <a:gd name="connsiteY0" fmla="*/ 0 h 28592"/>
                  <a:gd name="connsiteX1" fmla="*/ 0 w 28645"/>
                  <a:gd name="connsiteY1" fmla="*/ 14383 h 28592"/>
                  <a:gd name="connsiteX2" fmla="*/ 13621 w 28645"/>
                  <a:gd name="connsiteY2" fmla="*/ 28575 h 28592"/>
                  <a:gd name="connsiteX3" fmla="*/ 28575 w 28645"/>
                  <a:gd name="connsiteY3" fmla="*/ 15811 h 28592"/>
                  <a:gd name="connsiteX4" fmla="*/ 16669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3430" y="0"/>
                    </a:moveTo>
                    <a:cubicBezTo>
                      <a:pt x="6191" y="476"/>
                      <a:pt x="0" y="7144"/>
                      <a:pt x="0" y="14383"/>
                    </a:cubicBezTo>
                    <a:cubicBezTo>
                      <a:pt x="95" y="21622"/>
                      <a:pt x="6382" y="28194"/>
                      <a:pt x="13621" y="28575"/>
                    </a:cubicBezTo>
                    <a:cubicBezTo>
                      <a:pt x="20860" y="28956"/>
                      <a:pt x="27813" y="22955"/>
                      <a:pt x="28575" y="15811"/>
                    </a:cubicBezTo>
                    <a:cubicBezTo>
                      <a:pt x="29337" y="8668"/>
                      <a:pt x="23813" y="1333"/>
                      <a:pt x="16669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55" name="Freeform: Shape 554">
                <a:extLst>
                  <a:ext uri="{FF2B5EF4-FFF2-40B4-BE49-F238E27FC236}">
                    <a16:creationId xmlns:a16="http://schemas.microsoft.com/office/drawing/2014/main" id="{BD39C8C5-7F73-4BF3-87A1-87D60BDA7883}"/>
                  </a:ext>
                </a:extLst>
              </p:cNvPr>
              <p:cNvSpPr/>
              <p:nvPr/>
            </p:nvSpPr>
            <p:spPr>
              <a:xfrm>
                <a:off x="6163938" y="2851879"/>
                <a:ext cx="28645" cy="28592"/>
              </a:xfrm>
              <a:custGeom>
                <a:avLst/>
                <a:gdLst>
                  <a:gd name="connsiteX0" fmla="*/ 15215 w 28645"/>
                  <a:gd name="connsiteY0" fmla="*/ 0 h 28592"/>
                  <a:gd name="connsiteX1" fmla="*/ 28645 w 28645"/>
                  <a:gd name="connsiteY1" fmla="*/ 14383 h 28592"/>
                  <a:gd name="connsiteX2" fmla="*/ 15025 w 28645"/>
                  <a:gd name="connsiteY2" fmla="*/ 28575 h 28592"/>
                  <a:gd name="connsiteX3" fmla="*/ 70 w 28645"/>
                  <a:gd name="connsiteY3" fmla="*/ 15811 h 28592"/>
                  <a:gd name="connsiteX4" fmla="*/ 11977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5215" y="0"/>
                    </a:moveTo>
                    <a:cubicBezTo>
                      <a:pt x="22454" y="476"/>
                      <a:pt x="28645" y="7144"/>
                      <a:pt x="28645" y="14383"/>
                    </a:cubicBezTo>
                    <a:cubicBezTo>
                      <a:pt x="28550" y="21622"/>
                      <a:pt x="22264" y="28194"/>
                      <a:pt x="15025" y="28575"/>
                    </a:cubicBezTo>
                    <a:cubicBezTo>
                      <a:pt x="7786" y="28956"/>
                      <a:pt x="832" y="22955"/>
                      <a:pt x="70" y="15811"/>
                    </a:cubicBezTo>
                    <a:cubicBezTo>
                      <a:pt x="-692" y="8668"/>
                      <a:pt x="4833" y="1333"/>
                      <a:pt x="11977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556" name="Graphic 495">
              <a:extLst>
                <a:ext uri="{FF2B5EF4-FFF2-40B4-BE49-F238E27FC236}">
                  <a16:creationId xmlns:a16="http://schemas.microsoft.com/office/drawing/2014/main" id="{DC2796F4-A25A-4F33-AFD0-D28A777018D9}"/>
                </a:ext>
              </a:extLst>
            </p:cNvPr>
            <p:cNvGrpSpPr/>
            <p:nvPr/>
          </p:nvGrpSpPr>
          <p:grpSpPr>
            <a:xfrm>
              <a:off x="5562690" y="2528940"/>
              <a:ext cx="999653" cy="1781156"/>
              <a:chOff x="5562690" y="2528940"/>
              <a:chExt cx="999653" cy="1781156"/>
            </a:xfrm>
          </p:grpSpPr>
          <p:grpSp>
            <p:nvGrpSpPr>
              <p:cNvPr id="557" name="Graphic 495">
                <a:extLst>
                  <a:ext uri="{FF2B5EF4-FFF2-40B4-BE49-F238E27FC236}">
                    <a16:creationId xmlns:a16="http://schemas.microsoft.com/office/drawing/2014/main" id="{DC2796F4-A25A-4F33-AFD0-D28A777018D9}"/>
                  </a:ext>
                </a:extLst>
              </p:cNvPr>
              <p:cNvGrpSpPr/>
              <p:nvPr/>
            </p:nvGrpSpPr>
            <p:grpSpPr>
              <a:xfrm>
                <a:off x="5744035" y="4176661"/>
                <a:ext cx="150225" cy="99872"/>
                <a:chOff x="5744035" y="4176661"/>
                <a:chExt cx="150225" cy="99872"/>
              </a:xfrm>
            </p:grpSpPr>
            <p:sp>
              <p:nvSpPr>
                <p:cNvPr id="558" name="Freeform: Shape 557">
                  <a:extLst>
                    <a:ext uri="{FF2B5EF4-FFF2-40B4-BE49-F238E27FC236}">
                      <a16:creationId xmlns:a16="http://schemas.microsoft.com/office/drawing/2014/main" id="{315A9BDD-834B-4091-9318-6C1CF33544AA}"/>
                    </a:ext>
                  </a:extLst>
                </p:cNvPr>
                <p:cNvSpPr/>
                <p:nvPr/>
              </p:nvSpPr>
              <p:spPr>
                <a:xfrm>
                  <a:off x="5744035" y="4178140"/>
                  <a:ext cx="150225" cy="98393"/>
                </a:xfrm>
                <a:custGeom>
                  <a:avLst/>
                  <a:gdLst>
                    <a:gd name="connsiteX0" fmla="*/ 150225 w 150225"/>
                    <a:gd name="connsiteY0" fmla="*/ 30766 h 98393"/>
                    <a:gd name="connsiteX1" fmla="*/ 125079 w 150225"/>
                    <a:gd name="connsiteY1" fmla="*/ 98393 h 98393"/>
                    <a:gd name="connsiteX2" fmla="*/ 302 w 150225"/>
                    <a:gd name="connsiteY2" fmla="*/ 89821 h 98393"/>
                    <a:gd name="connsiteX3" fmla="*/ 49165 w 150225"/>
                    <a:gd name="connsiteY3" fmla="*/ 50673 h 98393"/>
                    <a:gd name="connsiteX4" fmla="*/ 65262 w 150225"/>
                    <a:gd name="connsiteY4" fmla="*/ 49340 h 98393"/>
                    <a:gd name="connsiteX5" fmla="*/ 76692 w 150225"/>
                    <a:gd name="connsiteY5" fmla="*/ 0 h 98393"/>
                    <a:gd name="connsiteX6" fmla="*/ 150225 w 150225"/>
                    <a:gd name="connsiteY6" fmla="*/ 30766 h 98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225" h="98393">
                      <a:moveTo>
                        <a:pt x="150225" y="30766"/>
                      </a:moveTo>
                      <a:lnTo>
                        <a:pt x="125079" y="98393"/>
                      </a:lnTo>
                      <a:cubicBezTo>
                        <a:pt x="125079" y="98393"/>
                        <a:pt x="3064" y="94679"/>
                        <a:pt x="302" y="89821"/>
                      </a:cubicBezTo>
                      <a:cubicBezTo>
                        <a:pt x="-2460" y="84963"/>
                        <a:pt x="13732" y="61627"/>
                        <a:pt x="49165" y="50673"/>
                      </a:cubicBezTo>
                      <a:lnTo>
                        <a:pt x="65262" y="49340"/>
                      </a:lnTo>
                      <a:lnTo>
                        <a:pt x="76692" y="0"/>
                      </a:lnTo>
                      <a:lnTo>
                        <a:pt x="150225" y="30766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:a16="http://schemas.microsoft.com/office/drawing/2014/main" id="{6EBE7BB9-CB3E-4727-8043-152314E7C50E}"/>
                    </a:ext>
                  </a:extLst>
                </p:cNvPr>
                <p:cNvSpPr/>
                <p:nvPr/>
              </p:nvSpPr>
              <p:spPr>
                <a:xfrm>
                  <a:off x="5806100" y="4224339"/>
                  <a:ext cx="14581" cy="15737"/>
                </a:xfrm>
                <a:custGeom>
                  <a:avLst/>
                  <a:gdLst>
                    <a:gd name="connsiteX0" fmla="*/ 14341 w 14581"/>
                    <a:gd name="connsiteY0" fmla="*/ 13523 h 15737"/>
                    <a:gd name="connsiteX1" fmla="*/ 2625 w 14581"/>
                    <a:gd name="connsiteY1" fmla="*/ 378 h 15737"/>
                    <a:gd name="connsiteX2" fmla="*/ 530 w 14581"/>
                    <a:gd name="connsiteY2" fmla="*/ 2473 h 15737"/>
                    <a:gd name="connsiteX3" fmla="*/ 11769 w 14581"/>
                    <a:gd name="connsiteY3" fmla="*/ 15047 h 15737"/>
                    <a:gd name="connsiteX4" fmla="*/ 14341 w 14581"/>
                    <a:gd name="connsiteY4" fmla="*/ 13523 h 15737"/>
                    <a:gd name="connsiteX5" fmla="*/ 14341 w 14581"/>
                    <a:gd name="connsiteY5" fmla="*/ 13523 h 15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581" h="15737">
                      <a:moveTo>
                        <a:pt x="14341" y="13523"/>
                      </a:moveTo>
                      <a:cubicBezTo>
                        <a:pt x="11103" y="8474"/>
                        <a:pt x="7293" y="4188"/>
                        <a:pt x="2625" y="378"/>
                      </a:cubicBezTo>
                      <a:cubicBezTo>
                        <a:pt x="1101" y="-860"/>
                        <a:pt x="-994" y="1235"/>
                        <a:pt x="530" y="2473"/>
                      </a:cubicBezTo>
                      <a:cubicBezTo>
                        <a:pt x="4911" y="6093"/>
                        <a:pt x="8626" y="10189"/>
                        <a:pt x="11769" y="15047"/>
                      </a:cubicBezTo>
                      <a:cubicBezTo>
                        <a:pt x="12722" y="16666"/>
                        <a:pt x="15389" y="15142"/>
                        <a:pt x="14341" y="13523"/>
                      </a:cubicBezTo>
                      <a:lnTo>
                        <a:pt x="14341" y="135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:a16="http://schemas.microsoft.com/office/drawing/2014/main" id="{78282DDD-7F04-4DF8-BEB1-5B790214FB81}"/>
                    </a:ext>
                  </a:extLst>
                </p:cNvPr>
                <p:cNvSpPr/>
                <p:nvPr/>
              </p:nvSpPr>
              <p:spPr>
                <a:xfrm>
                  <a:off x="5811555" y="4212428"/>
                  <a:ext cx="19881" cy="12428"/>
                </a:xfrm>
                <a:custGeom>
                  <a:avLst/>
                  <a:gdLst>
                    <a:gd name="connsiteX0" fmla="*/ 19364 w 19881"/>
                    <a:gd name="connsiteY0" fmla="*/ 9908 h 12428"/>
                    <a:gd name="connsiteX1" fmla="*/ 1838 w 19881"/>
                    <a:gd name="connsiteY1" fmla="*/ 97 h 12428"/>
                    <a:gd name="connsiteX2" fmla="*/ 1076 w 19881"/>
                    <a:gd name="connsiteY2" fmla="*/ 3050 h 12428"/>
                    <a:gd name="connsiteX3" fmla="*/ 17269 w 19881"/>
                    <a:gd name="connsiteY3" fmla="*/ 12099 h 12428"/>
                    <a:gd name="connsiteX4" fmla="*/ 19364 w 19881"/>
                    <a:gd name="connsiteY4" fmla="*/ 9908 h 12428"/>
                    <a:gd name="connsiteX5" fmla="*/ 19364 w 19881"/>
                    <a:gd name="connsiteY5" fmla="*/ 9908 h 12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881" h="12428">
                      <a:moveTo>
                        <a:pt x="19364" y="9908"/>
                      </a:moveTo>
                      <a:cubicBezTo>
                        <a:pt x="14030" y="5527"/>
                        <a:pt x="8315" y="2288"/>
                        <a:pt x="1838" y="97"/>
                      </a:cubicBezTo>
                      <a:cubicBezTo>
                        <a:pt x="28" y="-569"/>
                        <a:pt x="-829" y="2383"/>
                        <a:pt x="1076" y="3050"/>
                      </a:cubicBezTo>
                      <a:cubicBezTo>
                        <a:pt x="7077" y="5146"/>
                        <a:pt x="12411" y="8098"/>
                        <a:pt x="17269" y="12099"/>
                      </a:cubicBezTo>
                      <a:cubicBezTo>
                        <a:pt x="18697" y="13242"/>
                        <a:pt x="20888" y="11146"/>
                        <a:pt x="19364" y="9908"/>
                      </a:cubicBezTo>
                      <a:lnTo>
                        <a:pt x="19364" y="99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:a16="http://schemas.microsoft.com/office/drawing/2014/main" id="{F55B3FFE-DA68-414C-8E26-F112C3C3CDFE}"/>
                    </a:ext>
                  </a:extLst>
                </p:cNvPr>
                <p:cNvSpPr/>
                <p:nvPr/>
              </p:nvSpPr>
              <p:spPr>
                <a:xfrm>
                  <a:off x="5792106" y="4229478"/>
                  <a:ext cx="11358" cy="17270"/>
                </a:xfrm>
                <a:custGeom>
                  <a:avLst/>
                  <a:gdLst>
                    <a:gd name="connsiteX0" fmla="*/ 11286 w 11358"/>
                    <a:gd name="connsiteY0" fmla="*/ 15432 h 17270"/>
                    <a:gd name="connsiteX1" fmla="*/ 2523 w 11358"/>
                    <a:gd name="connsiteY1" fmla="*/ 478 h 17270"/>
                    <a:gd name="connsiteX2" fmla="*/ 427 w 11358"/>
                    <a:gd name="connsiteY2" fmla="*/ 2573 h 17270"/>
                    <a:gd name="connsiteX3" fmla="*/ 8428 w 11358"/>
                    <a:gd name="connsiteY3" fmla="*/ 16194 h 17270"/>
                    <a:gd name="connsiteX4" fmla="*/ 11286 w 11358"/>
                    <a:gd name="connsiteY4" fmla="*/ 15432 h 17270"/>
                    <a:gd name="connsiteX5" fmla="*/ 11286 w 11358"/>
                    <a:gd name="connsiteY5" fmla="*/ 15432 h 17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58" h="17270">
                      <a:moveTo>
                        <a:pt x="11286" y="15432"/>
                      </a:moveTo>
                      <a:cubicBezTo>
                        <a:pt x="9476" y="9717"/>
                        <a:pt x="6523" y="4859"/>
                        <a:pt x="2523" y="478"/>
                      </a:cubicBezTo>
                      <a:cubicBezTo>
                        <a:pt x="1189" y="-951"/>
                        <a:pt x="-906" y="1145"/>
                        <a:pt x="427" y="2573"/>
                      </a:cubicBezTo>
                      <a:cubicBezTo>
                        <a:pt x="4237" y="6669"/>
                        <a:pt x="6714" y="10955"/>
                        <a:pt x="8428" y="16194"/>
                      </a:cubicBezTo>
                      <a:cubicBezTo>
                        <a:pt x="8904" y="18099"/>
                        <a:pt x="11857" y="17242"/>
                        <a:pt x="11286" y="15432"/>
                      </a:cubicBezTo>
                      <a:lnTo>
                        <a:pt x="11286" y="154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62" name="Freeform: Shape 561">
                  <a:extLst>
                    <a:ext uri="{FF2B5EF4-FFF2-40B4-BE49-F238E27FC236}">
                      <a16:creationId xmlns:a16="http://schemas.microsoft.com/office/drawing/2014/main" id="{FE767D81-13C1-4CB7-AE17-DF5894F0E218}"/>
                    </a:ext>
                  </a:extLst>
                </p:cNvPr>
                <p:cNvSpPr/>
                <p:nvPr/>
              </p:nvSpPr>
              <p:spPr>
                <a:xfrm>
                  <a:off x="5774065" y="4233491"/>
                  <a:ext cx="12904" cy="15272"/>
                </a:xfrm>
                <a:custGeom>
                  <a:avLst/>
                  <a:gdLst>
                    <a:gd name="connsiteX0" fmla="*/ 12658 w 12904"/>
                    <a:gd name="connsiteY0" fmla="*/ 13039 h 15272"/>
                    <a:gd name="connsiteX1" fmla="*/ 2561 w 12904"/>
                    <a:gd name="connsiteY1" fmla="*/ 466 h 15272"/>
                    <a:gd name="connsiteX2" fmla="*/ 466 w 12904"/>
                    <a:gd name="connsiteY2" fmla="*/ 2561 h 15272"/>
                    <a:gd name="connsiteX3" fmla="*/ 10086 w 12904"/>
                    <a:gd name="connsiteY3" fmla="*/ 14563 h 15272"/>
                    <a:gd name="connsiteX4" fmla="*/ 12658 w 12904"/>
                    <a:gd name="connsiteY4" fmla="*/ 13039 h 15272"/>
                    <a:gd name="connsiteX5" fmla="*/ 12658 w 12904"/>
                    <a:gd name="connsiteY5" fmla="*/ 13039 h 15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04" h="15272">
                      <a:moveTo>
                        <a:pt x="12658" y="13039"/>
                      </a:moveTo>
                      <a:cubicBezTo>
                        <a:pt x="9705" y="8467"/>
                        <a:pt x="6371" y="4276"/>
                        <a:pt x="2561" y="466"/>
                      </a:cubicBezTo>
                      <a:cubicBezTo>
                        <a:pt x="1228" y="-963"/>
                        <a:pt x="-963" y="1228"/>
                        <a:pt x="466" y="2561"/>
                      </a:cubicBezTo>
                      <a:cubicBezTo>
                        <a:pt x="4085" y="6276"/>
                        <a:pt x="7229" y="10181"/>
                        <a:pt x="10086" y="14563"/>
                      </a:cubicBezTo>
                      <a:cubicBezTo>
                        <a:pt x="11134" y="16182"/>
                        <a:pt x="13706" y="14753"/>
                        <a:pt x="12658" y="13039"/>
                      </a:cubicBezTo>
                      <a:lnTo>
                        <a:pt x="12658" y="130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:a16="http://schemas.microsoft.com/office/drawing/2014/main" id="{7C68C48A-940F-4C35-BDBB-B7ED4BC0A239}"/>
                    </a:ext>
                  </a:extLst>
                </p:cNvPr>
                <p:cNvSpPr/>
                <p:nvPr/>
              </p:nvSpPr>
              <p:spPr>
                <a:xfrm>
                  <a:off x="5797893" y="4176661"/>
                  <a:ext cx="39440" cy="38137"/>
                </a:xfrm>
                <a:custGeom>
                  <a:avLst/>
                  <a:gdLst>
                    <a:gd name="connsiteX0" fmla="*/ 16167 w 39440"/>
                    <a:gd name="connsiteY0" fmla="*/ 37388 h 38137"/>
                    <a:gd name="connsiteX1" fmla="*/ 21977 w 39440"/>
                    <a:gd name="connsiteY1" fmla="*/ 29197 h 38137"/>
                    <a:gd name="connsiteX2" fmla="*/ 26739 w 39440"/>
                    <a:gd name="connsiteY2" fmla="*/ 25673 h 38137"/>
                    <a:gd name="connsiteX3" fmla="*/ 30168 w 39440"/>
                    <a:gd name="connsiteY3" fmla="*/ 24053 h 38137"/>
                    <a:gd name="connsiteX4" fmla="*/ 32645 w 39440"/>
                    <a:gd name="connsiteY4" fmla="*/ 29102 h 38137"/>
                    <a:gd name="connsiteX5" fmla="*/ 23310 w 39440"/>
                    <a:gd name="connsiteY5" fmla="*/ 31007 h 38137"/>
                    <a:gd name="connsiteX6" fmla="*/ 12928 w 39440"/>
                    <a:gd name="connsiteY6" fmla="*/ 30340 h 38137"/>
                    <a:gd name="connsiteX7" fmla="*/ 8261 w 39440"/>
                    <a:gd name="connsiteY7" fmla="*/ 21196 h 38137"/>
                    <a:gd name="connsiteX8" fmla="*/ 3784 w 39440"/>
                    <a:gd name="connsiteY8" fmla="*/ 9956 h 38137"/>
                    <a:gd name="connsiteX9" fmla="*/ 11214 w 39440"/>
                    <a:gd name="connsiteY9" fmla="*/ 8432 h 38137"/>
                    <a:gd name="connsiteX10" fmla="*/ 13500 w 39440"/>
                    <a:gd name="connsiteY10" fmla="*/ 15195 h 38137"/>
                    <a:gd name="connsiteX11" fmla="*/ 12166 w 39440"/>
                    <a:gd name="connsiteY11" fmla="*/ 27578 h 38137"/>
                    <a:gd name="connsiteX12" fmla="*/ 15119 w 39440"/>
                    <a:gd name="connsiteY12" fmla="*/ 28340 h 38137"/>
                    <a:gd name="connsiteX13" fmla="*/ 15214 w 39440"/>
                    <a:gd name="connsiteY13" fmla="*/ 9861 h 38137"/>
                    <a:gd name="connsiteX14" fmla="*/ 4451 w 39440"/>
                    <a:gd name="connsiteY14" fmla="*/ 146 h 38137"/>
                    <a:gd name="connsiteX15" fmla="*/ 12166 w 39440"/>
                    <a:gd name="connsiteY15" fmla="*/ 35007 h 38137"/>
                    <a:gd name="connsiteX16" fmla="*/ 13881 w 39440"/>
                    <a:gd name="connsiteY16" fmla="*/ 35674 h 38137"/>
                    <a:gd name="connsiteX17" fmla="*/ 37788 w 39440"/>
                    <a:gd name="connsiteY17" fmla="*/ 22529 h 38137"/>
                    <a:gd name="connsiteX18" fmla="*/ 13500 w 39440"/>
                    <a:gd name="connsiteY18" fmla="*/ 35769 h 38137"/>
                    <a:gd name="connsiteX19" fmla="*/ 16167 w 39440"/>
                    <a:gd name="connsiteY19" fmla="*/ 37388 h 38137"/>
                    <a:gd name="connsiteX20" fmla="*/ 16167 w 39440"/>
                    <a:gd name="connsiteY20" fmla="*/ 37388 h 38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440" h="38137">
                      <a:moveTo>
                        <a:pt x="16167" y="37388"/>
                      </a:moveTo>
                      <a:cubicBezTo>
                        <a:pt x="17691" y="34340"/>
                        <a:pt x="19500" y="31578"/>
                        <a:pt x="21977" y="29197"/>
                      </a:cubicBezTo>
                      <a:cubicBezTo>
                        <a:pt x="23406" y="27863"/>
                        <a:pt x="25025" y="26625"/>
                        <a:pt x="26739" y="25673"/>
                      </a:cubicBezTo>
                      <a:cubicBezTo>
                        <a:pt x="27882" y="25101"/>
                        <a:pt x="29025" y="24530"/>
                        <a:pt x="30168" y="24053"/>
                      </a:cubicBezTo>
                      <a:cubicBezTo>
                        <a:pt x="31026" y="25768"/>
                        <a:pt x="31788" y="27387"/>
                        <a:pt x="32645" y="29102"/>
                      </a:cubicBezTo>
                      <a:cubicBezTo>
                        <a:pt x="31597" y="30435"/>
                        <a:pt x="25025" y="30626"/>
                        <a:pt x="23310" y="31007"/>
                      </a:cubicBezTo>
                      <a:cubicBezTo>
                        <a:pt x="19500" y="31769"/>
                        <a:pt x="15690" y="33578"/>
                        <a:pt x="12928" y="30340"/>
                      </a:cubicBezTo>
                      <a:cubicBezTo>
                        <a:pt x="10928" y="27959"/>
                        <a:pt x="9594" y="24053"/>
                        <a:pt x="8261" y="21196"/>
                      </a:cubicBezTo>
                      <a:cubicBezTo>
                        <a:pt x="7213" y="18910"/>
                        <a:pt x="3308" y="12623"/>
                        <a:pt x="3784" y="9956"/>
                      </a:cubicBezTo>
                      <a:cubicBezTo>
                        <a:pt x="4070" y="8147"/>
                        <a:pt x="9690" y="7004"/>
                        <a:pt x="11214" y="8432"/>
                      </a:cubicBezTo>
                      <a:cubicBezTo>
                        <a:pt x="12642" y="9861"/>
                        <a:pt x="13119" y="13290"/>
                        <a:pt x="13500" y="15195"/>
                      </a:cubicBezTo>
                      <a:cubicBezTo>
                        <a:pt x="14262" y="19481"/>
                        <a:pt x="13690" y="23577"/>
                        <a:pt x="12166" y="27578"/>
                      </a:cubicBezTo>
                      <a:cubicBezTo>
                        <a:pt x="11499" y="29387"/>
                        <a:pt x="14452" y="30149"/>
                        <a:pt x="15119" y="28340"/>
                      </a:cubicBezTo>
                      <a:cubicBezTo>
                        <a:pt x="17405" y="22244"/>
                        <a:pt x="17595" y="15957"/>
                        <a:pt x="15214" y="9861"/>
                      </a:cubicBezTo>
                      <a:cubicBezTo>
                        <a:pt x="13690" y="5861"/>
                        <a:pt x="9880" y="-1093"/>
                        <a:pt x="4451" y="146"/>
                      </a:cubicBezTo>
                      <a:cubicBezTo>
                        <a:pt x="-8027" y="3098"/>
                        <a:pt x="9404" y="30245"/>
                        <a:pt x="12166" y="35007"/>
                      </a:cubicBezTo>
                      <a:cubicBezTo>
                        <a:pt x="12547" y="35579"/>
                        <a:pt x="13214" y="35864"/>
                        <a:pt x="13881" y="35674"/>
                      </a:cubicBezTo>
                      <a:cubicBezTo>
                        <a:pt x="17786" y="34912"/>
                        <a:pt x="46551" y="32626"/>
                        <a:pt x="37788" y="22529"/>
                      </a:cubicBezTo>
                      <a:cubicBezTo>
                        <a:pt x="30168" y="13671"/>
                        <a:pt x="16452" y="29673"/>
                        <a:pt x="13500" y="35769"/>
                      </a:cubicBezTo>
                      <a:cubicBezTo>
                        <a:pt x="12738" y="37579"/>
                        <a:pt x="15309" y="39103"/>
                        <a:pt x="16167" y="37388"/>
                      </a:cubicBezTo>
                      <a:lnTo>
                        <a:pt x="16167" y="373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:a16="http://schemas.microsoft.com/office/drawing/2014/main" id="{E27B36AD-FF67-46AC-9842-A51F8493C2BD}"/>
                    </a:ext>
                  </a:extLst>
                </p:cNvPr>
                <p:cNvSpPr/>
                <p:nvPr/>
              </p:nvSpPr>
              <p:spPr>
                <a:xfrm>
                  <a:off x="5832720" y="4240881"/>
                  <a:ext cx="48480" cy="29651"/>
                </a:xfrm>
                <a:custGeom>
                  <a:avLst/>
                  <a:gdLst>
                    <a:gd name="connsiteX0" fmla="*/ 47729 w 48480"/>
                    <a:gd name="connsiteY0" fmla="*/ 3839 h 29651"/>
                    <a:gd name="connsiteX1" fmla="*/ 9 w 48480"/>
                    <a:gd name="connsiteY1" fmla="*/ 28223 h 29651"/>
                    <a:gd name="connsiteX2" fmla="*/ 3057 w 48480"/>
                    <a:gd name="connsiteY2" fmla="*/ 28223 h 29651"/>
                    <a:gd name="connsiteX3" fmla="*/ 46205 w 48480"/>
                    <a:gd name="connsiteY3" fmla="*/ 6506 h 29651"/>
                    <a:gd name="connsiteX4" fmla="*/ 47729 w 48480"/>
                    <a:gd name="connsiteY4" fmla="*/ 3839 h 29651"/>
                    <a:gd name="connsiteX5" fmla="*/ 47729 w 48480"/>
                    <a:gd name="connsiteY5" fmla="*/ 3839 h 29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480" h="29651">
                      <a:moveTo>
                        <a:pt x="47729" y="3839"/>
                      </a:moveTo>
                      <a:cubicBezTo>
                        <a:pt x="27060" y="-6448"/>
                        <a:pt x="2962" y="4696"/>
                        <a:pt x="9" y="28223"/>
                      </a:cubicBezTo>
                      <a:cubicBezTo>
                        <a:pt x="-182" y="30128"/>
                        <a:pt x="2771" y="30128"/>
                        <a:pt x="3057" y="28223"/>
                      </a:cubicBezTo>
                      <a:cubicBezTo>
                        <a:pt x="5629" y="7077"/>
                        <a:pt x="27727" y="-2733"/>
                        <a:pt x="46205" y="6506"/>
                      </a:cubicBezTo>
                      <a:cubicBezTo>
                        <a:pt x="47920" y="7268"/>
                        <a:pt x="49444" y="4696"/>
                        <a:pt x="47729" y="3839"/>
                      </a:cubicBezTo>
                      <a:lnTo>
                        <a:pt x="47729" y="38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65" name="Freeform: Shape 564">
                  <a:extLst>
                    <a:ext uri="{FF2B5EF4-FFF2-40B4-BE49-F238E27FC236}">
                      <a16:creationId xmlns:a16="http://schemas.microsoft.com/office/drawing/2014/main" id="{1069F4CB-26D0-46C3-8C4B-3ABFBAD4AE41}"/>
                    </a:ext>
                  </a:extLst>
                </p:cNvPr>
                <p:cNvSpPr/>
                <p:nvPr/>
              </p:nvSpPr>
              <p:spPr>
                <a:xfrm>
                  <a:off x="5744051" y="4266524"/>
                  <a:ext cx="128087" cy="7473"/>
                </a:xfrm>
                <a:custGeom>
                  <a:avLst/>
                  <a:gdLst>
                    <a:gd name="connsiteX0" fmla="*/ 126587 w 128087"/>
                    <a:gd name="connsiteY0" fmla="*/ 4390 h 7473"/>
                    <a:gd name="connsiteX1" fmla="*/ 1429 w 128087"/>
                    <a:gd name="connsiteY1" fmla="*/ 9 h 7473"/>
                    <a:gd name="connsiteX2" fmla="*/ 1429 w 128087"/>
                    <a:gd name="connsiteY2" fmla="*/ 3057 h 7473"/>
                    <a:gd name="connsiteX3" fmla="*/ 126587 w 128087"/>
                    <a:gd name="connsiteY3" fmla="*/ 7438 h 7473"/>
                    <a:gd name="connsiteX4" fmla="*/ 126587 w 128087"/>
                    <a:gd name="connsiteY4" fmla="*/ 4390 h 7473"/>
                    <a:gd name="connsiteX5" fmla="*/ 126587 w 128087"/>
                    <a:gd name="connsiteY5" fmla="*/ 4390 h 7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8087" h="7473">
                      <a:moveTo>
                        <a:pt x="126587" y="4390"/>
                      </a:moveTo>
                      <a:cubicBezTo>
                        <a:pt x="84773" y="4676"/>
                        <a:pt x="43053" y="3152"/>
                        <a:pt x="1429" y="9"/>
                      </a:cubicBezTo>
                      <a:cubicBezTo>
                        <a:pt x="-476" y="-182"/>
                        <a:pt x="-476" y="2866"/>
                        <a:pt x="1429" y="3057"/>
                      </a:cubicBezTo>
                      <a:cubicBezTo>
                        <a:pt x="43148" y="6295"/>
                        <a:pt x="84773" y="7724"/>
                        <a:pt x="126587" y="7438"/>
                      </a:cubicBezTo>
                      <a:cubicBezTo>
                        <a:pt x="128587" y="7343"/>
                        <a:pt x="128587" y="4390"/>
                        <a:pt x="126587" y="4390"/>
                      </a:cubicBezTo>
                      <a:lnTo>
                        <a:pt x="126587" y="43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566" name="Graphic 495">
                <a:extLst>
                  <a:ext uri="{FF2B5EF4-FFF2-40B4-BE49-F238E27FC236}">
                    <a16:creationId xmlns:a16="http://schemas.microsoft.com/office/drawing/2014/main" id="{DC2796F4-A25A-4F33-AFD0-D28A777018D9}"/>
                  </a:ext>
                </a:extLst>
              </p:cNvPr>
              <p:cNvGrpSpPr/>
              <p:nvPr/>
            </p:nvGrpSpPr>
            <p:grpSpPr>
              <a:xfrm>
                <a:off x="6057614" y="4201000"/>
                <a:ext cx="128054" cy="109096"/>
                <a:chOff x="6057614" y="4201000"/>
                <a:chExt cx="128054" cy="109096"/>
              </a:xfrm>
            </p:grpSpPr>
            <p:sp>
              <p:nvSpPr>
                <p:cNvPr id="567" name="Freeform: Shape 566">
                  <a:extLst>
                    <a:ext uri="{FF2B5EF4-FFF2-40B4-BE49-F238E27FC236}">
                      <a16:creationId xmlns:a16="http://schemas.microsoft.com/office/drawing/2014/main" id="{CE51002F-6287-494B-B076-DF70FEB0E6D7}"/>
                    </a:ext>
                  </a:extLst>
                </p:cNvPr>
                <p:cNvSpPr/>
                <p:nvPr/>
              </p:nvSpPr>
              <p:spPr>
                <a:xfrm>
                  <a:off x="6057614" y="4201000"/>
                  <a:ext cx="128054" cy="108069"/>
                </a:xfrm>
                <a:custGeom>
                  <a:avLst/>
                  <a:gdLst>
                    <a:gd name="connsiteX0" fmla="*/ 0 w 128054"/>
                    <a:gd name="connsiteY0" fmla="*/ 8858 h 108069"/>
                    <a:gd name="connsiteX1" fmla="*/ 5048 w 128054"/>
                    <a:gd name="connsiteY1" fmla="*/ 80772 h 108069"/>
                    <a:gd name="connsiteX2" fmla="*/ 127159 w 128054"/>
                    <a:gd name="connsiteY2" fmla="*/ 107728 h 108069"/>
                    <a:gd name="connsiteX3" fmla="*/ 91345 w 128054"/>
                    <a:gd name="connsiteY3" fmla="*/ 56388 h 108069"/>
                    <a:gd name="connsiteX4" fmla="*/ 76295 w 128054"/>
                    <a:gd name="connsiteY4" fmla="*/ 50578 h 108069"/>
                    <a:gd name="connsiteX5" fmla="*/ 79343 w 128054"/>
                    <a:gd name="connsiteY5" fmla="*/ 0 h 108069"/>
                    <a:gd name="connsiteX6" fmla="*/ 0 w 128054"/>
                    <a:gd name="connsiteY6" fmla="*/ 8858 h 108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8054" h="108069">
                      <a:moveTo>
                        <a:pt x="0" y="8858"/>
                      </a:moveTo>
                      <a:lnTo>
                        <a:pt x="5048" y="80772"/>
                      </a:lnTo>
                      <a:cubicBezTo>
                        <a:pt x="5048" y="80772"/>
                        <a:pt x="123158" y="111633"/>
                        <a:pt x="127159" y="107728"/>
                      </a:cubicBezTo>
                      <a:cubicBezTo>
                        <a:pt x="131159" y="103822"/>
                        <a:pt x="122206" y="76867"/>
                        <a:pt x="91345" y="56388"/>
                      </a:cubicBezTo>
                      <a:lnTo>
                        <a:pt x="76295" y="50578"/>
                      </a:lnTo>
                      <a:lnTo>
                        <a:pt x="79343" y="0"/>
                      </a:lnTo>
                      <a:lnTo>
                        <a:pt x="0" y="8858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68" name="Freeform: Shape 567">
                  <a:extLst>
                    <a:ext uri="{FF2B5EF4-FFF2-40B4-BE49-F238E27FC236}">
                      <a16:creationId xmlns:a16="http://schemas.microsoft.com/office/drawing/2014/main" id="{87F9CCF4-708F-4078-ABC9-273D01782682}"/>
                    </a:ext>
                  </a:extLst>
                </p:cNvPr>
                <p:cNvSpPr/>
                <p:nvPr/>
              </p:nvSpPr>
              <p:spPr>
                <a:xfrm>
                  <a:off x="6119812" y="4249057"/>
                  <a:ext cx="17767" cy="11947"/>
                </a:xfrm>
                <a:custGeom>
                  <a:avLst/>
                  <a:gdLst>
                    <a:gd name="connsiteX0" fmla="*/ 2667 w 17767"/>
                    <a:gd name="connsiteY0" fmla="*/ 11570 h 11947"/>
                    <a:gd name="connsiteX1" fmla="*/ 16955 w 17767"/>
                    <a:gd name="connsiteY1" fmla="*/ 2711 h 11947"/>
                    <a:gd name="connsiteX2" fmla="*/ 15431 w 17767"/>
                    <a:gd name="connsiteY2" fmla="*/ 140 h 11947"/>
                    <a:gd name="connsiteX3" fmla="*/ 477 w 17767"/>
                    <a:gd name="connsiteY3" fmla="*/ 9474 h 11947"/>
                    <a:gd name="connsiteX4" fmla="*/ 2667 w 17767"/>
                    <a:gd name="connsiteY4" fmla="*/ 11570 h 11947"/>
                    <a:gd name="connsiteX5" fmla="*/ 2667 w 17767"/>
                    <a:gd name="connsiteY5" fmla="*/ 11570 h 11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767" h="11947">
                      <a:moveTo>
                        <a:pt x="2667" y="11570"/>
                      </a:moveTo>
                      <a:cubicBezTo>
                        <a:pt x="7049" y="7855"/>
                        <a:pt x="11716" y="4997"/>
                        <a:pt x="16955" y="2711"/>
                      </a:cubicBezTo>
                      <a:cubicBezTo>
                        <a:pt x="18765" y="1949"/>
                        <a:pt x="17241" y="-622"/>
                        <a:pt x="15431" y="140"/>
                      </a:cubicBezTo>
                      <a:cubicBezTo>
                        <a:pt x="9906" y="2521"/>
                        <a:pt x="5049" y="5569"/>
                        <a:pt x="477" y="9474"/>
                      </a:cubicBezTo>
                      <a:cubicBezTo>
                        <a:pt x="-952" y="10712"/>
                        <a:pt x="1143" y="12808"/>
                        <a:pt x="2667" y="11570"/>
                      </a:cubicBezTo>
                      <a:lnTo>
                        <a:pt x="2667" y="115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:a16="http://schemas.microsoft.com/office/drawing/2014/main" id="{80CEA510-0E85-4105-9E26-E156A4E04641}"/>
                    </a:ext>
                  </a:extLst>
                </p:cNvPr>
                <p:cNvSpPr/>
                <p:nvPr/>
              </p:nvSpPr>
              <p:spPr>
                <a:xfrm>
                  <a:off x="6113822" y="4236050"/>
                  <a:ext cx="21801" cy="7285"/>
                </a:xfrm>
                <a:custGeom>
                  <a:avLst/>
                  <a:gdLst>
                    <a:gd name="connsiteX0" fmla="*/ 2276 w 21801"/>
                    <a:gd name="connsiteY0" fmla="*/ 7146 h 7285"/>
                    <a:gd name="connsiteX1" fmla="*/ 20373 w 21801"/>
                    <a:gd name="connsiteY1" fmla="*/ 3050 h 7285"/>
                    <a:gd name="connsiteX2" fmla="*/ 20373 w 21801"/>
                    <a:gd name="connsiteY2" fmla="*/ 2 h 7285"/>
                    <a:gd name="connsiteX3" fmla="*/ 752 w 21801"/>
                    <a:gd name="connsiteY3" fmla="*/ 4479 h 7285"/>
                    <a:gd name="connsiteX4" fmla="*/ 2276 w 21801"/>
                    <a:gd name="connsiteY4" fmla="*/ 7146 h 7285"/>
                    <a:gd name="connsiteX5" fmla="*/ 2276 w 21801"/>
                    <a:gd name="connsiteY5" fmla="*/ 7146 h 7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801" h="7285">
                      <a:moveTo>
                        <a:pt x="2276" y="7146"/>
                      </a:moveTo>
                      <a:cubicBezTo>
                        <a:pt x="8181" y="4669"/>
                        <a:pt x="13991" y="3336"/>
                        <a:pt x="20373" y="3050"/>
                      </a:cubicBezTo>
                      <a:cubicBezTo>
                        <a:pt x="22278" y="2955"/>
                        <a:pt x="22278" y="-93"/>
                        <a:pt x="20373" y="2"/>
                      </a:cubicBezTo>
                      <a:cubicBezTo>
                        <a:pt x="13515" y="383"/>
                        <a:pt x="7038" y="1812"/>
                        <a:pt x="752" y="4479"/>
                      </a:cubicBezTo>
                      <a:cubicBezTo>
                        <a:pt x="-963" y="5336"/>
                        <a:pt x="561" y="7908"/>
                        <a:pt x="2276" y="7146"/>
                      </a:cubicBezTo>
                      <a:lnTo>
                        <a:pt x="2276" y="71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:a16="http://schemas.microsoft.com/office/drawing/2014/main" id="{F27C27F9-E016-4048-93BA-7FC5879F031A}"/>
                    </a:ext>
                  </a:extLst>
                </p:cNvPr>
                <p:cNvSpPr/>
                <p:nvPr/>
              </p:nvSpPr>
              <p:spPr>
                <a:xfrm>
                  <a:off x="6134425" y="4258101"/>
                  <a:ext cx="15189" cy="14206"/>
                </a:xfrm>
                <a:custGeom>
                  <a:avLst/>
                  <a:gdLst>
                    <a:gd name="connsiteX0" fmla="*/ 2913 w 15189"/>
                    <a:gd name="connsiteY0" fmla="*/ 13575 h 14206"/>
                    <a:gd name="connsiteX1" fmla="*/ 14438 w 15189"/>
                    <a:gd name="connsiteY1" fmla="*/ 2812 h 14206"/>
                    <a:gd name="connsiteX2" fmla="*/ 12914 w 15189"/>
                    <a:gd name="connsiteY2" fmla="*/ 240 h 14206"/>
                    <a:gd name="connsiteX3" fmla="*/ 246 w 15189"/>
                    <a:gd name="connsiteY3" fmla="*/ 12051 h 14206"/>
                    <a:gd name="connsiteX4" fmla="*/ 2913 w 15189"/>
                    <a:gd name="connsiteY4" fmla="*/ 13575 h 14206"/>
                    <a:gd name="connsiteX5" fmla="*/ 2913 w 15189"/>
                    <a:gd name="connsiteY5" fmla="*/ 13575 h 14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89" h="14206">
                      <a:moveTo>
                        <a:pt x="2913" y="13575"/>
                      </a:moveTo>
                      <a:cubicBezTo>
                        <a:pt x="6056" y="9003"/>
                        <a:pt x="9771" y="5574"/>
                        <a:pt x="14438" y="2812"/>
                      </a:cubicBezTo>
                      <a:cubicBezTo>
                        <a:pt x="16152" y="1859"/>
                        <a:pt x="14628" y="-808"/>
                        <a:pt x="12914" y="240"/>
                      </a:cubicBezTo>
                      <a:cubicBezTo>
                        <a:pt x="7770" y="3288"/>
                        <a:pt x="3675" y="7193"/>
                        <a:pt x="246" y="12051"/>
                      </a:cubicBezTo>
                      <a:cubicBezTo>
                        <a:pt x="-802" y="13575"/>
                        <a:pt x="1770" y="15099"/>
                        <a:pt x="2913" y="13575"/>
                      </a:cubicBezTo>
                      <a:lnTo>
                        <a:pt x="2913" y="13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71" name="Freeform: Shape 570">
                  <a:extLst>
                    <a:ext uri="{FF2B5EF4-FFF2-40B4-BE49-F238E27FC236}">
                      <a16:creationId xmlns:a16="http://schemas.microsoft.com/office/drawing/2014/main" id="{7782CD7D-936E-41DF-A2DD-D52EAF2000B3}"/>
                    </a:ext>
                  </a:extLst>
                </p:cNvPr>
                <p:cNvSpPr/>
                <p:nvPr/>
              </p:nvSpPr>
              <p:spPr>
                <a:xfrm>
                  <a:off x="6149637" y="4266991"/>
                  <a:ext cx="15980" cy="11920"/>
                </a:xfrm>
                <a:custGeom>
                  <a:avLst/>
                  <a:gdLst>
                    <a:gd name="connsiteX0" fmla="*/ 2655 w 15980"/>
                    <a:gd name="connsiteY0" fmla="*/ 11543 h 11920"/>
                    <a:gd name="connsiteX1" fmla="*/ 15228 w 15980"/>
                    <a:gd name="connsiteY1" fmla="*/ 2780 h 11920"/>
                    <a:gd name="connsiteX2" fmla="*/ 13704 w 15980"/>
                    <a:gd name="connsiteY2" fmla="*/ 208 h 11920"/>
                    <a:gd name="connsiteX3" fmla="*/ 465 w 15980"/>
                    <a:gd name="connsiteY3" fmla="*/ 9447 h 11920"/>
                    <a:gd name="connsiteX4" fmla="*/ 2655 w 15980"/>
                    <a:gd name="connsiteY4" fmla="*/ 11543 h 11920"/>
                    <a:gd name="connsiteX5" fmla="*/ 2655 w 15980"/>
                    <a:gd name="connsiteY5" fmla="*/ 11543 h 11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980" h="11920">
                      <a:moveTo>
                        <a:pt x="2655" y="11543"/>
                      </a:moveTo>
                      <a:cubicBezTo>
                        <a:pt x="6561" y="8114"/>
                        <a:pt x="10752" y="5256"/>
                        <a:pt x="15228" y="2780"/>
                      </a:cubicBezTo>
                      <a:cubicBezTo>
                        <a:pt x="16943" y="1827"/>
                        <a:pt x="15419" y="-744"/>
                        <a:pt x="13704" y="208"/>
                      </a:cubicBezTo>
                      <a:cubicBezTo>
                        <a:pt x="8942" y="2875"/>
                        <a:pt x="4560" y="5923"/>
                        <a:pt x="465" y="9447"/>
                      </a:cubicBezTo>
                      <a:cubicBezTo>
                        <a:pt x="-964" y="10686"/>
                        <a:pt x="1227" y="12781"/>
                        <a:pt x="2655" y="11543"/>
                      </a:cubicBezTo>
                      <a:lnTo>
                        <a:pt x="2655" y="115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:a16="http://schemas.microsoft.com/office/drawing/2014/main" id="{6E355D1A-D4EE-4748-836D-F925962F5361}"/>
                    </a:ext>
                  </a:extLst>
                </p:cNvPr>
                <p:cNvSpPr/>
                <p:nvPr/>
              </p:nvSpPr>
              <p:spPr>
                <a:xfrm>
                  <a:off x="6113871" y="4204281"/>
                  <a:ext cx="43884" cy="34291"/>
                </a:xfrm>
                <a:custGeom>
                  <a:avLst/>
                  <a:gdLst>
                    <a:gd name="connsiteX0" fmla="*/ 22229 w 43884"/>
                    <a:gd name="connsiteY0" fmla="*/ 32342 h 34291"/>
                    <a:gd name="connsiteX1" fmla="*/ 2893 w 43884"/>
                    <a:gd name="connsiteY1" fmla="*/ 12816 h 34291"/>
                    <a:gd name="connsiteX2" fmla="*/ 21943 w 43884"/>
                    <a:gd name="connsiteY2" fmla="*/ 32152 h 34291"/>
                    <a:gd name="connsiteX3" fmla="*/ 23753 w 43884"/>
                    <a:gd name="connsiteY3" fmla="*/ 31961 h 34291"/>
                    <a:gd name="connsiteX4" fmla="*/ 40993 w 43884"/>
                    <a:gd name="connsiteY4" fmla="*/ 719 h 34291"/>
                    <a:gd name="connsiteX5" fmla="*/ 29087 w 43884"/>
                    <a:gd name="connsiteY5" fmla="*/ 5673 h 34291"/>
                    <a:gd name="connsiteX6" fmla="*/ 22896 w 43884"/>
                    <a:gd name="connsiteY6" fmla="*/ 24818 h 34291"/>
                    <a:gd name="connsiteX7" fmla="*/ 25944 w 43884"/>
                    <a:gd name="connsiteY7" fmla="*/ 24818 h 34291"/>
                    <a:gd name="connsiteX8" fmla="*/ 28706 w 43884"/>
                    <a:gd name="connsiteY8" fmla="*/ 11483 h 34291"/>
                    <a:gd name="connsiteX9" fmla="*/ 32135 w 43884"/>
                    <a:gd name="connsiteY9" fmla="*/ 6911 h 34291"/>
                    <a:gd name="connsiteX10" fmla="*/ 39564 w 43884"/>
                    <a:gd name="connsiteY10" fmla="*/ 9482 h 34291"/>
                    <a:gd name="connsiteX11" fmla="*/ 25848 w 43884"/>
                    <a:gd name="connsiteY11" fmla="*/ 25961 h 34291"/>
                    <a:gd name="connsiteX12" fmla="*/ 18228 w 43884"/>
                    <a:gd name="connsiteY12" fmla="*/ 26913 h 34291"/>
                    <a:gd name="connsiteX13" fmla="*/ 7560 w 43884"/>
                    <a:gd name="connsiteY13" fmla="*/ 21389 h 34291"/>
                    <a:gd name="connsiteX14" fmla="*/ 11180 w 43884"/>
                    <a:gd name="connsiteY14" fmla="*/ 17483 h 34291"/>
                    <a:gd name="connsiteX15" fmla="*/ 15561 w 43884"/>
                    <a:gd name="connsiteY15" fmla="*/ 22627 h 34291"/>
                    <a:gd name="connsiteX16" fmla="*/ 19467 w 43884"/>
                    <a:gd name="connsiteY16" fmla="*/ 33295 h 34291"/>
                    <a:gd name="connsiteX17" fmla="*/ 22229 w 43884"/>
                    <a:gd name="connsiteY17" fmla="*/ 32342 h 34291"/>
                    <a:gd name="connsiteX18" fmla="*/ 22229 w 43884"/>
                    <a:gd name="connsiteY18" fmla="*/ 32342 h 34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3884" h="34291">
                      <a:moveTo>
                        <a:pt x="22229" y="32342"/>
                      </a:moveTo>
                      <a:cubicBezTo>
                        <a:pt x="20991" y="25580"/>
                        <a:pt x="12704" y="6911"/>
                        <a:pt x="2893" y="12816"/>
                      </a:cubicBezTo>
                      <a:cubicBezTo>
                        <a:pt x="-8823" y="19865"/>
                        <a:pt x="18609" y="30533"/>
                        <a:pt x="21943" y="32152"/>
                      </a:cubicBezTo>
                      <a:cubicBezTo>
                        <a:pt x="22515" y="32438"/>
                        <a:pt x="23277" y="32438"/>
                        <a:pt x="23753" y="31961"/>
                      </a:cubicBezTo>
                      <a:cubicBezTo>
                        <a:pt x="27753" y="28247"/>
                        <a:pt x="52137" y="7196"/>
                        <a:pt x="40993" y="719"/>
                      </a:cubicBezTo>
                      <a:cubicBezTo>
                        <a:pt x="36707" y="-1757"/>
                        <a:pt x="31659" y="2720"/>
                        <a:pt x="29087" y="5673"/>
                      </a:cubicBezTo>
                      <a:cubicBezTo>
                        <a:pt x="24324" y="11007"/>
                        <a:pt x="22419" y="17865"/>
                        <a:pt x="22896" y="24818"/>
                      </a:cubicBezTo>
                      <a:cubicBezTo>
                        <a:pt x="22991" y="26723"/>
                        <a:pt x="26039" y="26723"/>
                        <a:pt x="25944" y="24818"/>
                      </a:cubicBezTo>
                      <a:cubicBezTo>
                        <a:pt x="25658" y="20055"/>
                        <a:pt x="26325" y="15674"/>
                        <a:pt x="28706" y="11483"/>
                      </a:cubicBezTo>
                      <a:cubicBezTo>
                        <a:pt x="29658" y="9768"/>
                        <a:pt x="30801" y="8244"/>
                        <a:pt x="32135" y="6911"/>
                      </a:cubicBezTo>
                      <a:cubicBezTo>
                        <a:pt x="34040" y="4339"/>
                        <a:pt x="36516" y="5196"/>
                        <a:pt x="39564" y="9482"/>
                      </a:cubicBezTo>
                      <a:cubicBezTo>
                        <a:pt x="40041" y="11769"/>
                        <a:pt x="28039" y="24246"/>
                        <a:pt x="25848" y="25961"/>
                      </a:cubicBezTo>
                      <a:cubicBezTo>
                        <a:pt x="22324" y="28532"/>
                        <a:pt x="22038" y="28247"/>
                        <a:pt x="18228" y="26913"/>
                      </a:cubicBezTo>
                      <a:cubicBezTo>
                        <a:pt x="17085" y="26532"/>
                        <a:pt x="7656" y="22341"/>
                        <a:pt x="7560" y="21389"/>
                      </a:cubicBezTo>
                      <a:cubicBezTo>
                        <a:pt x="8799" y="20055"/>
                        <a:pt x="9942" y="18817"/>
                        <a:pt x="11180" y="17483"/>
                      </a:cubicBezTo>
                      <a:cubicBezTo>
                        <a:pt x="12894" y="19007"/>
                        <a:pt x="14323" y="20722"/>
                        <a:pt x="15561" y="22627"/>
                      </a:cubicBezTo>
                      <a:cubicBezTo>
                        <a:pt x="17657" y="25865"/>
                        <a:pt x="18800" y="29485"/>
                        <a:pt x="19467" y="33295"/>
                      </a:cubicBezTo>
                      <a:cubicBezTo>
                        <a:pt x="19657" y="35105"/>
                        <a:pt x="22515" y="34248"/>
                        <a:pt x="22229" y="32342"/>
                      </a:cubicBezTo>
                      <a:lnTo>
                        <a:pt x="22229" y="323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:a16="http://schemas.microsoft.com/office/drawing/2014/main" id="{44123A28-236C-4D63-AB86-095CB5B5E675}"/>
                    </a:ext>
                  </a:extLst>
                </p:cNvPr>
                <p:cNvSpPr/>
                <p:nvPr/>
              </p:nvSpPr>
              <p:spPr>
                <a:xfrm>
                  <a:off x="6059708" y="4247417"/>
                  <a:ext cx="40511" cy="38548"/>
                </a:xfrm>
                <a:custGeom>
                  <a:avLst/>
                  <a:gdLst>
                    <a:gd name="connsiteX0" fmla="*/ 1907 w 40511"/>
                    <a:gd name="connsiteY0" fmla="*/ 3590 h 38548"/>
                    <a:gd name="connsiteX1" fmla="*/ 37054 w 40511"/>
                    <a:gd name="connsiteY1" fmla="*/ 36642 h 38548"/>
                    <a:gd name="connsiteX2" fmla="*/ 40007 w 40511"/>
                    <a:gd name="connsiteY2" fmla="*/ 37404 h 38548"/>
                    <a:gd name="connsiteX3" fmla="*/ 1145 w 40511"/>
                    <a:gd name="connsiteY3" fmla="*/ 637 h 38548"/>
                    <a:gd name="connsiteX4" fmla="*/ 1907 w 40511"/>
                    <a:gd name="connsiteY4" fmla="*/ 3590 h 38548"/>
                    <a:gd name="connsiteX5" fmla="*/ 1907 w 40511"/>
                    <a:gd name="connsiteY5" fmla="*/ 3590 h 38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511" h="38548">
                      <a:moveTo>
                        <a:pt x="1907" y="3590"/>
                      </a:moveTo>
                      <a:cubicBezTo>
                        <a:pt x="22004" y="-220"/>
                        <a:pt x="40673" y="15782"/>
                        <a:pt x="37054" y="36642"/>
                      </a:cubicBezTo>
                      <a:cubicBezTo>
                        <a:pt x="36768" y="38547"/>
                        <a:pt x="39626" y="39404"/>
                        <a:pt x="40007" y="37404"/>
                      </a:cubicBezTo>
                      <a:cubicBezTo>
                        <a:pt x="44007" y="14258"/>
                        <a:pt x="23624" y="-3649"/>
                        <a:pt x="1145" y="637"/>
                      </a:cubicBezTo>
                      <a:cubicBezTo>
                        <a:pt x="-856" y="1018"/>
                        <a:pt x="2" y="3971"/>
                        <a:pt x="1907" y="3590"/>
                      </a:cubicBezTo>
                      <a:lnTo>
                        <a:pt x="1907" y="3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74" name="Freeform: Shape 573">
                  <a:extLst>
                    <a:ext uri="{FF2B5EF4-FFF2-40B4-BE49-F238E27FC236}">
                      <a16:creationId xmlns:a16="http://schemas.microsoft.com/office/drawing/2014/main" id="{80D85CCC-EE25-42CC-B980-E233F57DE60B}"/>
                    </a:ext>
                  </a:extLst>
                </p:cNvPr>
                <p:cNvSpPr/>
                <p:nvPr/>
              </p:nvSpPr>
              <p:spPr>
                <a:xfrm>
                  <a:off x="6060919" y="4275889"/>
                  <a:ext cx="124289" cy="34207"/>
                </a:xfrm>
                <a:custGeom>
                  <a:avLst/>
                  <a:gdLst>
                    <a:gd name="connsiteX0" fmla="*/ 1076 w 124289"/>
                    <a:gd name="connsiteY0" fmla="*/ 3026 h 34207"/>
                    <a:gd name="connsiteX1" fmla="*/ 122425 w 124289"/>
                    <a:gd name="connsiteY1" fmla="*/ 34173 h 34207"/>
                    <a:gd name="connsiteX2" fmla="*/ 123187 w 124289"/>
                    <a:gd name="connsiteY2" fmla="*/ 31220 h 34207"/>
                    <a:gd name="connsiteX3" fmla="*/ 1838 w 124289"/>
                    <a:gd name="connsiteY3" fmla="*/ 73 h 34207"/>
                    <a:gd name="connsiteX4" fmla="*/ 1076 w 124289"/>
                    <a:gd name="connsiteY4" fmla="*/ 3026 h 34207"/>
                    <a:gd name="connsiteX5" fmla="*/ 1076 w 124289"/>
                    <a:gd name="connsiteY5" fmla="*/ 3026 h 34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89" h="34207">
                      <a:moveTo>
                        <a:pt x="1076" y="3026"/>
                      </a:moveTo>
                      <a:cubicBezTo>
                        <a:pt x="41081" y="15123"/>
                        <a:pt x="81562" y="25505"/>
                        <a:pt x="122425" y="34173"/>
                      </a:cubicBezTo>
                      <a:cubicBezTo>
                        <a:pt x="124330" y="34553"/>
                        <a:pt x="125092" y="31696"/>
                        <a:pt x="123187" y="31220"/>
                      </a:cubicBezTo>
                      <a:cubicBezTo>
                        <a:pt x="82324" y="22552"/>
                        <a:pt x="41843" y="12170"/>
                        <a:pt x="1838" y="73"/>
                      </a:cubicBezTo>
                      <a:cubicBezTo>
                        <a:pt x="28" y="-498"/>
                        <a:pt x="-829" y="2454"/>
                        <a:pt x="1076" y="3026"/>
                      </a:cubicBezTo>
                      <a:lnTo>
                        <a:pt x="1076" y="30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575" name="Graphic 495">
                <a:extLst>
                  <a:ext uri="{FF2B5EF4-FFF2-40B4-BE49-F238E27FC236}">
                    <a16:creationId xmlns:a16="http://schemas.microsoft.com/office/drawing/2014/main" id="{DC2796F4-A25A-4F33-AFD0-D28A777018D9}"/>
                  </a:ext>
                </a:extLst>
              </p:cNvPr>
              <p:cNvGrpSpPr/>
              <p:nvPr/>
            </p:nvGrpSpPr>
            <p:grpSpPr>
              <a:xfrm>
                <a:off x="5562690" y="2989123"/>
                <a:ext cx="107351" cy="124884"/>
                <a:chOff x="5562690" y="2989123"/>
                <a:chExt cx="107351" cy="124884"/>
              </a:xfrm>
            </p:grpSpPr>
            <p:sp>
              <p:nvSpPr>
                <p:cNvPr id="576" name="Freeform: Shape 575">
                  <a:extLst>
                    <a:ext uri="{FF2B5EF4-FFF2-40B4-BE49-F238E27FC236}">
                      <a16:creationId xmlns:a16="http://schemas.microsoft.com/office/drawing/2014/main" id="{BF67F11C-FB43-4F3B-9835-8E257CF78567}"/>
                    </a:ext>
                  </a:extLst>
                </p:cNvPr>
                <p:cNvSpPr/>
                <p:nvPr/>
              </p:nvSpPr>
              <p:spPr>
                <a:xfrm>
                  <a:off x="5562690" y="2989123"/>
                  <a:ext cx="107351" cy="124884"/>
                </a:xfrm>
                <a:custGeom>
                  <a:avLst/>
                  <a:gdLst>
                    <a:gd name="connsiteX0" fmla="*/ 107351 w 107351"/>
                    <a:gd name="connsiteY0" fmla="*/ 109263 h 124884"/>
                    <a:gd name="connsiteX1" fmla="*/ 91730 w 107351"/>
                    <a:gd name="connsiteY1" fmla="*/ 38874 h 124884"/>
                    <a:gd name="connsiteX2" fmla="*/ 88873 w 107351"/>
                    <a:gd name="connsiteY2" fmla="*/ 76974 h 124884"/>
                    <a:gd name="connsiteX3" fmla="*/ 39533 w 107351"/>
                    <a:gd name="connsiteY3" fmla="*/ 1345 h 124884"/>
                    <a:gd name="connsiteX4" fmla="*/ 66203 w 107351"/>
                    <a:gd name="connsiteY4" fmla="*/ 61543 h 124884"/>
                    <a:gd name="connsiteX5" fmla="*/ 16769 w 107351"/>
                    <a:gd name="connsiteY5" fmla="*/ 19157 h 124884"/>
                    <a:gd name="connsiteX6" fmla="*/ 55059 w 107351"/>
                    <a:gd name="connsiteY6" fmla="*/ 75545 h 124884"/>
                    <a:gd name="connsiteX7" fmla="*/ 1529 w 107351"/>
                    <a:gd name="connsiteY7" fmla="*/ 38302 h 124884"/>
                    <a:gd name="connsiteX8" fmla="*/ 43058 w 107351"/>
                    <a:gd name="connsiteY8" fmla="*/ 87165 h 124884"/>
                    <a:gd name="connsiteX9" fmla="*/ 13435 w 107351"/>
                    <a:gd name="connsiteY9" fmla="*/ 76688 h 124884"/>
                    <a:gd name="connsiteX10" fmla="*/ 52392 w 107351"/>
                    <a:gd name="connsiteY10" fmla="*/ 124884 h 124884"/>
                    <a:gd name="connsiteX11" fmla="*/ 107351 w 107351"/>
                    <a:gd name="connsiteY11" fmla="*/ 109263 h 124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351" h="124884">
                      <a:moveTo>
                        <a:pt x="107351" y="109263"/>
                      </a:moveTo>
                      <a:cubicBezTo>
                        <a:pt x="107351" y="109263"/>
                        <a:pt x="94778" y="45827"/>
                        <a:pt x="91730" y="38874"/>
                      </a:cubicBezTo>
                      <a:cubicBezTo>
                        <a:pt x="89349" y="33539"/>
                        <a:pt x="88873" y="76974"/>
                        <a:pt x="88873" y="76974"/>
                      </a:cubicBezTo>
                      <a:cubicBezTo>
                        <a:pt x="88873" y="76974"/>
                        <a:pt x="39533" y="-11895"/>
                        <a:pt x="39533" y="1345"/>
                      </a:cubicBezTo>
                      <a:cubicBezTo>
                        <a:pt x="39533" y="14585"/>
                        <a:pt x="66203" y="61543"/>
                        <a:pt x="66203" y="61543"/>
                      </a:cubicBezTo>
                      <a:cubicBezTo>
                        <a:pt x="66203" y="61543"/>
                        <a:pt x="5720" y="2774"/>
                        <a:pt x="16769" y="19157"/>
                      </a:cubicBezTo>
                      <a:cubicBezTo>
                        <a:pt x="27818" y="35540"/>
                        <a:pt x="55059" y="75545"/>
                        <a:pt x="55059" y="75545"/>
                      </a:cubicBezTo>
                      <a:cubicBezTo>
                        <a:pt x="55059" y="75545"/>
                        <a:pt x="-10759" y="17919"/>
                        <a:pt x="1529" y="38302"/>
                      </a:cubicBezTo>
                      <a:cubicBezTo>
                        <a:pt x="13816" y="58685"/>
                        <a:pt x="43058" y="87165"/>
                        <a:pt x="43058" y="87165"/>
                      </a:cubicBezTo>
                      <a:cubicBezTo>
                        <a:pt x="43058" y="87165"/>
                        <a:pt x="-2567" y="59733"/>
                        <a:pt x="13435" y="76688"/>
                      </a:cubicBezTo>
                      <a:cubicBezTo>
                        <a:pt x="29437" y="93642"/>
                        <a:pt x="39343" y="93452"/>
                        <a:pt x="52392" y="124884"/>
                      </a:cubicBezTo>
                      <a:lnTo>
                        <a:pt x="107351" y="109263"/>
                      </a:lnTo>
                      <a:close/>
                    </a:path>
                  </a:pathLst>
                </a:custGeom>
                <a:solidFill>
                  <a:srgbClr val="F4D2B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77" name="Freeform: Shape 576">
                  <a:extLst>
                    <a:ext uri="{FF2B5EF4-FFF2-40B4-BE49-F238E27FC236}">
                      <a16:creationId xmlns:a16="http://schemas.microsoft.com/office/drawing/2014/main" id="{DDD62715-A3BE-4F3D-9A10-EAB0750A3BB5}"/>
                    </a:ext>
                  </a:extLst>
                </p:cNvPr>
                <p:cNvSpPr/>
                <p:nvPr/>
              </p:nvSpPr>
              <p:spPr>
                <a:xfrm>
                  <a:off x="5611247" y="3075084"/>
                  <a:ext cx="49384" cy="22359"/>
                </a:xfrm>
                <a:custGeom>
                  <a:avLst/>
                  <a:gdLst>
                    <a:gd name="connsiteX0" fmla="*/ 49269 w 49384"/>
                    <a:gd name="connsiteY0" fmla="*/ 20159 h 22359"/>
                    <a:gd name="connsiteX1" fmla="*/ 1739 w 49384"/>
                    <a:gd name="connsiteY1" fmla="*/ 2252 h 22359"/>
                    <a:gd name="connsiteX2" fmla="*/ 3073 w 49384"/>
                    <a:gd name="connsiteY2" fmla="*/ 7110 h 22359"/>
                    <a:gd name="connsiteX3" fmla="*/ 30981 w 49384"/>
                    <a:gd name="connsiteY3" fmla="*/ 9491 h 22359"/>
                    <a:gd name="connsiteX4" fmla="*/ 46221 w 49384"/>
                    <a:gd name="connsiteY4" fmla="*/ 21969 h 22359"/>
                    <a:gd name="connsiteX5" fmla="*/ 49269 w 49384"/>
                    <a:gd name="connsiteY5" fmla="*/ 20159 h 22359"/>
                    <a:gd name="connsiteX6" fmla="*/ 49269 w 49384"/>
                    <a:gd name="connsiteY6" fmla="*/ 20159 h 22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384" h="22359">
                      <a:moveTo>
                        <a:pt x="49269" y="20159"/>
                      </a:moveTo>
                      <a:cubicBezTo>
                        <a:pt x="43745" y="2538"/>
                        <a:pt x="17075" y="-3844"/>
                        <a:pt x="1739" y="2252"/>
                      </a:cubicBezTo>
                      <a:cubicBezTo>
                        <a:pt x="-1213" y="3490"/>
                        <a:pt x="-166" y="7681"/>
                        <a:pt x="3073" y="7110"/>
                      </a:cubicBezTo>
                      <a:cubicBezTo>
                        <a:pt x="12788" y="5395"/>
                        <a:pt x="21932" y="4919"/>
                        <a:pt x="30981" y="9491"/>
                      </a:cubicBezTo>
                      <a:cubicBezTo>
                        <a:pt x="37172" y="12539"/>
                        <a:pt x="40982" y="17873"/>
                        <a:pt x="46221" y="21969"/>
                      </a:cubicBezTo>
                      <a:cubicBezTo>
                        <a:pt x="47555" y="22921"/>
                        <a:pt x="49936" y="22064"/>
                        <a:pt x="49269" y="20159"/>
                      </a:cubicBezTo>
                      <a:lnTo>
                        <a:pt x="49269" y="2015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578" name="Freeform: Shape 577">
                <a:extLst>
                  <a:ext uri="{FF2B5EF4-FFF2-40B4-BE49-F238E27FC236}">
                    <a16:creationId xmlns:a16="http://schemas.microsoft.com/office/drawing/2014/main" id="{EA72EF23-2188-47DE-BD57-E43BCDCA2172}"/>
                  </a:ext>
                </a:extLst>
              </p:cNvPr>
              <p:cNvSpPr/>
              <p:nvPr/>
            </p:nvSpPr>
            <p:spPr>
              <a:xfrm>
                <a:off x="5783960" y="3673506"/>
                <a:ext cx="277082" cy="544067"/>
              </a:xfrm>
              <a:custGeom>
                <a:avLst/>
                <a:gdLst>
                  <a:gd name="connsiteX0" fmla="*/ 277082 w 277082"/>
                  <a:gd name="connsiteY0" fmla="*/ 15145 h 544067"/>
                  <a:gd name="connsiteX1" fmla="*/ 129826 w 277082"/>
                  <a:gd name="connsiteY1" fmla="*/ 544068 h 544067"/>
                  <a:gd name="connsiteX2" fmla="*/ 0 w 277082"/>
                  <a:gd name="connsiteY2" fmla="*/ 521399 h 544067"/>
                  <a:gd name="connsiteX3" fmla="*/ 95821 w 277082"/>
                  <a:gd name="connsiteY3" fmla="*/ 0 h 54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082" h="544067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616E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79" name="Freeform: Shape 578">
                <a:extLst>
                  <a:ext uri="{FF2B5EF4-FFF2-40B4-BE49-F238E27FC236}">
                    <a16:creationId xmlns:a16="http://schemas.microsoft.com/office/drawing/2014/main" id="{5A7C4E32-5C6A-4FCF-93E3-DF23EA4BE6D4}"/>
                  </a:ext>
                </a:extLst>
              </p:cNvPr>
              <p:cNvSpPr/>
              <p:nvPr/>
            </p:nvSpPr>
            <p:spPr>
              <a:xfrm>
                <a:off x="6027038" y="3688651"/>
                <a:ext cx="241839" cy="528923"/>
              </a:xfrm>
              <a:custGeom>
                <a:avLst/>
                <a:gdLst>
                  <a:gd name="connsiteX0" fmla="*/ 241840 w 241839"/>
                  <a:gd name="connsiteY0" fmla="*/ 0 h 528923"/>
                  <a:gd name="connsiteX1" fmla="*/ 143637 w 241839"/>
                  <a:gd name="connsiteY1" fmla="*/ 528923 h 528923"/>
                  <a:gd name="connsiteX2" fmla="*/ 0 w 241839"/>
                  <a:gd name="connsiteY2" fmla="*/ 528923 h 528923"/>
                  <a:gd name="connsiteX3" fmla="*/ 52959 w 241839"/>
                  <a:gd name="connsiteY3" fmla="*/ 7334 h 52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839" h="528923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616E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0" name="Freeform: Shape 579">
                <a:extLst>
                  <a:ext uri="{FF2B5EF4-FFF2-40B4-BE49-F238E27FC236}">
                    <a16:creationId xmlns:a16="http://schemas.microsoft.com/office/drawing/2014/main" id="{98772F3C-9993-406F-9CB9-587E9616E72B}"/>
                  </a:ext>
                </a:extLst>
              </p:cNvPr>
              <p:cNvSpPr/>
              <p:nvPr/>
            </p:nvSpPr>
            <p:spPr>
              <a:xfrm>
                <a:off x="5599650" y="3086290"/>
                <a:ext cx="962693" cy="694614"/>
              </a:xfrm>
              <a:custGeom>
                <a:avLst/>
                <a:gdLst>
                  <a:gd name="connsiteX0" fmla="*/ 166118 w 962693"/>
                  <a:gd name="connsiteY0" fmla="*/ 274987 h 694614"/>
                  <a:gd name="connsiteX1" fmla="*/ 292515 w 962693"/>
                  <a:gd name="connsiteY1" fmla="*/ 215074 h 694614"/>
                  <a:gd name="connsiteX2" fmla="*/ 256986 w 962693"/>
                  <a:gd name="connsiteY2" fmla="*/ 609314 h 694614"/>
                  <a:gd name="connsiteX3" fmla="*/ 690755 w 962693"/>
                  <a:gd name="connsiteY3" fmla="*/ 631317 h 694614"/>
                  <a:gd name="connsiteX4" fmla="*/ 606268 w 962693"/>
                  <a:gd name="connsiteY4" fmla="*/ 240411 h 694614"/>
                  <a:gd name="connsiteX5" fmla="*/ 906972 w 962693"/>
                  <a:gd name="connsiteY5" fmla="*/ 578739 h 694614"/>
                  <a:gd name="connsiteX6" fmla="*/ 962694 w 962693"/>
                  <a:gd name="connsiteY6" fmla="*/ 512350 h 694614"/>
                  <a:gd name="connsiteX7" fmla="*/ 599791 w 962693"/>
                  <a:gd name="connsiteY7" fmla="*/ 91916 h 694614"/>
                  <a:gd name="connsiteX8" fmla="*/ 528163 w 962693"/>
                  <a:gd name="connsiteY8" fmla="*/ 62960 h 694614"/>
                  <a:gd name="connsiteX9" fmla="*/ 359952 w 962693"/>
                  <a:gd name="connsiteY9" fmla="*/ 77153 h 694614"/>
                  <a:gd name="connsiteX10" fmla="*/ 344616 w 962693"/>
                  <a:gd name="connsiteY10" fmla="*/ 79439 h 694614"/>
                  <a:gd name="connsiteX11" fmla="*/ 292800 w 962693"/>
                  <a:gd name="connsiteY11" fmla="*/ 95631 h 694614"/>
                  <a:gd name="connsiteX12" fmla="*/ 138114 w 962693"/>
                  <a:gd name="connsiteY12" fmla="*/ 172879 h 694614"/>
                  <a:gd name="connsiteX13" fmla="*/ 81631 w 962693"/>
                  <a:gd name="connsiteY13" fmla="*/ 0 h 694614"/>
                  <a:gd name="connsiteX14" fmla="*/ 2 w 962693"/>
                  <a:gd name="connsiteY14" fmla="*/ 33909 h 694614"/>
                  <a:gd name="connsiteX15" fmla="*/ 166118 w 962693"/>
                  <a:gd name="connsiteY15" fmla="*/ 274987 h 69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2693" h="694614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FFB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1" name="Freeform: Shape 580">
                <a:extLst>
                  <a:ext uri="{FF2B5EF4-FFF2-40B4-BE49-F238E27FC236}">
                    <a16:creationId xmlns:a16="http://schemas.microsoft.com/office/drawing/2014/main" id="{EC959D96-C7B8-42BA-8C9F-AF4351DD7218}"/>
                  </a:ext>
                </a:extLst>
              </p:cNvPr>
              <p:cNvSpPr/>
              <p:nvPr/>
            </p:nvSpPr>
            <p:spPr>
              <a:xfrm>
                <a:off x="6129418" y="3156143"/>
                <a:ext cx="79533" cy="173300"/>
              </a:xfrm>
              <a:custGeom>
                <a:avLst/>
                <a:gdLst>
                  <a:gd name="connsiteX0" fmla="*/ 109 w 79533"/>
                  <a:gd name="connsiteY0" fmla="*/ 1870 h 173300"/>
                  <a:gd name="connsiteX1" fmla="*/ 73547 w 79533"/>
                  <a:gd name="connsiteY1" fmla="*/ 171320 h 173300"/>
                  <a:gd name="connsiteX2" fmla="*/ 79357 w 79533"/>
                  <a:gd name="connsiteY2" fmla="*/ 169700 h 173300"/>
                  <a:gd name="connsiteX3" fmla="*/ 2871 w 79533"/>
                  <a:gd name="connsiteY3" fmla="*/ 632 h 173300"/>
                  <a:gd name="connsiteX4" fmla="*/ 109 w 79533"/>
                  <a:gd name="connsiteY4" fmla="*/ 1870 h 173300"/>
                  <a:gd name="connsiteX5" fmla="*/ 109 w 79533"/>
                  <a:gd name="connsiteY5" fmla="*/ 1870 h 17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533" h="17330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2" name="Freeform: Shape 581">
                <a:extLst>
                  <a:ext uri="{FF2B5EF4-FFF2-40B4-BE49-F238E27FC236}">
                    <a16:creationId xmlns:a16="http://schemas.microsoft.com/office/drawing/2014/main" id="{F3CA4D28-02B9-4604-A1BA-4FA4482D33AE}"/>
                  </a:ext>
                </a:extLst>
              </p:cNvPr>
              <p:cNvSpPr/>
              <p:nvPr/>
            </p:nvSpPr>
            <p:spPr>
              <a:xfrm>
                <a:off x="5890492" y="3168770"/>
                <a:ext cx="59438" cy="134316"/>
              </a:xfrm>
              <a:custGeom>
                <a:avLst/>
                <a:gdLst>
                  <a:gd name="connsiteX0" fmla="*/ 1672 w 59438"/>
                  <a:gd name="connsiteY0" fmla="*/ 134309 h 134316"/>
                  <a:gd name="connsiteX1" fmla="*/ 54250 w 59438"/>
                  <a:gd name="connsiteY1" fmla="*/ 83350 h 134316"/>
                  <a:gd name="connsiteX2" fmla="*/ 39963 w 59438"/>
                  <a:gd name="connsiteY2" fmla="*/ 482 h 134316"/>
                  <a:gd name="connsiteX3" fmla="*/ 36915 w 59438"/>
                  <a:gd name="connsiteY3" fmla="*/ 4483 h 134316"/>
                  <a:gd name="connsiteX4" fmla="*/ 1291 w 59438"/>
                  <a:gd name="connsiteY4" fmla="*/ 130975 h 134316"/>
                  <a:gd name="connsiteX5" fmla="*/ 1672 w 59438"/>
                  <a:gd name="connsiteY5" fmla="*/ 134309 h 134316"/>
                  <a:gd name="connsiteX6" fmla="*/ 1672 w 59438"/>
                  <a:gd name="connsiteY6" fmla="*/ 134309 h 13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38" h="134316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3" name="Freeform: Shape 582">
                <a:extLst>
                  <a:ext uri="{FF2B5EF4-FFF2-40B4-BE49-F238E27FC236}">
                    <a16:creationId xmlns:a16="http://schemas.microsoft.com/office/drawing/2014/main" id="{36F8C61A-2363-44CF-B586-7F36787E8970}"/>
                  </a:ext>
                </a:extLst>
              </p:cNvPr>
              <p:cNvSpPr/>
              <p:nvPr/>
            </p:nvSpPr>
            <p:spPr>
              <a:xfrm>
                <a:off x="5899466" y="3525275"/>
                <a:ext cx="57775" cy="113508"/>
              </a:xfrm>
              <a:custGeom>
                <a:avLst/>
                <a:gdLst>
                  <a:gd name="connsiteX0" fmla="*/ 48800 w 57775"/>
                  <a:gd name="connsiteY0" fmla="*/ 2688 h 113508"/>
                  <a:gd name="connsiteX1" fmla="*/ 1937 w 57775"/>
                  <a:gd name="connsiteY1" fmla="*/ 106416 h 113508"/>
                  <a:gd name="connsiteX2" fmla="*/ 5843 w 57775"/>
                  <a:gd name="connsiteY2" fmla="*/ 113083 h 113508"/>
                  <a:gd name="connsiteX3" fmla="*/ 52991 w 57775"/>
                  <a:gd name="connsiteY3" fmla="*/ 1545 h 113508"/>
                  <a:gd name="connsiteX4" fmla="*/ 48800 w 57775"/>
                  <a:gd name="connsiteY4" fmla="*/ 2688 h 113508"/>
                  <a:gd name="connsiteX5" fmla="*/ 48800 w 57775"/>
                  <a:gd name="connsiteY5" fmla="*/ 2688 h 113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75" h="113508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4" name="Freeform: Shape 583">
                <a:extLst>
                  <a:ext uri="{FF2B5EF4-FFF2-40B4-BE49-F238E27FC236}">
                    <a16:creationId xmlns:a16="http://schemas.microsoft.com/office/drawing/2014/main" id="{1CA09D35-70E3-4173-8083-D7A8E9B0B4EC}"/>
                  </a:ext>
                </a:extLst>
              </p:cNvPr>
              <p:cNvSpPr/>
              <p:nvPr/>
            </p:nvSpPr>
            <p:spPr>
              <a:xfrm>
                <a:off x="6180092" y="3507772"/>
                <a:ext cx="55364" cy="115151"/>
              </a:xfrm>
              <a:custGeom>
                <a:avLst/>
                <a:gdLst>
                  <a:gd name="connsiteX0" fmla="*/ 4299 w 55364"/>
                  <a:gd name="connsiteY0" fmla="*/ 1903 h 115151"/>
                  <a:gd name="connsiteX1" fmla="*/ 50210 w 55364"/>
                  <a:gd name="connsiteY1" fmla="*/ 114775 h 115151"/>
                  <a:gd name="connsiteX2" fmla="*/ 53734 w 55364"/>
                  <a:gd name="connsiteY2" fmla="*/ 108679 h 115151"/>
                  <a:gd name="connsiteX3" fmla="*/ 9347 w 55364"/>
                  <a:gd name="connsiteY3" fmla="*/ 3237 h 115151"/>
                  <a:gd name="connsiteX4" fmla="*/ 4299 w 55364"/>
                  <a:gd name="connsiteY4" fmla="*/ 1903 h 115151"/>
                  <a:gd name="connsiteX5" fmla="*/ 4299 w 55364"/>
                  <a:gd name="connsiteY5" fmla="*/ 1903 h 11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64" h="115151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2" y="82104"/>
                      <a:pt x="-939" y="48576"/>
                      <a:pt x="9347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5" name="Freeform: Shape 584">
                <a:extLst>
                  <a:ext uri="{FF2B5EF4-FFF2-40B4-BE49-F238E27FC236}">
                    <a16:creationId xmlns:a16="http://schemas.microsoft.com/office/drawing/2014/main" id="{62C68B18-9386-41E5-A9B8-B12C81F6BE79}"/>
                  </a:ext>
                </a:extLst>
              </p:cNvPr>
              <p:cNvSpPr/>
              <p:nvPr/>
            </p:nvSpPr>
            <p:spPr>
              <a:xfrm>
                <a:off x="5592586" y="3088064"/>
                <a:ext cx="93946" cy="35758"/>
              </a:xfrm>
              <a:custGeom>
                <a:avLst/>
                <a:gdLst>
                  <a:gd name="connsiteX0" fmla="*/ 2875 w 93946"/>
                  <a:gd name="connsiteY0" fmla="*/ 35754 h 35758"/>
                  <a:gd name="connsiteX1" fmla="*/ 92029 w 93946"/>
                  <a:gd name="connsiteY1" fmla="*/ 7179 h 35758"/>
                  <a:gd name="connsiteX2" fmla="*/ 88123 w 93946"/>
                  <a:gd name="connsiteY2" fmla="*/ 511 h 35758"/>
                  <a:gd name="connsiteX3" fmla="*/ 2113 w 93946"/>
                  <a:gd name="connsiteY3" fmla="*/ 29944 h 35758"/>
                  <a:gd name="connsiteX4" fmla="*/ 2875 w 93946"/>
                  <a:gd name="connsiteY4" fmla="*/ 35754 h 35758"/>
                  <a:gd name="connsiteX5" fmla="*/ 2875 w 93946"/>
                  <a:gd name="connsiteY5" fmla="*/ 35754 h 3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946" h="35758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6" name="Freeform: Shape 585">
                <a:extLst>
                  <a:ext uri="{FF2B5EF4-FFF2-40B4-BE49-F238E27FC236}">
                    <a16:creationId xmlns:a16="http://schemas.microsoft.com/office/drawing/2014/main" id="{4A8C31B4-463D-49FB-BEC3-B751EAD32C31}"/>
                  </a:ext>
                </a:extLst>
              </p:cNvPr>
              <p:cNvSpPr/>
              <p:nvPr/>
            </p:nvSpPr>
            <p:spPr>
              <a:xfrm>
                <a:off x="5709722" y="3258320"/>
                <a:ext cx="27620" cy="50267"/>
              </a:xfrm>
              <a:custGeom>
                <a:avLst/>
                <a:gdLst>
                  <a:gd name="connsiteX0" fmla="*/ 23565 w 27620"/>
                  <a:gd name="connsiteY0" fmla="*/ 943 h 50267"/>
                  <a:gd name="connsiteX1" fmla="*/ 12802 w 27620"/>
                  <a:gd name="connsiteY1" fmla="*/ 25803 h 50267"/>
                  <a:gd name="connsiteX2" fmla="*/ 134 w 27620"/>
                  <a:gd name="connsiteY2" fmla="*/ 47235 h 50267"/>
                  <a:gd name="connsiteX3" fmla="*/ 3658 w 27620"/>
                  <a:gd name="connsiteY3" fmla="*/ 49997 h 50267"/>
                  <a:gd name="connsiteX4" fmla="*/ 20708 w 27620"/>
                  <a:gd name="connsiteY4" fmla="*/ 26946 h 50267"/>
                  <a:gd name="connsiteX5" fmla="*/ 27375 w 27620"/>
                  <a:gd name="connsiteY5" fmla="*/ 1419 h 50267"/>
                  <a:gd name="connsiteX6" fmla="*/ 23565 w 27620"/>
                  <a:gd name="connsiteY6" fmla="*/ 943 h 50267"/>
                  <a:gd name="connsiteX7" fmla="*/ 23565 w 27620"/>
                  <a:gd name="connsiteY7" fmla="*/ 943 h 5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0" h="50267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7" name="Freeform: Shape 586">
                <a:extLst>
                  <a:ext uri="{FF2B5EF4-FFF2-40B4-BE49-F238E27FC236}">
                    <a16:creationId xmlns:a16="http://schemas.microsoft.com/office/drawing/2014/main" id="{2D61396D-B2BF-4C08-95E0-6F51CD8EE0F2}"/>
                  </a:ext>
                </a:extLst>
              </p:cNvPr>
              <p:cNvSpPr/>
              <p:nvPr/>
            </p:nvSpPr>
            <p:spPr>
              <a:xfrm>
                <a:off x="5734429" y="3258672"/>
                <a:ext cx="12143" cy="60476"/>
              </a:xfrm>
              <a:custGeom>
                <a:avLst/>
                <a:gdLst>
                  <a:gd name="connsiteX0" fmla="*/ 859 w 12143"/>
                  <a:gd name="connsiteY0" fmla="*/ 2210 h 60476"/>
                  <a:gd name="connsiteX1" fmla="*/ 2 w 12143"/>
                  <a:gd name="connsiteY1" fmla="*/ 57551 h 60476"/>
                  <a:gd name="connsiteX2" fmla="*/ 5526 w 12143"/>
                  <a:gd name="connsiteY2" fmla="*/ 59075 h 60476"/>
                  <a:gd name="connsiteX3" fmla="*/ 12098 w 12143"/>
                  <a:gd name="connsiteY3" fmla="*/ 19546 h 60476"/>
                  <a:gd name="connsiteX4" fmla="*/ 2097 w 12143"/>
                  <a:gd name="connsiteY4" fmla="*/ 20 h 60476"/>
                  <a:gd name="connsiteX5" fmla="*/ 859 w 12143"/>
                  <a:gd name="connsiteY5" fmla="*/ 2210 h 60476"/>
                  <a:gd name="connsiteX6" fmla="*/ 859 w 12143"/>
                  <a:gd name="connsiteY6" fmla="*/ 2210 h 6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43" h="60476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8" name="Freeform: Shape 587">
                <a:extLst>
                  <a:ext uri="{FF2B5EF4-FFF2-40B4-BE49-F238E27FC236}">
                    <a16:creationId xmlns:a16="http://schemas.microsoft.com/office/drawing/2014/main" id="{9A7AE435-7569-41DA-9CA7-58E4D03F44E2}"/>
                  </a:ext>
                </a:extLst>
              </p:cNvPr>
              <p:cNvSpPr/>
              <p:nvPr/>
            </p:nvSpPr>
            <p:spPr>
              <a:xfrm>
                <a:off x="5857523" y="3649225"/>
                <a:ext cx="426340" cy="82363"/>
              </a:xfrm>
              <a:custGeom>
                <a:avLst/>
                <a:gdLst>
                  <a:gd name="connsiteX0" fmla="*/ 732 w 426340"/>
                  <a:gd name="connsiteY0" fmla="*/ 4183 h 82363"/>
                  <a:gd name="connsiteX1" fmla="*/ 424404 w 426340"/>
                  <a:gd name="connsiteY1" fmla="*/ 26567 h 82363"/>
                  <a:gd name="connsiteX2" fmla="*/ 420309 w 426340"/>
                  <a:gd name="connsiteY2" fmla="*/ 19613 h 82363"/>
                  <a:gd name="connsiteX3" fmla="*/ 3590 w 426340"/>
                  <a:gd name="connsiteY3" fmla="*/ 373 h 82363"/>
                  <a:gd name="connsiteX4" fmla="*/ 732 w 426340"/>
                  <a:gd name="connsiteY4" fmla="*/ 4183 h 82363"/>
                  <a:gd name="connsiteX5" fmla="*/ 732 w 426340"/>
                  <a:gd name="connsiteY5" fmla="*/ 4183 h 8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340" h="82363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9" name="Freeform: Shape 588">
                <a:extLst>
                  <a:ext uri="{FF2B5EF4-FFF2-40B4-BE49-F238E27FC236}">
                    <a16:creationId xmlns:a16="http://schemas.microsoft.com/office/drawing/2014/main" id="{0FF78B9C-CA23-4DD9-A792-F0D68EED4219}"/>
                  </a:ext>
                </a:extLst>
              </p:cNvPr>
              <p:cNvSpPr/>
              <p:nvPr/>
            </p:nvSpPr>
            <p:spPr>
              <a:xfrm>
                <a:off x="5878082" y="3665361"/>
                <a:ext cx="8344" cy="54769"/>
              </a:xfrm>
              <a:custGeom>
                <a:avLst/>
                <a:gdLst>
                  <a:gd name="connsiteX0" fmla="*/ 1034 w 8344"/>
                  <a:gd name="connsiteY0" fmla="*/ 1001 h 54769"/>
                  <a:gd name="connsiteX1" fmla="*/ 748 w 8344"/>
                  <a:gd name="connsiteY1" fmla="*/ 26814 h 54769"/>
                  <a:gd name="connsiteX2" fmla="*/ 2939 w 8344"/>
                  <a:gd name="connsiteY2" fmla="*/ 52913 h 54769"/>
                  <a:gd name="connsiteX3" fmla="*/ 7987 w 8344"/>
                  <a:gd name="connsiteY3" fmla="*/ 52246 h 54769"/>
                  <a:gd name="connsiteX4" fmla="*/ 6844 w 8344"/>
                  <a:gd name="connsiteY4" fmla="*/ 24814 h 54769"/>
                  <a:gd name="connsiteX5" fmla="*/ 3701 w 8344"/>
                  <a:gd name="connsiteY5" fmla="*/ 1001 h 54769"/>
                  <a:gd name="connsiteX6" fmla="*/ 1034 w 8344"/>
                  <a:gd name="connsiteY6" fmla="*/ 1001 h 54769"/>
                  <a:gd name="connsiteX7" fmla="*/ 1034 w 8344"/>
                  <a:gd name="connsiteY7" fmla="*/ 1001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44" h="54769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0" name="Freeform: Shape 589">
                <a:extLst>
                  <a:ext uri="{FF2B5EF4-FFF2-40B4-BE49-F238E27FC236}">
                    <a16:creationId xmlns:a16="http://schemas.microsoft.com/office/drawing/2014/main" id="{79B0FC47-05FD-4C76-A675-D0FCFE5B7E8F}"/>
                  </a:ext>
                </a:extLst>
              </p:cNvPr>
              <p:cNvSpPr/>
              <p:nvPr/>
            </p:nvSpPr>
            <p:spPr>
              <a:xfrm>
                <a:off x="5930205" y="3693984"/>
                <a:ext cx="7684" cy="59877"/>
              </a:xfrm>
              <a:custGeom>
                <a:avLst/>
                <a:gdLst>
                  <a:gd name="connsiteX0" fmla="*/ 60 w 7684"/>
                  <a:gd name="connsiteY0" fmla="*/ 1430 h 59877"/>
                  <a:gd name="connsiteX1" fmla="*/ 1869 w 7684"/>
                  <a:gd name="connsiteY1" fmla="*/ 57056 h 59877"/>
                  <a:gd name="connsiteX2" fmla="*/ 7680 w 7684"/>
                  <a:gd name="connsiteY2" fmla="*/ 57056 h 59877"/>
                  <a:gd name="connsiteX3" fmla="*/ 3012 w 7684"/>
                  <a:gd name="connsiteY3" fmla="*/ 1430 h 59877"/>
                  <a:gd name="connsiteX4" fmla="*/ 60 w 7684"/>
                  <a:gd name="connsiteY4" fmla="*/ 1430 h 59877"/>
                  <a:gd name="connsiteX5" fmla="*/ 60 w 7684"/>
                  <a:gd name="connsiteY5" fmla="*/ 1430 h 5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84" h="59877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1" name="Freeform: Shape 590">
                <a:extLst>
                  <a:ext uri="{FF2B5EF4-FFF2-40B4-BE49-F238E27FC236}">
                    <a16:creationId xmlns:a16="http://schemas.microsoft.com/office/drawing/2014/main" id="{D238C59F-6FCA-40F6-AE7D-0FD62BCC49A9}"/>
                  </a:ext>
                </a:extLst>
              </p:cNvPr>
              <p:cNvSpPr/>
              <p:nvPr/>
            </p:nvSpPr>
            <p:spPr>
              <a:xfrm>
                <a:off x="5977695" y="3719389"/>
                <a:ext cx="7337" cy="51575"/>
              </a:xfrm>
              <a:custGeom>
                <a:avLst/>
                <a:gdLst>
                  <a:gd name="connsiteX0" fmla="*/ 1528 w 7337"/>
                  <a:gd name="connsiteY0" fmla="*/ 1361 h 51575"/>
                  <a:gd name="connsiteX1" fmla="*/ 1718 w 7337"/>
                  <a:gd name="connsiteY1" fmla="*/ 49748 h 51575"/>
                  <a:gd name="connsiteX2" fmla="*/ 6576 w 7337"/>
                  <a:gd name="connsiteY2" fmla="*/ 49081 h 51575"/>
                  <a:gd name="connsiteX3" fmla="*/ 4195 w 7337"/>
                  <a:gd name="connsiteY3" fmla="*/ 980 h 51575"/>
                  <a:gd name="connsiteX4" fmla="*/ 1528 w 7337"/>
                  <a:gd name="connsiteY4" fmla="*/ 1361 h 51575"/>
                  <a:gd name="connsiteX5" fmla="*/ 1528 w 7337"/>
                  <a:gd name="connsiteY5" fmla="*/ 1361 h 5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7" h="51575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2" name="Freeform: Shape 591">
                <a:extLst>
                  <a:ext uri="{FF2B5EF4-FFF2-40B4-BE49-F238E27FC236}">
                    <a16:creationId xmlns:a16="http://schemas.microsoft.com/office/drawing/2014/main" id="{2E2EB8B6-A9B0-48F2-A529-E33C174C7CBF}"/>
                  </a:ext>
                </a:extLst>
              </p:cNvPr>
              <p:cNvSpPr/>
              <p:nvPr/>
            </p:nvSpPr>
            <p:spPr>
              <a:xfrm>
                <a:off x="6051991" y="3729216"/>
                <a:ext cx="10099" cy="51411"/>
              </a:xfrm>
              <a:custGeom>
                <a:avLst/>
                <a:gdLst>
                  <a:gd name="connsiteX0" fmla="*/ 3 w 10099"/>
                  <a:gd name="connsiteY0" fmla="*/ 1154 h 51411"/>
                  <a:gd name="connsiteX1" fmla="*/ 4956 w 10099"/>
                  <a:gd name="connsiteY1" fmla="*/ 49541 h 51411"/>
                  <a:gd name="connsiteX2" fmla="*/ 10100 w 10099"/>
                  <a:gd name="connsiteY2" fmla="*/ 48875 h 51411"/>
                  <a:gd name="connsiteX3" fmla="*/ 2289 w 10099"/>
                  <a:gd name="connsiteY3" fmla="*/ 869 h 51411"/>
                  <a:gd name="connsiteX4" fmla="*/ 3 w 10099"/>
                  <a:gd name="connsiteY4" fmla="*/ 1154 h 51411"/>
                  <a:gd name="connsiteX5" fmla="*/ 3 w 10099"/>
                  <a:gd name="connsiteY5" fmla="*/ 1154 h 5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99" h="51411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3" name="Freeform: Shape 592">
                <a:extLst>
                  <a:ext uri="{FF2B5EF4-FFF2-40B4-BE49-F238E27FC236}">
                    <a16:creationId xmlns:a16="http://schemas.microsoft.com/office/drawing/2014/main" id="{2B15EB34-2747-4BA2-BFB1-96712F355279}"/>
                  </a:ext>
                </a:extLst>
              </p:cNvPr>
              <p:cNvSpPr/>
              <p:nvPr/>
            </p:nvSpPr>
            <p:spPr>
              <a:xfrm>
                <a:off x="6108652" y="3726850"/>
                <a:ext cx="11542" cy="53909"/>
              </a:xfrm>
              <a:custGeom>
                <a:avLst/>
                <a:gdLst>
                  <a:gd name="connsiteX0" fmla="*/ 16 w 11542"/>
                  <a:gd name="connsiteY0" fmla="*/ 1900 h 53909"/>
                  <a:gd name="connsiteX1" fmla="*/ 6016 w 11542"/>
                  <a:gd name="connsiteY1" fmla="*/ 51907 h 53909"/>
                  <a:gd name="connsiteX2" fmla="*/ 11541 w 11542"/>
                  <a:gd name="connsiteY2" fmla="*/ 51145 h 53909"/>
                  <a:gd name="connsiteX3" fmla="*/ 3730 w 11542"/>
                  <a:gd name="connsiteY3" fmla="*/ 1424 h 53909"/>
                  <a:gd name="connsiteX4" fmla="*/ 16 w 11542"/>
                  <a:gd name="connsiteY4" fmla="*/ 1900 h 53909"/>
                  <a:gd name="connsiteX5" fmla="*/ 16 w 11542"/>
                  <a:gd name="connsiteY5" fmla="*/ 1900 h 5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42" h="53909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4" name="Freeform: Shape 593">
                <a:extLst>
                  <a:ext uri="{FF2B5EF4-FFF2-40B4-BE49-F238E27FC236}">
                    <a16:creationId xmlns:a16="http://schemas.microsoft.com/office/drawing/2014/main" id="{9C5CD1AC-7085-46B4-8588-5FE383973584}"/>
                  </a:ext>
                </a:extLst>
              </p:cNvPr>
              <p:cNvSpPr/>
              <p:nvPr/>
            </p:nvSpPr>
            <p:spPr>
              <a:xfrm>
                <a:off x="6182564" y="3712987"/>
                <a:ext cx="13258" cy="46451"/>
              </a:xfrm>
              <a:custGeom>
                <a:avLst/>
                <a:gdLst>
                  <a:gd name="connsiteX0" fmla="*/ 18 w 13258"/>
                  <a:gd name="connsiteY0" fmla="*/ 3001 h 46451"/>
                  <a:gd name="connsiteX1" fmla="*/ 5733 w 13258"/>
                  <a:gd name="connsiteY1" fmla="*/ 43768 h 46451"/>
                  <a:gd name="connsiteX2" fmla="*/ 13258 w 13258"/>
                  <a:gd name="connsiteY2" fmla="*/ 42720 h 46451"/>
                  <a:gd name="connsiteX3" fmla="*/ 6019 w 13258"/>
                  <a:gd name="connsiteY3" fmla="*/ 2143 h 46451"/>
                  <a:gd name="connsiteX4" fmla="*/ 18 w 13258"/>
                  <a:gd name="connsiteY4" fmla="*/ 3001 h 46451"/>
                  <a:gd name="connsiteX5" fmla="*/ 18 w 13258"/>
                  <a:gd name="connsiteY5" fmla="*/ 3001 h 4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58" h="46451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5" name="Freeform: Shape 594">
                <a:extLst>
                  <a:ext uri="{FF2B5EF4-FFF2-40B4-BE49-F238E27FC236}">
                    <a16:creationId xmlns:a16="http://schemas.microsoft.com/office/drawing/2014/main" id="{58F70E19-3455-40BF-9E31-B60299B5540D}"/>
                  </a:ext>
                </a:extLst>
              </p:cNvPr>
              <p:cNvSpPr/>
              <p:nvPr/>
            </p:nvSpPr>
            <p:spPr>
              <a:xfrm>
                <a:off x="6244796" y="3692706"/>
                <a:ext cx="15224" cy="42217"/>
              </a:xfrm>
              <a:custGeom>
                <a:avLst/>
                <a:gdLst>
                  <a:gd name="connsiteX0" fmla="*/ 79 w 15224"/>
                  <a:gd name="connsiteY0" fmla="*/ 3279 h 42217"/>
                  <a:gd name="connsiteX1" fmla="*/ 9414 w 15224"/>
                  <a:gd name="connsiteY1" fmla="*/ 40712 h 42217"/>
                  <a:gd name="connsiteX2" fmla="*/ 15224 w 15224"/>
                  <a:gd name="connsiteY2" fmla="*/ 39093 h 42217"/>
                  <a:gd name="connsiteX3" fmla="*/ 5128 w 15224"/>
                  <a:gd name="connsiteY3" fmla="*/ 1755 h 42217"/>
                  <a:gd name="connsiteX4" fmla="*/ 79 w 15224"/>
                  <a:gd name="connsiteY4" fmla="*/ 3279 h 42217"/>
                  <a:gd name="connsiteX5" fmla="*/ 79 w 15224"/>
                  <a:gd name="connsiteY5" fmla="*/ 3279 h 4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4" h="42217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2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6" name="Freeform: Shape 595">
                <a:extLst>
                  <a:ext uri="{FF2B5EF4-FFF2-40B4-BE49-F238E27FC236}">
                    <a16:creationId xmlns:a16="http://schemas.microsoft.com/office/drawing/2014/main" id="{9FB9FCE2-DFA9-495B-BFB6-2CED18C95472}"/>
                  </a:ext>
                </a:extLst>
              </p:cNvPr>
              <p:cNvSpPr/>
              <p:nvPr/>
            </p:nvSpPr>
            <p:spPr>
              <a:xfrm>
                <a:off x="5973501" y="3150483"/>
                <a:ext cx="151350" cy="108883"/>
              </a:xfrm>
              <a:custGeom>
                <a:avLst/>
                <a:gdLst>
                  <a:gd name="connsiteX0" fmla="*/ 5722 w 151350"/>
                  <a:gd name="connsiteY0" fmla="*/ 11912 h 108883"/>
                  <a:gd name="connsiteX1" fmla="*/ 70397 w 151350"/>
                  <a:gd name="connsiteY1" fmla="*/ 108876 h 108883"/>
                  <a:gd name="connsiteX2" fmla="*/ 146026 w 151350"/>
                  <a:gd name="connsiteY2" fmla="*/ 1815 h 108883"/>
                  <a:gd name="connsiteX3" fmla="*/ 140882 w 151350"/>
                  <a:gd name="connsiteY3" fmla="*/ 2482 h 108883"/>
                  <a:gd name="connsiteX4" fmla="*/ 78208 w 151350"/>
                  <a:gd name="connsiteY4" fmla="*/ 101447 h 108883"/>
                  <a:gd name="connsiteX5" fmla="*/ 9723 w 151350"/>
                  <a:gd name="connsiteY5" fmla="*/ 13531 h 108883"/>
                  <a:gd name="connsiteX6" fmla="*/ 5722 w 151350"/>
                  <a:gd name="connsiteY6" fmla="*/ 11912 h 108883"/>
                  <a:gd name="connsiteX7" fmla="*/ 5722 w 151350"/>
                  <a:gd name="connsiteY7" fmla="*/ 11912 h 1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350" h="108883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790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7" name="Freeform: Shape 596">
                <a:extLst>
                  <a:ext uri="{FF2B5EF4-FFF2-40B4-BE49-F238E27FC236}">
                    <a16:creationId xmlns:a16="http://schemas.microsoft.com/office/drawing/2014/main" id="{E1AF7667-1747-4F4B-9E56-BB44714908BB}"/>
                  </a:ext>
                </a:extLst>
              </p:cNvPr>
              <p:cNvSpPr/>
              <p:nvPr/>
            </p:nvSpPr>
            <p:spPr>
              <a:xfrm>
                <a:off x="6055495" y="3218813"/>
                <a:ext cx="12799" cy="32021"/>
              </a:xfrm>
              <a:custGeom>
                <a:avLst/>
                <a:gdLst>
                  <a:gd name="connsiteX0" fmla="*/ 23 w 12799"/>
                  <a:gd name="connsiteY0" fmla="*/ 2636 h 32021"/>
                  <a:gd name="connsiteX1" fmla="*/ 3452 w 12799"/>
                  <a:gd name="connsiteY1" fmla="*/ 18448 h 32021"/>
                  <a:gd name="connsiteX2" fmla="*/ 8882 w 12799"/>
                  <a:gd name="connsiteY2" fmla="*/ 31497 h 32021"/>
                  <a:gd name="connsiteX3" fmla="*/ 12215 w 12799"/>
                  <a:gd name="connsiteY3" fmla="*/ 30640 h 32021"/>
                  <a:gd name="connsiteX4" fmla="*/ 10120 w 12799"/>
                  <a:gd name="connsiteY4" fmla="*/ 16638 h 32021"/>
                  <a:gd name="connsiteX5" fmla="*/ 4976 w 12799"/>
                  <a:gd name="connsiteY5" fmla="*/ 1303 h 32021"/>
                  <a:gd name="connsiteX6" fmla="*/ 23 w 12799"/>
                  <a:gd name="connsiteY6" fmla="*/ 2636 h 32021"/>
                  <a:gd name="connsiteX7" fmla="*/ 23 w 12799"/>
                  <a:gd name="connsiteY7" fmla="*/ 2636 h 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99" h="32021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8" name="Freeform: Shape 597">
                <a:extLst>
                  <a:ext uri="{FF2B5EF4-FFF2-40B4-BE49-F238E27FC236}">
                    <a16:creationId xmlns:a16="http://schemas.microsoft.com/office/drawing/2014/main" id="{450E6498-AEC1-419D-B8C2-909023FAD09F}"/>
                  </a:ext>
                </a:extLst>
              </p:cNvPr>
              <p:cNvSpPr/>
              <p:nvPr/>
            </p:nvSpPr>
            <p:spPr>
              <a:xfrm>
                <a:off x="6082703" y="3199226"/>
                <a:ext cx="30755" cy="24151"/>
              </a:xfrm>
              <a:custGeom>
                <a:avLst/>
                <a:gdLst>
                  <a:gd name="connsiteX0" fmla="*/ 56 w 30755"/>
                  <a:gd name="connsiteY0" fmla="*/ 1458 h 24151"/>
                  <a:gd name="connsiteX1" fmla="*/ 10820 w 30755"/>
                  <a:gd name="connsiteY1" fmla="*/ 13555 h 24151"/>
                  <a:gd name="connsiteX2" fmla="*/ 26250 w 30755"/>
                  <a:gd name="connsiteY2" fmla="*/ 23842 h 24151"/>
                  <a:gd name="connsiteX3" fmla="*/ 29298 w 30755"/>
                  <a:gd name="connsiteY3" fmla="*/ 18603 h 24151"/>
                  <a:gd name="connsiteX4" fmla="*/ 14439 w 30755"/>
                  <a:gd name="connsiteY4" fmla="*/ 8888 h 24151"/>
                  <a:gd name="connsiteX5" fmla="*/ 1390 w 30755"/>
                  <a:gd name="connsiteY5" fmla="*/ 29 h 24151"/>
                  <a:gd name="connsiteX6" fmla="*/ 56 w 30755"/>
                  <a:gd name="connsiteY6" fmla="*/ 1458 h 24151"/>
                  <a:gd name="connsiteX7" fmla="*/ 56 w 30755"/>
                  <a:gd name="connsiteY7" fmla="*/ 1458 h 2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55" h="24151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7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9" name="Freeform: Shape 598">
                <a:extLst>
                  <a:ext uri="{FF2B5EF4-FFF2-40B4-BE49-F238E27FC236}">
                    <a16:creationId xmlns:a16="http://schemas.microsoft.com/office/drawing/2014/main" id="{A79479A9-6E64-4FB5-BB0A-0CB74A9320D1}"/>
                  </a:ext>
                </a:extLst>
              </p:cNvPr>
              <p:cNvSpPr/>
              <p:nvPr/>
            </p:nvSpPr>
            <p:spPr>
              <a:xfrm>
                <a:off x="6086505" y="3168928"/>
                <a:ext cx="36755" cy="8256"/>
              </a:xfrm>
              <a:custGeom>
                <a:avLst/>
                <a:gdLst>
                  <a:gd name="connsiteX0" fmla="*/ 1399 w 36755"/>
                  <a:gd name="connsiteY0" fmla="*/ 7754 h 8256"/>
                  <a:gd name="connsiteX1" fmla="*/ 17972 w 36755"/>
                  <a:gd name="connsiteY1" fmla="*/ 7564 h 8256"/>
                  <a:gd name="connsiteX2" fmla="*/ 34736 w 36755"/>
                  <a:gd name="connsiteY2" fmla="*/ 5754 h 8256"/>
                  <a:gd name="connsiteX3" fmla="*/ 33974 w 36755"/>
                  <a:gd name="connsiteY3" fmla="*/ 229 h 8256"/>
                  <a:gd name="connsiteX4" fmla="*/ 16734 w 36755"/>
                  <a:gd name="connsiteY4" fmla="*/ 1372 h 8256"/>
                  <a:gd name="connsiteX5" fmla="*/ 1399 w 36755"/>
                  <a:gd name="connsiteY5" fmla="*/ 3849 h 8256"/>
                  <a:gd name="connsiteX6" fmla="*/ 1399 w 36755"/>
                  <a:gd name="connsiteY6" fmla="*/ 7754 h 8256"/>
                  <a:gd name="connsiteX7" fmla="*/ 1399 w 36755"/>
                  <a:gd name="connsiteY7" fmla="*/ 7754 h 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55" h="8256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0" name="Freeform: Shape 599">
                <a:extLst>
                  <a:ext uri="{FF2B5EF4-FFF2-40B4-BE49-F238E27FC236}">
                    <a16:creationId xmlns:a16="http://schemas.microsoft.com/office/drawing/2014/main" id="{E8B5F418-D8CF-4228-BBEB-3070024F4165}"/>
                  </a:ext>
                </a:extLst>
              </p:cNvPr>
              <p:cNvSpPr/>
              <p:nvPr/>
            </p:nvSpPr>
            <p:spPr>
              <a:xfrm>
                <a:off x="6010616" y="3214331"/>
                <a:ext cx="17675" cy="31551"/>
              </a:xfrm>
              <a:custGeom>
                <a:avLst/>
                <a:gdLst>
                  <a:gd name="connsiteX0" fmla="*/ 15089 w 17675"/>
                  <a:gd name="connsiteY0" fmla="*/ 450 h 31551"/>
                  <a:gd name="connsiteX1" fmla="*/ 325 w 17675"/>
                  <a:gd name="connsiteY1" fmla="*/ 26358 h 31551"/>
                  <a:gd name="connsiteX2" fmla="*/ 6231 w 17675"/>
                  <a:gd name="connsiteY2" fmla="*/ 29787 h 31551"/>
                  <a:gd name="connsiteX3" fmla="*/ 17661 w 17675"/>
                  <a:gd name="connsiteY3" fmla="*/ 1879 h 31551"/>
                  <a:gd name="connsiteX4" fmla="*/ 15089 w 17675"/>
                  <a:gd name="connsiteY4" fmla="*/ 450 h 31551"/>
                  <a:gd name="connsiteX5" fmla="*/ 15089 w 17675"/>
                  <a:gd name="connsiteY5" fmla="*/ 450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5" h="31551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1" name="Freeform: Shape 600">
                <a:extLst>
                  <a:ext uri="{FF2B5EF4-FFF2-40B4-BE49-F238E27FC236}">
                    <a16:creationId xmlns:a16="http://schemas.microsoft.com/office/drawing/2014/main" id="{40DD7AA2-4ED4-4AC7-8401-AF289B7C1E57}"/>
                  </a:ext>
                </a:extLst>
              </p:cNvPr>
              <p:cNvSpPr/>
              <p:nvPr/>
            </p:nvSpPr>
            <p:spPr>
              <a:xfrm>
                <a:off x="5977669" y="3190365"/>
                <a:ext cx="25676" cy="22119"/>
              </a:xfrm>
              <a:custGeom>
                <a:avLst/>
                <a:gdLst>
                  <a:gd name="connsiteX0" fmla="*/ 22890 w 25676"/>
                  <a:gd name="connsiteY0" fmla="*/ 319 h 22119"/>
                  <a:gd name="connsiteX1" fmla="*/ 697 w 25676"/>
                  <a:gd name="connsiteY1" fmla="*/ 17273 h 22119"/>
                  <a:gd name="connsiteX2" fmla="*/ 4126 w 25676"/>
                  <a:gd name="connsiteY2" fmla="*/ 21750 h 22119"/>
                  <a:gd name="connsiteX3" fmla="*/ 25176 w 25676"/>
                  <a:gd name="connsiteY3" fmla="*/ 3271 h 22119"/>
                  <a:gd name="connsiteX4" fmla="*/ 22890 w 25676"/>
                  <a:gd name="connsiteY4" fmla="*/ 319 h 22119"/>
                  <a:gd name="connsiteX5" fmla="*/ 22890 w 25676"/>
                  <a:gd name="connsiteY5" fmla="*/ 319 h 2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76" h="22119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602" name="Graphic 495">
                <a:extLst>
                  <a:ext uri="{FF2B5EF4-FFF2-40B4-BE49-F238E27FC236}">
                    <a16:creationId xmlns:a16="http://schemas.microsoft.com/office/drawing/2014/main" id="{DC2796F4-A25A-4F33-AFD0-D28A777018D9}"/>
                  </a:ext>
                </a:extLst>
              </p:cNvPr>
              <p:cNvGrpSpPr/>
              <p:nvPr/>
            </p:nvGrpSpPr>
            <p:grpSpPr>
              <a:xfrm>
                <a:off x="5775005" y="2528940"/>
                <a:ext cx="583137" cy="692700"/>
                <a:chOff x="5775005" y="2528940"/>
                <a:chExt cx="583137" cy="692700"/>
              </a:xfrm>
            </p:grpSpPr>
            <p:sp>
              <p:nvSpPr>
                <p:cNvPr id="603" name="Freeform: Shape 602">
                  <a:extLst>
                    <a:ext uri="{FF2B5EF4-FFF2-40B4-BE49-F238E27FC236}">
                      <a16:creationId xmlns:a16="http://schemas.microsoft.com/office/drawing/2014/main" id="{57FC00A7-DB25-4CCF-91FA-7212EF32FA2B}"/>
                    </a:ext>
                  </a:extLst>
                </p:cNvPr>
                <p:cNvSpPr/>
                <p:nvPr/>
              </p:nvSpPr>
              <p:spPr>
                <a:xfrm>
                  <a:off x="5775005" y="2528940"/>
                  <a:ext cx="561769" cy="393900"/>
                </a:xfrm>
                <a:custGeom>
                  <a:avLst/>
                  <a:gdLst>
                    <a:gd name="connsiteX0" fmla="*/ 15242 w 561769"/>
                    <a:gd name="connsiteY0" fmla="*/ 370184 h 393900"/>
                    <a:gd name="connsiteX1" fmla="*/ 21624 w 561769"/>
                    <a:gd name="connsiteY1" fmla="*/ 129582 h 393900"/>
                    <a:gd name="connsiteX2" fmla="*/ 155450 w 561769"/>
                    <a:gd name="connsiteY2" fmla="*/ 22997 h 393900"/>
                    <a:gd name="connsiteX3" fmla="*/ 326901 w 561769"/>
                    <a:gd name="connsiteY3" fmla="*/ 1376 h 393900"/>
                    <a:gd name="connsiteX4" fmla="*/ 453393 w 561769"/>
                    <a:gd name="connsiteY4" fmla="*/ 55382 h 393900"/>
                    <a:gd name="connsiteX5" fmla="*/ 553691 w 561769"/>
                    <a:gd name="connsiteY5" fmla="*/ 206449 h 393900"/>
                    <a:gd name="connsiteX6" fmla="*/ 502351 w 561769"/>
                    <a:gd name="connsiteY6" fmla="*/ 393901 h 39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1769" h="393900">
                      <a:moveTo>
                        <a:pt x="15242" y="370184"/>
                      </a:moveTo>
                      <a:cubicBezTo>
                        <a:pt x="-3522" y="315224"/>
                        <a:pt x="-8761" y="179112"/>
                        <a:pt x="21624" y="129582"/>
                      </a:cubicBezTo>
                      <a:cubicBezTo>
                        <a:pt x="52009" y="80052"/>
                        <a:pt x="101158" y="43571"/>
                        <a:pt x="155450" y="22997"/>
                      </a:cubicBezTo>
                      <a:cubicBezTo>
                        <a:pt x="209743" y="2423"/>
                        <a:pt x="268989" y="-2911"/>
                        <a:pt x="326901" y="1376"/>
                      </a:cubicBezTo>
                      <a:cubicBezTo>
                        <a:pt x="372620" y="4805"/>
                        <a:pt x="417007" y="27569"/>
                        <a:pt x="453393" y="55382"/>
                      </a:cubicBezTo>
                      <a:cubicBezTo>
                        <a:pt x="496636" y="88434"/>
                        <a:pt x="536355" y="154919"/>
                        <a:pt x="553691" y="206449"/>
                      </a:cubicBezTo>
                      <a:cubicBezTo>
                        <a:pt x="575503" y="271314"/>
                        <a:pt x="551405" y="366183"/>
                        <a:pt x="502351" y="393901"/>
                      </a:cubicBezTo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04" name="Freeform: Shape 603">
                  <a:extLst>
                    <a:ext uri="{FF2B5EF4-FFF2-40B4-BE49-F238E27FC236}">
                      <a16:creationId xmlns:a16="http://schemas.microsoft.com/office/drawing/2014/main" id="{2B29E8F8-ACE5-4986-91EF-7D283CCDBE56}"/>
                    </a:ext>
                  </a:extLst>
                </p:cNvPr>
                <p:cNvSpPr/>
                <p:nvPr/>
              </p:nvSpPr>
              <p:spPr>
                <a:xfrm>
                  <a:off x="5786771" y="2586411"/>
                  <a:ext cx="489663" cy="635228"/>
                </a:xfrm>
                <a:custGeom>
                  <a:avLst/>
                  <a:gdLst>
                    <a:gd name="connsiteX0" fmla="*/ 317706 w 489663"/>
                    <a:gd name="connsiteY0" fmla="*/ 2959 h 635228"/>
                    <a:gd name="connsiteX1" fmla="*/ 3000 w 489663"/>
                    <a:gd name="connsiteY1" fmla="*/ 189364 h 635228"/>
                    <a:gd name="connsiteX2" fmla="*/ 17002 w 489663"/>
                    <a:gd name="connsiteY2" fmla="*/ 337954 h 635228"/>
                    <a:gd name="connsiteX3" fmla="*/ 215217 w 489663"/>
                    <a:gd name="connsiteY3" fmla="*/ 523501 h 635228"/>
                    <a:gd name="connsiteX4" fmla="*/ 213598 w 489663"/>
                    <a:gd name="connsiteY4" fmla="*/ 590176 h 635228"/>
                    <a:gd name="connsiteX5" fmla="*/ 258651 w 489663"/>
                    <a:gd name="connsiteY5" fmla="*/ 635229 h 635228"/>
                    <a:gd name="connsiteX6" fmla="*/ 258651 w 489663"/>
                    <a:gd name="connsiteY6" fmla="*/ 635229 h 635228"/>
                    <a:gd name="connsiteX7" fmla="*/ 303133 w 489663"/>
                    <a:gd name="connsiteY7" fmla="*/ 583318 h 635228"/>
                    <a:gd name="connsiteX8" fmla="*/ 301037 w 489663"/>
                    <a:gd name="connsiteY8" fmla="*/ 526453 h 635228"/>
                    <a:gd name="connsiteX9" fmla="*/ 489442 w 489663"/>
                    <a:gd name="connsiteY9" fmla="*/ 236893 h 635228"/>
                    <a:gd name="connsiteX10" fmla="*/ 317706 w 489663"/>
                    <a:gd name="connsiteY10" fmla="*/ 2959 h 635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9663" h="635228">
                      <a:moveTo>
                        <a:pt x="317706" y="2959"/>
                      </a:moveTo>
                      <a:cubicBezTo>
                        <a:pt x="185213" y="-11233"/>
                        <a:pt x="28051" y="21628"/>
                        <a:pt x="3000" y="189364"/>
                      </a:cubicBezTo>
                      <a:cubicBezTo>
                        <a:pt x="-5001" y="242799"/>
                        <a:pt x="4143" y="278137"/>
                        <a:pt x="17002" y="337954"/>
                      </a:cubicBezTo>
                      <a:cubicBezTo>
                        <a:pt x="53292" y="505784"/>
                        <a:pt x="215217" y="523501"/>
                        <a:pt x="215217" y="523501"/>
                      </a:cubicBezTo>
                      <a:lnTo>
                        <a:pt x="213598" y="590176"/>
                      </a:lnTo>
                      <a:cubicBezTo>
                        <a:pt x="213598" y="615036"/>
                        <a:pt x="233791" y="635229"/>
                        <a:pt x="258651" y="635229"/>
                      </a:cubicBezTo>
                      <a:lnTo>
                        <a:pt x="258651" y="635229"/>
                      </a:lnTo>
                      <a:cubicBezTo>
                        <a:pt x="286273" y="635229"/>
                        <a:pt x="307324" y="610559"/>
                        <a:pt x="303133" y="583318"/>
                      </a:cubicBezTo>
                      <a:lnTo>
                        <a:pt x="301037" y="526453"/>
                      </a:lnTo>
                      <a:cubicBezTo>
                        <a:pt x="301037" y="526453"/>
                        <a:pt x="497157" y="491497"/>
                        <a:pt x="489442" y="236893"/>
                      </a:cubicBezTo>
                      <a:cubicBezTo>
                        <a:pt x="483536" y="45060"/>
                        <a:pt x="451532" y="17342"/>
                        <a:pt x="317706" y="2959"/>
                      </a:cubicBezTo>
                      <a:close/>
                    </a:path>
                  </a:pathLst>
                </a:custGeom>
                <a:solidFill>
                  <a:srgbClr val="F4D2B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:a16="http://schemas.microsoft.com/office/drawing/2014/main" id="{004CEB2C-B7E8-4352-84CD-5B809CDEBEA9}"/>
                    </a:ext>
                  </a:extLst>
                </p:cNvPr>
                <p:cNvSpPr/>
                <p:nvPr/>
              </p:nvSpPr>
              <p:spPr>
                <a:xfrm>
                  <a:off x="6073380" y="2760958"/>
                  <a:ext cx="101194" cy="35858"/>
                </a:xfrm>
                <a:custGeom>
                  <a:avLst/>
                  <a:gdLst>
                    <a:gd name="connsiteX0" fmla="*/ 100629 w 101194"/>
                    <a:gd name="connsiteY0" fmla="*/ 31675 h 35858"/>
                    <a:gd name="connsiteX1" fmla="*/ 49575 w 101194"/>
                    <a:gd name="connsiteY1" fmla="*/ 31866 h 35858"/>
                    <a:gd name="connsiteX2" fmla="*/ 140 w 101194"/>
                    <a:gd name="connsiteY2" fmla="*/ 19007 h 35858"/>
                    <a:gd name="connsiteX3" fmla="*/ 13666 w 101194"/>
                    <a:gd name="connsiteY3" fmla="*/ 5291 h 35858"/>
                    <a:gd name="connsiteX4" fmla="*/ 53575 w 101194"/>
                    <a:gd name="connsiteY4" fmla="*/ 719 h 35858"/>
                    <a:gd name="connsiteX5" fmla="*/ 91009 w 101194"/>
                    <a:gd name="connsiteY5" fmla="*/ 15102 h 35858"/>
                    <a:gd name="connsiteX6" fmla="*/ 100629 w 101194"/>
                    <a:gd name="connsiteY6" fmla="*/ 31675 h 35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94" h="35858">
                      <a:moveTo>
                        <a:pt x="100629" y="31675"/>
                      </a:moveTo>
                      <a:cubicBezTo>
                        <a:pt x="96057" y="39295"/>
                        <a:pt x="74626" y="34723"/>
                        <a:pt x="49575" y="31866"/>
                      </a:cubicBezTo>
                      <a:cubicBezTo>
                        <a:pt x="24619" y="28437"/>
                        <a:pt x="2617" y="27484"/>
                        <a:pt x="140" y="19007"/>
                      </a:cubicBezTo>
                      <a:cubicBezTo>
                        <a:pt x="-908" y="14911"/>
                        <a:pt x="3950" y="9387"/>
                        <a:pt x="13666" y="5291"/>
                      </a:cubicBezTo>
                      <a:cubicBezTo>
                        <a:pt x="23286" y="1100"/>
                        <a:pt x="37764" y="-1281"/>
                        <a:pt x="53575" y="719"/>
                      </a:cubicBezTo>
                      <a:cubicBezTo>
                        <a:pt x="69292" y="2719"/>
                        <a:pt x="82817" y="8720"/>
                        <a:pt x="91009" y="15102"/>
                      </a:cubicBezTo>
                      <a:cubicBezTo>
                        <a:pt x="99295" y="21484"/>
                        <a:pt x="102629" y="27961"/>
                        <a:pt x="100629" y="31675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:a16="http://schemas.microsoft.com/office/drawing/2014/main" id="{536ACE43-BA17-4A37-A81E-92E764021253}"/>
                    </a:ext>
                  </a:extLst>
                </p:cNvPr>
                <p:cNvSpPr/>
                <p:nvPr/>
              </p:nvSpPr>
              <p:spPr>
                <a:xfrm>
                  <a:off x="5826274" y="2762073"/>
                  <a:ext cx="101713" cy="33903"/>
                </a:xfrm>
                <a:custGeom>
                  <a:avLst/>
                  <a:gdLst>
                    <a:gd name="connsiteX0" fmla="*/ 101514 w 101713"/>
                    <a:gd name="connsiteY0" fmla="*/ 21131 h 33903"/>
                    <a:gd name="connsiteX1" fmla="*/ 51508 w 101713"/>
                    <a:gd name="connsiteY1" fmla="*/ 31609 h 33903"/>
                    <a:gd name="connsiteX2" fmla="*/ 454 w 101713"/>
                    <a:gd name="connsiteY2" fmla="*/ 29037 h 33903"/>
                    <a:gd name="connsiteX3" fmla="*/ 10932 w 101713"/>
                    <a:gd name="connsiteY3" fmla="*/ 12844 h 33903"/>
                    <a:gd name="connsiteX4" fmla="*/ 49032 w 101713"/>
                    <a:gd name="connsiteY4" fmla="*/ 271 h 33903"/>
                    <a:gd name="connsiteX5" fmla="*/ 88656 w 101713"/>
                    <a:gd name="connsiteY5" fmla="*/ 6748 h 33903"/>
                    <a:gd name="connsiteX6" fmla="*/ 101514 w 101713"/>
                    <a:gd name="connsiteY6" fmla="*/ 21131 h 33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713" h="33903">
                      <a:moveTo>
                        <a:pt x="101514" y="21131"/>
                      </a:moveTo>
                      <a:cubicBezTo>
                        <a:pt x="98657" y="29513"/>
                        <a:pt x="76654" y="29418"/>
                        <a:pt x="51508" y="31609"/>
                      </a:cubicBezTo>
                      <a:cubicBezTo>
                        <a:pt x="26362" y="33323"/>
                        <a:pt x="4645" y="36847"/>
                        <a:pt x="454" y="29037"/>
                      </a:cubicBezTo>
                      <a:cubicBezTo>
                        <a:pt x="-1356" y="25227"/>
                        <a:pt x="2264" y="18845"/>
                        <a:pt x="10932" y="12844"/>
                      </a:cubicBezTo>
                      <a:cubicBezTo>
                        <a:pt x="19504" y="6844"/>
                        <a:pt x="33220" y="1510"/>
                        <a:pt x="49032" y="271"/>
                      </a:cubicBezTo>
                      <a:cubicBezTo>
                        <a:pt x="64843" y="-967"/>
                        <a:pt x="79226" y="2176"/>
                        <a:pt x="88656" y="6748"/>
                      </a:cubicBezTo>
                      <a:cubicBezTo>
                        <a:pt x="98181" y="11416"/>
                        <a:pt x="102753" y="17035"/>
                        <a:pt x="101514" y="21131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07" name="Freeform: Shape 606">
                  <a:extLst>
                    <a:ext uri="{FF2B5EF4-FFF2-40B4-BE49-F238E27FC236}">
                      <a16:creationId xmlns:a16="http://schemas.microsoft.com/office/drawing/2014/main" id="{A341A53D-68C6-4F83-BB71-548B79CEBAE6}"/>
                    </a:ext>
                  </a:extLst>
                </p:cNvPr>
                <p:cNvSpPr/>
                <p:nvPr/>
              </p:nvSpPr>
              <p:spPr>
                <a:xfrm>
                  <a:off x="5942439" y="2778846"/>
                  <a:ext cx="60327" cy="175510"/>
                </a:xfrm>
                <a:custGeom>
                  <a:avLst/>
                  <a:gdLst>
                    <a:gd name="connsiteX0" fmla="*/ 46023 w 60327"/>
                    <a:gd name="connsiteY0" fmla="*/ 171331 h 175510"/>
                    <a:gd name="connsiteX1" fmla="*/ 16114 w 60327"/>
                    <a:gd name="connsiteY1" fmla="*/ 128659 h 175510"/>
                    <a:gd name="connsiteX2" fmla="*/ 52690 w 60327"/>
                    <a:gd name="connsiteY2" fmla="*/ 130564 h 175510"/>
                    <a:gd name="connsiteX3" fmla="*/ 60215 w 60327"/>
                    <a:gd name="connsiteY3" fmla="*/ 124754 h 175510"/>
                    <a:gd name="connsiteX4" fmla="*/ 44499 w 60327"/>
                    <a:gd name="connsiteY4" fmla="*/ 5501 h 175510"/>
                    <a:gd name="connsiteX5" fmla="*/ 33069 w 60327"/>
                    <a:gd name="connsiteY5" fmla="*/ 5501 h 175510"/>
                    <a:gd name="connsiteX6" fmla="*/ 50309 w 60327"/>
                    <a:gd name="connsiteY6" fmla="*/ 127516 h 175510"/>
                    <a:gd name="connsiteX7" fmla="*/ 57834 w 60327"/>
                    <a:gd name="connsiteY7" fmla="*/ 121706 h 175510"/>
                    <a:gd name="connsiteX8" fmla="*/ 2589 w 60327"/>
                    <a:gd name="connsiteY8" fmla="*/ 107228 h 175510"/>
                    <a:gd name="connsiteX9" fmla="*/ 112 w 60327"/>
                    <a:gd name="connsiteY9" fmla="*/ 111609 h 175510"/>
                    <a:gd name="connsiteX10" fmla="*/ 41737 w 60327"/>
                    <a:gd name="connsiteY10" fmla="*/ 174665 h 175510"/>
                    <a:gd name="connsiteX11" fmla="*/ 46023 w 60327"/>
                    <a:gd name="connsiteY11" fmla="*/ 171331 h 175510"/>
                    <a:gd name="connsiteX12" fmla="*/ 46023 w 60327"/>
                    <a:gd name="connsiteY12" fmla="*/ 171331 h 175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0327" h="175510">
                      <a:moveTo>
                        <a:pt x="46023" y="171331"/>
                      </a:moveTo>
                      <a:cubicBezTo>
                        <a:pt x="38117" y="160091"/>
                        <a:pt x="19353" y="141327"/>
                        <a:pt x="16114" y="128659"/>
                      </a:cubicBezTo>
                      <a:cubicBezTo>
                        <a:pt x="10114" y="104751"/>
                        <a:pt x="40498" y="124277"/>
                        <a:pt x="52690" y="130564"/>
                      </a:cubicBezTo>
                      <a:cubicBezTo>
                        <a:pt x="56881" y="132755"/>
                        <a:pt x="61072" y="129230"/>
                        <a:pt x="60215" y="124754"/>
                      </a:cubicBezTo>
                      <a:cubicBezTo>
                        <a:pt x="52881" y="85225"/>
                        <a:pt x="47642" y="45506"/>
                        <a:pt x="44499" y="5501"/>
                      </a:cubicBezTo>
                      <a:cubicBezTo>
                        <a:pt x="43927" y="-1834"/>
                        <a:pt x="32402" y="-1834"/>
                        <a:pt x="33069" y="5501"/>
                      </a:cubicBezTo>
                      <a:cubicBezTo>
                        <a:pt x="36784" y="46458"/>
                        <a:pt x="42499" y="87130"/>
                        <a:pt x="50309" y="127516"/>
                      </a:cubicBezTo>
                      <a:cubicBezTo>
                        <a:pt x="52786" y="125611"/>
                        <a:pt x="55357" y="123611"/>
                        <a:pt x="57834" y="121706"/>
                      </a:cubicBezTo>
                      <a:cubicBezTo>
                        <a:pt x="41165" y="113228"/>
                        <a:pt x="21067" y="99227"/>
                        <a:pt x="2589" y="107228"/>
                      </a:cubicBezTo>
                      <a:cubicBezTo>
                        <a:pt x="874" y="107990"/>
                        <a:pt x="208" y="109895"/>
                        <a:pt x="112" y="111609"/>
                      </a:cubicBezTo>
                      <a:cubicBezTo>
                        <a:pt x="-2078" y="134945"/>
                        <a:pt x="28306" y="158186"/>
                        <a:pt x="41737" y="174665"/>
                      </a:cubicBezTo>
                      <a:cubicBezTo>
                        <a:pt x="43642" y="177046"/>
                        <a:pt x="47833" y="173903"/>
                        <a:pt x="46023" y="171331"/>
                      </a:cubicBezTo>
                      <a:lnTo>
                        <a:pt x="46023" y="171331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:a16="http://schemas.microsoft.com/office/drawing/2014/main" id="{319D5FAD-C00D-43D1-9945-B3449B4FD286}"/>
                    </a:ext>
                  </a:extLst>
                </p:cNvPr>
                <p:cNvSpPr/>
                <p:nvPr/>
              </p:nvSpPr>
              <p:spPr>
                <a:xfrm>
                  <a:off x="6077041" y="2899911"/>
                  <a:ext cx="122039" cy="63003"/>
                </a:xfrm>
                <a:custGeom>
                  <a:avLst/>
                  <a:gdLst>
                    <a:gd name="connsiteX0" fmla="*/ 122019 w 122039"/>
                    <a:gd name="connsiteY0" fmla="*/ 33597 h 63003"/>
                    <a:gd name="connsiteX1" fmla="*/ 59916 w 122039"/>
                    <a:gd name="connsiteY1" fmla="*/ 62934 h 63003"/>
                    <a:gd name="connsiteX2" fmla="*/ 4 w 122039"/>
                    <a:gd name="connsiteY2" fmla="*/ 29406 h 63003"/>
                    <a:gd name="connsiteX3" fmla="*/ 62107 w 122039"/>
                    <a:gd name="connsiteY3" fmla="*/ 69 h 63003"/>
                    <a:gd name="connsiteX4" fmla="*/ 122019 w 122039"/>
                    <a:gd name="connsiteY4" fmla="*/ 33597 h 63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039" h="63003">
                      <a:moveTo>
                        <a:pt x="122019" y="33597"/>
                      </a:moveTo>
                      <a:cubicBezTo>
                        <a:pt x="121162" y="50933"/>
                        <a:pt x="93349" y="64077"/>
                        <a:pt x="59916" y="62934"/>
                      </a:cubicBezTo>
                      <a:cubicBezTo>
                        <a:pt x="26484" y="61791"/>
                        <a:pt x="-377" y="46742"/>
                        <a:pt x="4" y="29406"/>
                      </a:cubicBezTo>
                      <a:cubicBezTo>
                        <a:pt x="385" y="12071"/>
                        <a:pt x="28198" y="-1074"/>
                        <a:pt x="62107" y="69"/>
                      </a:cubicBezTo>
                      <a:cubicBezTo>
                        <a:pt x="96016" y="1212"/>
                        <a:pt x="122877" y="16262"/>
                        <a:pt x="122019" y="33597"/>
                      </a:cubicBezTo>
                      <a:close/>
                    </a:path>
                  </a:pathLst>
                </a:custGeom>
                <a:solidFill>
                  <a:srgbClr val="EA68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609" name="Graphic 495">
                  <a:extLst>
                    <a:ext uri="{FF2B5EF4-FFF2-40B4-BE49-F238E27FC236}">
                      <a16:creationId xmlns:a16="http://schemas.microsoft.com/office/drawing/2014/main" id="{DC2796F4-A25A-4F33-AFD0-D28A777018D9}"/>
                    </a:ext>
                  </a:extLst>
                </p:cNvPr>
                <p:cNvGrpSpPr/>
                <p:nvPr/>
              </p:nvGrpSpPr>
              <p:grpSpPr>
                <a:xfrm>
                  <a:off x="6255162" y="2808273"/>
                  <a:ext cx="102979" cy="134860"/>
                  <a:chOff x="6255162" y="2808273"/>
                  <a:chExt cx="102979" cy="134860"/>
                </a:xfrm>
              </p:grpSpPr>
              <p:grpSp>
                <p:nvGrpSpPr>
                  <p:cNvPr id="610" name="Graphic 495">
                    <a:extLst>
                      <a:ext uri="{FF2B5EF4-FFF2-40B4-BE49-F238E27FC236}">
                        <a16:creationId xmlns:a16="http://schemas.microsoft.com/office/drawing/2014/main" id="{DC2796F4-A25A-4F33-AFD0-D28A777018D9}"/>
                      </a:ext>
                    </a:extLst>
                  </p:cNvPr>
                  <p:cNvGrpSpPr/>
                  <p:nvPr/>
                </p:nvGrpSpPr>
                <p:grpSpPr>
                  <a:xfrm>
                    <a:off x="6255162" y="2808273"/>
                    <a:ext cx="102979" cy="134860"/>
                    <a:chOff x="6255162" y="2808273"/>
                    <a:chExt cx="102979" cy="134860"/>
                  </a:xfrm>
                </p:grpSpPr>
                <p:sp>
                  <p:nvSpPr>
                    <p:cNvPr id="611" name="Freeform: Shape 610">
                      <a:extLst>
                        <a:ext uri="{FF2B5EF4-FFF2-40B4-BE49-F238E27FC236}">
                          <a16:creationId xmlns:a16="http://schemas.microsoft.com/office/drawing/2014/main" id="{88FF1D5A-C684-4515-A0DE-A290D7D1E3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55162" y="2808273"/>
                      <a:ext cx="102979" cy="134860"/>
                    </a:xfrm>
                    <a:custGeom>
                      <a:avLst/>
                      <a:gdLst>
                        <a:gd name="connsiteX0" fmla="*/ 0 w 102979"/>
                        <a:gd name="connsiteY0" fmla="*/ 22842 h 134860"/>
                        <a:gd name="connsiteX1" fmla="*/ 73438 w 102979"/>
                        <a:gd name="connsiteY1" fmla="*/ 7507 h 134860"/>
                        <a:gd name="connsiteX2" fmla="*/ 100679 w 102979"/>
                        <a:gd name="connsiteY2" fmla="*/ 79706 h 134860"/>
                        <a:gd name="connsiteX3" fmla="*/ 42672 w 102979"/>
                        <a:gd name="connsiteY3" fmla="*/ 133237 h 134860"/>
                        <a:gd name="connsiteX4" fmla="*/ 4096 w 102979"/>
                        <a:gd name="connsiteY4" fmla="*/ 125617 h 1348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979" h="134860">
                          <a:moveTo>
                            <a:pt x="0" y="22842"/>
                          </a:moveTo>
                          <a:cubicBezTo>
                            <a:pt x="15145" y="-304"/>
                            <a:pt x="49816" y="-6685"/>
                            <a:pt x="73438" y="7507"/>
                          </a:cubicBezTo>
                          <a:cubicBezTo>
                            <a:pt x="97155" y="21699"/>
                            <a:pt x="108109" y="53036"/>
                            <a:pt x="100679" y="79706"/>
                          </a:cubicBezTo>
                          <a:cubicBezTo>
                            <a:pt x="93345" y="106376"/>
                            <a:pt x="69533" y="127046"/>
                            <a:pt x="42672" y="133237"/>
                          </a:cubicBezTo>
                          <a:cubicBezTo>
                            <a:pt x="29337" y="136380"/>
                            <a:pt x="13621" y="135523"/>
                            <a:pt x="4096" y="125617"/>
                          </a:cubicBezTo>
                        </a:path>
                      </a:pathLst>
                    </a:custGeom>
                    <a:solidFill>
                      <a:srgbClr val="F4D2B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612" name="Freeform: Shape 611">
                      <a:extLst>
                        <a:ext uri="{FF2B5EF4-FFF2-40B4-BE49-F238E27FC236}">
                          <a16:creationId xmlns:a16="http://schemas.microsoft.com/office/drawing/2014/main" id="{1E65FDEB-14CB-498B-A485-1D658DB53F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65518" y="2831345"/>
                      <a:ext cx="57114" cy="90068"/>
                    </a:xfrm>
                    <a:custGeom>
                      <a:avLst/>
                      <a:gdLst>
                        <a:gd name="connsiteX0" fmla="*/ 53080 w 57114"/>
                        <a:gd name="connsiteY0" fmla="*/ 246 h 90068"/>
                        <a:gd name="connsiteX1" fmla="*/ 312 w 57114"/>
                        <a:gd name="connsiteY1" fmla="*/ 31869 h 90068"/>
                        <a:gd name="connsiteX2" fmla="*/ 5932 w 57114"/>
                        <a:gd name="connsiteY2" fmla="*/ 37489 h 90068"/>
                        <a:gd name="connsiteX3" fmla="*/ 46413 w 57114"/>
                        <a:gd name="connsiteY3" fmla="*/ 47205 h 90068"/>
                        <a:gd name="connsiteX4" fmla="*/ 23839 w 57114"/>
                        <a:gd name="connsiteY4" fmla="*/ 82257 h 90068"/>
                        <a:gd name="connsiteX5" fmla="*/ 24886 w 57114"/>
                        <a:gd name="connsiteY5" fmla="*/ 90067 h 90068"/>
                        <a:gd name="connsiteX6" fmla="*/ 54795 w 57114"/>
                        <a:gd name="connsiteY6" fmla="*/ 44347 h 90068"/>
                        <a:gd name="connsiteX7" fmla="*/ 1836 w 57114"/>
                        <a:gd name="connsiteY7" fmla="*/ 30536 h 90068"/>
                        <a:gd name="connsiteX8" fmla="*/ 7456 w 57114"/>
                        <a:gd name="connsiteY8" fmla="*/ 36156 h 90068"/>
                        <a:gd name="connsiteX9" fmla="*/ 53176 w 57114"/>
                        <a:gd name="connsiteY9" fmla="*/ 6533 h 90068"/>
                        <a:gd name="connsiteX10" fmla="*/ 53080 w 57114"/>
                        <a:gd name="connsiteY10" fmla="*/ 246 h 90068"/>
                        <a:gd name="connsiteX11" fmla="*/ 53080 w 57114"/>
                        <a:gd name="connsiteY11" fmla="*/ 246 h 900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7114" h="90068">
                          <a:moveTo>
                            <a:pt x="53080" y="246"/>
                          </a:moveTo>
                          <a:cubicBezTo>
                            <a:pt x="30125" y="-1944"/>
                            <a:pt x="9265" y="10629"/>
                            <a:pt x="312" y="31869"/>
                          </a:cubicBezTo>
                          <a:cubicBezTo>
                            <a:pt x="-1022" y="35108"/>
                            <a:pt x="2122" y="40251"/>
                            <a:pt x="5932" y="37489"/>
                          </a:cubicBezTo>
                          <a:cubicBezTo>
                            <a:pt x="19552" y="27678"/>
                            <a:pt x="40126" y="29202"/>
                            <a:pt x="46413" y="47205"/>
                          </a:cubicBezTo>
                          <a:cubicBezTo>
                            <a:pt x="52699" y="65207"/>
                            <a:pt x="40507" y="78161"/>
                            <a:pt x="23839" y="82257"/>
                          </a:cubicBezTo>
                          <a:cubicBezTo>
                            <a:pt x="19552" y="83304"/>
                            <a:pt x="20410" y="90162"/>
                            <a:pt x="24886" y="90067"/>
                          </a:cubicBezTo>
                          <a:cubicBezTo>
                            <a:pt x="47842" y="89210"/>
                            <a:pt x="63177" y="65874"/>
                            <a:pt x="54795" y="44347"/>
                          </a:cubicBezTo>
                          <a:cubicBezTo>
                            <a:pt x="46318" y="22344"/>
                            <a:pt x="19933" y="17391"/>
                            <a:pt x="1836" y="30536"/>
                          </a:cubicBezTo>
                          <a:cubicBezTo>
                            <a:pt x="3741" y="32441"/>
                            <a:pt x="5551" y="34251"/>
                            <a:pt x="7456" y="36156"/>
                          </a:cubicBezTo>
                          <a:cubicBezTo>
                            <a:pt x="15457" y="17296"/>
                            <a:pt x="32602" y="6152"/>
                            <a:pt x="53176" y="6533"/>
                          </a:cubicBezTo>
                          <a:cubicBezTo>
                            <a:pt x="57176" y="6438"/>
                            <a:pt x="56986" y="627"/>
                            <a:pt x="53080" y="246"/>
                          </a:cubicBezTo>
                          <a:lnTo>
                            <a:pt x="53080" y="246"/>
                          </a:lnTo>
                          <a:close/>
                        </a:path>
                      </a:pathLst>
                    </a:custGeom>
                    <a:solidFill>
                      <a:srgbClr val="D8AB8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sp>
                <p:nvSpPr>
                  <p:cNvPr id="613" name="Freeform: Shape 612">
                    <a:extLst>
                      <a:ext uri="{FF2B5EF4-FFF2-40B4-BE49-F238E27FC236}">
                        <a16:creationId xmlns:a16="http://schemas.microsoft.com/office/drawing/2014/main" id="{3C0BCC64-1F19-4E4F-8A16-AD26BBB64250}"/>
                      </a:ext>
                    </a:extLst>
                  </p:cNvPr>
                  <p:cNvSpPr/>
                  <p:nvPr/>
                </p:nvSpPr>
                <p:spPr>
                  <a:xfrm>
                    <a:off x="6259566" y="2839992"/>
                    <a:ext cx="80468" cy="88149"/>
                  </a:xfrm>
                  <a:custGeom>
                    <a:avLst/>
                    <a:gdLst>
                      <a:gd name="connsiteX0" fmla="*/ 42460 w 80468"/>
                      <a:gd name="connsiteY0" fmla="*/ 9601 h 88149"/>
                      <a:gd name="connsiteX1" fmla="*/ 65796 w 80468"/>
                      <a:gd name="connsiteY1" fmla="*/ 1505 h 88149"/>
                      <a:gd name="connsiteX2" fmla="*/ 80274 w 80468"/>
                      <a:gd name="connsiteY2" fmla="*/ 23413 h 88149"/>
                      <a:gd name="connsiteX3" fmla="*/ 74940 w 80468"/>
                      <a:gd name="connsiteY3" fmla="*/ 50178 h 88149"/>
                      <a:gd name="connsiteX4" fmla="*/ 50842 w 80468"/>
                      <a:gd name="connsiteY4" fmla="*/ 81229 h 88149"/>
                      <a:gd name="connsiteX5" fmla="*/ 12932 w 80468"/>
                      <a:gd name="connsiteY5" fmla="*/ 84563 h 88149"/>
                      <a:gd name="connsiteX6" fmla="*/ 73 w 80468"/>
                      <a:gd name="connsiteY6" fmla="*/ 66942 h 88149"/>
                      <a:gd name="connsiteX7" fmla="*/ 5503 w 80468"/>
                      <a:gd name="connsiteY7" fmla="*/ 48749 h 88149"/>
                      <a:gd name="connsiteX8" fmla="*/ 43412 w 80468"/>
                      <a:gd name="connsiteY8" fmla="*/ 7506 h 88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468" h="88149">
                        <a:moveTo>
                          <a:pt x="42460" y="9601"/>
                        </a:moveTo>
                        <a:cubicBezTo>
                          <a:pt x="45984" y="1124"/>
                          <a:pt x="57414" y="-2210"/>
                          <a:pt x="65796" y="1505"/>
                        </a:cubicBezTo>
                        <a:cubicBezTo>
                          <a:pt x="74178" y="5220"/>
                          <a:pt x="79321" y="14269"/>
                          <a:pt x="80274" y="23413"/>
                        </a:cubicBezTo>
                        <a:cubicBezTo>
                          <a:pt x="81226" y="32557"/>
                          <a:pt x="78559" y="41701"/>
                          <a:pt x="74940" y="50178"/>
                        </a:cubicBezTo>
                        <a:cubicBezTo>
                          <a:pt x="69701" y="62370"/>
                          <a:pt x="61986" y="73990"/>
                          <a:pt x="50842" y="81229"/>
                        </a:cubicBezTo>
                        <a:cubicBezTo>
                          <a:pt x="39697" y="88468"/>
                          <a:pt x="24743" y="90754"/>
                          <a:pt x="12932" y="84563"/>
                        </a:cubicBezTo>
                        <a:cubicBezTo>
                          <a:pt x="6169" y="81039"/>
                          <a:pt x="740" y="74467"/>
                          <a:pt x="73" y="66942"/>
                        </a:cubicBezTo>
                        <a:cubicBezTo>
                          <a:pt x="-498" y="60560"/>
                          <a:pt x="2359" y="54274"/>
                          <a:pt x="5503" y="48749"/>
                        </a:cubicBezTo>
                        <a:cubicBezTo>
                          <a:pt x="14837" y="32366"/>
                          <a:pt x="27886" y="18174"/>
                          <a:pt x="43412" y="7506"/>
                        </a:cubicBezTo>
                      </a:path>
                    </a:pathLst>
                  </a:custGeom>
                  <a:solidFill>
                    <a:srgbClr val="D8AB8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sp>
              <p:nvSpPr>
                <p:cNvPr id="614" name="Freeform: Shape 613">
                  <a:extLst>
                    <a:ext uri="{FF2B5EF4-FFF2-40B4-BE49-F238E27FC236}">
                      <a16:creationId xmlns:a16="http://schemas.microsoft.com/office/drawing/2014/main" id="{5DFBF0FA-7695-460A-8026-763A8CE4E546}"/>
                    </a:ext>
                  </a:extLst>
                </p:cNvPr>
                <p:cNvSpPr/>
                <p:nvPr/>
              </p:nvSpPr>
              <p:spPr>
                <a:xfrm>
                  <a:off x="5802065" y="2564602"/>
                  <a:ext cx="504519" cy="305184"/>
                </a:xfrm>
                <a:custGeom>
                  <a:avLst/>
                  <a:gdLst>
                    <a:gd name="connsiteX0" fmla="*/ 2946 w 504519"/>
                    <a:gd name="connsiteY0" fmla="*/ 144402 h 305184"/>
                    <a:gd name="connsiteX1" fmla="*/ 27711 w 504519"/>
                    <a:gd name="connsiteY1" fmla="*/ 195647 h 305184"/>
                    <a:gd name="connsiteX2" fmla="*/ 65525 w 504519"/>
                    <a:gd name="connsiteY2" fmla="*/ 195742 h 305184"/>
                    <a:gd name="connsiteX3" fmla="*/ 95052 w 504519"/>
                    <a:gd name="connsiteY3" fmla="*/ 183169 h 305184"/>
                    <a:gd name="connsiteX4" fmla="*/ 102196 w 504519"/>
                    <a:gd name="connsiteY4" fmla="*/ 164976 h 305184"/>
                    <a:gd name="connsiteX5" fmla="*/ 117531 w 504519"/>
                    <a:gd name="connsiteY5" fmla="*/ 72203 h 305184"/>
                    <a:gd name="connsiteX6" fmla="*/ 138963 w 504519"/>
                    <a:gd name="connsiteY6" fmla="*/ 144974 h 305184"/>
                    <a:gd name="connsiteX7" fmla="*/ 148393 w 504519"/>
                    <a:gd name="connsiteY7" fmla="*/ 164214 h 305184"/>
                    <a:gd name="connsiteX8" fmla="*/ 178206 w 504519"/>
                    <a:gd name="connsiteY8" fmla="*/ 172882 h 305184"/>
                    <a:gd name="connsiteX9" fmla="*/ 256120 w 504519"/>
                    <a:gd name="connsiteY9" fmla="*/ 175644 h 305184"/>
                    <a:gd name="connsiteX10" fmla="*/ 268408 w 504519"/>
                    <a:gd name="connsiteY10" fmla="*/ 172977 h 305184"/>
                    <a:gd name="connsiteX11" fmla="*/ 272598 w 504519"/>
                    <a:gd name="connsiteY11" fmla="*/ 161452 h 305184"/>
                    <a:gd name="connsiteX12" fmla="*/ 281552 w 504519"/>
                    <a:gd name="connsiteY12" fmla="*/ 72488 h 305184"/>
                    <a:gd name="connsiteX13" fmla="*/ 320795 w 504519"/>
                    <a:gd name="connsiteY13" fmla="*/ 169929 h 305184"/>
                    <a:gd name="connsiteX14" fmla="*/ 336226 w 504519"/>
                    <a:gd name="connsiteY14" fmla="*/ 190884 h 305184"/>
                    <a:gd name="connsiteX15" fmla="*/ 352132 w 504519"/>
                    <a:gd name="connsiteY15" fmla="*/ 192694 h 305184"/>
                    <a:gd name="connsiteX16" fmla="*/ 423189 w 504519"/>
                    <a:gd name="connsiteY16" fmla="*/ 190027 h 305184"/>
                    <a:gd name="connsiteX17" fmla="*/ 424999 w 504519"/>
                    <a:gd name="connsiteY17" fmla="*/ 139449 h 305184"/>
                    <a:gd name="connsiteX18" fmla="*/ 455764 w 504519"/>
                    <a:gd name="connsiteY18" fmla="*/ 305184 h 305184"/>
                    <a:gd name="connsiteX19" fmla="*/ 492150 w 504519"/>
                    <a:gd name="connsiteY19" fmla="*/ 302612 h 305184"/>
                    <a:gd name="connsiteX20" fmla="*/ 501960 w 504519"/>
                    <a:gd name="connsiteY20" fmla="*/ 270323 h 305184"/>
                    <a:gd name="connsiteX21" fmla="*/ 504437 w 504519"/>
                    <a:gd name="connsiteY21" fmla="*/ 255940 h 305184"/>
                    <a:gd name="connsiteX22" fmla="*/ 500627 w 504519"/>
                    <a:gd name="connsiteY22" fmla="*/ 146212 h 305184"/>
                    <a:gd name="connsiteX23" fmla="*/ 300221 w 504519"/>
                    <a:gd name="connsiteY23" fmla="*/ 3 h 305184"/>
                    <a:gd name="connsiteX24" fmla="*/ 2946 w 504519"/>
                    <a:gd name="connsiteY24" fmla="*/ 144402 h 30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04519" h="305184">
                      <a:moveTo>
                        <a:pt x="2946" y="144402"/>
                      </a:moveTo>
                      <a:cubicBezTo>
                        <a:pt x="-6389" y="163357"/>
                        <a:pt x="7708" y="188884"/>
                        <a:pt x="27711" y="195647"/>
                      </a:cubicBezTo>
                      <a:cubicBezTo>
                        <a:pt x="39807" y="199742"/>
                        <a:pt x="52952" y="197742"/>
                        <a:pt x="65525" y="195742"/>
                      </a:cubicBezTo>
                      <a:cubicBezTo>
                        <a:pt x="76384" y="194027"/>
                        <a:pt x="88195" y="191741"/>
                        <a:pt x="95052" y="183169"/>
                      </a:cubicBezTo>
                      <a:cubicBezTo>
                        <a:pt x="99148" y="178025"/>
                        <a:pt x="100768" y="171453"/>
                        <a:pt x="102196" y="164976"/>
                      </a:cubicBezTo>
                      <a:cubicBezTo>
                        <a:pt x="109054" y="134401"/>
                        <a:pt x="114198" y="103445"/>
                        <a:pt x="117531" y="72203"/>
                      </a:cubicBezTo>
                      <a:cubicBezTo>
                        <a:pt x="124675" y="96491"/>
                        <a:pt x="131819" y="120780"/>
                        <a:pt x="138963" y="144974"/>
                      </a:cubicBezTo>
                      <a:cubicBezTo>
                        <a:pt x="140963" y="151927"/>
                        <a:pt x="143249" y="159166"/>
                        <a:pt x="148393" y="164214"/>
                      </a:cubicBezTo>
                      <a:cubicBezTo>
                        <a:pt x="155917" y="171644"/>
                        <a:pt x="167633" y="172501"/>
                        <a:pt x="178206" y="172882"/>
                      </a:cubicBezTo>
                      <a:cubicBezTo>
                        <a:pt x="204209" y="173834"/>
                        <a:pt x="230117" y="174692"/>
                        <a:pt x="256120" y="175644"/>
                      </a:cubicBezTo>
                      <a:cubicBezTo>
                        <a:pt x="260407" y="175835"/>
                        <a:pt x="265169" y="175835"/>
                        <a:pt x="268408" y="172977"/>
                      </a:cubicBezTo>
                      <a:cubicBezTo>
                        <a:pt x="271551" y="170215"/>
                        <a:pt x="272122" y="165643"/>
                        <a:pt x="272598" y="161452"/>
                      </a:cubicBezTo>
                      <a:cubicBezTo>
                        <a:pt x="275551" y="131829"/>
                        <a:pt x="278504" y="102206"/>
                        <a:pt x="281552" y="72488"/>
                      </a:cubicBezTo>
                      <a:cubicBezTo>
                        <a:pt x="294601" y="104969"/>
                        <a:pt x="307746" y="137449"/>
                        <a:pt x="320795" y="169929"/>
                      </a:cubicBezTo>
                      <a:cubicBezTo>
                        <a:pt x="324129" y="178216"/>
                        <a:pt x="328129" y="187169"/>
                        <a:pt x="336226" y="190884"/>
                      </a:cubicBezTo>
                      <a:cubicBezTo>
                        <a:pt x="341179" y="193075"/>
                        <a:pt x="346703" y="192980"/>
                        <a:pt x="352132" y="192694"/>
                      </a:cubicBezTo>
                      <a:cubicBezTo>
                        <a:pt x="375850" y="191837"/>
                        <a:pt x="399567" y="190884"/>
                        <a:pt x="423189" y="190027"/>
                      </a:cubicBezTo>
                      <a:cubicBezTo>
                        <a:pt x="423760" y="173168"/>
                        <a:pt x="424427" y="156308"/>
                        <a:pt x="424999" y="139449"/>
                      </a:cubicBezTo>
                      <a:cubicBezTo>
                        <a:pt x="429570" y="186122"/>
                        <a:pt x="440143" y="260893"/>
                        <a:pt x="455764" y="305184"/>
                      </a:cubicBezTo>
                      <a:cubicBezTo>
                        <a:pt x="466813" y="305184"/>
                        <a:pt x="483863" y="305184"/>
                        <a:pt x="492150" y="302612"/>
                      </a:cubicBezTo>
                      <a:cubicBezTo>
                        <a:pt x="499960" y="300136"/>
                        <a:pt x="497389" y="277181"/>
                        <a:pt x="501960" y="270323"/>
                      </a:cubicBezTo>
                      <a:cubicBezTo>
                        <a:pt x="504723" y="266227"/>
                        <a:pt x="504628" y="260893"/>
                        <a:pt x="504437" y="255940"/>
                      </a:cubicBezTo>
                      <a:cubicBezTo>
                        <a:pt x="503199" y="219364"/>
                        <a:pt x="501865" y="182788"/>
                        <a:pt x="500627" y="146212"/>
                      </a:cubicBezTo>
                      <a:cubicBezTo>
                        <a:pt x="500627" y="146212"/>
                        <a:pt x="499770" y="765"/>
                        <a:pt x="300221" y="3"/>
                      </a:cubicBezTo>
                      <a:cubicBezTo>
                        <a:pt x="100577" y="-664"/>
                        <a:pt x="21996" y="105635"/>
                        <a:pt x="2946" y="144402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:a16="http://schemas.microsoft.com/office/drawing/2014/main" id="{012156E9-D187-42A2-8D3D-F0ADD6FDB2B0}"/>
                    </a:ext>
                  </a:extLst>
                </p:cNvPr>
                <p:cNvSpPr/>
                <p:nvPr/>
              </p:nvSpPr>
              <p:spPr>
                <a:xfrm>
                  <a:off x="5947442" y="2948325"/>
                  <a:ext cx="111406" cy="54437"/>
                </a:xfrm>
                <a:custGeom>
                  <a:avLst/>
                  <a:gdLst>
                    <a:gd name="connsiteX0" fmla="*/ 158 w 111406"/>
                    <a:gd name="connsiteY0" fmla="*/ 24617 h 54437"/>
                    <a:gd name="connsiteX1" fmla="*/ 111315 w 111406"/>
                    <a:gd name="connsiteY1" fmla="*/ 3281 h 54437"/>
                    <a:gd name="connsiteX2" fmla="*/ 106553 w 111406"/>
                    <a:gd name="connsiteY2" fmla="*/ 1281 h 54437"/>
                    <a:gd name="connsiteX3" fmla="*/ 65119 w 111406"/>
                    <a:gd name="connsiteY3" fmla="*/ 45763 h 54437"/>
                    <a:gd name="connsiteX4" fmla="*/ 2444 w 111406"/>
                    <a:gd name="connsiteY4" fmla="*/ 23188 h 54437"/>
                    <a:gd name="connsiteX5" fmla="*/ 158 w 111406"/>
                    <a:gd name="connsiteY5" fmla="*/ 24617 h 54437"/>
                    <a:gd name="connsiteX6" fmla="*/ 158 w 111406"/>
                    <a:gd name="connsiteY6" fmla="*/ 24617 h 54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406" h="54437">
                      <a:moveTo>
                        <a:pt x="158" y="24617"/>
                      </a:moveTo>
                      <a:cubicBezTo>
                        <a:pt x="25876" y="78052"/>
                        <a:pt x="98361" y="52716"/>
                        <a:pt x="111315" y="3281"/>
                      </a:cubicBezTo>
                      <a:cubicBezTo>
                        <a:pt x="112077" y="519"/>
                        <a:pt x="107886" y="-1386"/>
                        <a:pt x="106553" y="1281"/>
                      </a:cubicBezTo>
                      <a:cubicBezTo>
                        <a:pt x="97504" y="20521"/>
                        <a:pt x="86455" y="38333"/>
                        <a:pt x="65119" y="45763"/>
                      </a:cubicBezTo>
                      <a:cubicBezTo>
                        <a:pt x="41592" y="53954"/>
                        <a:pt x="15113" y="45191"/>
                        <a:pt x="2444" y="23188"/>
                      </a:cubicBezTo>
                      <a:cubicBezTo>
                        <a:pt x="1587" y="21664"/>
                        <a:pt x="-604" y="22998"/>
                        <a:pt x="158" y="24617"/>
                      </a:cubicBezTo>
                      <a:lnTo>
                        <a:pt x="158" y="2461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16" name="Freeform: Shape 615">
                  <a:extLst>
                    <a:ext uri="{FF2B5EF4-FFF2-40B4-BE49-F238E27FC236}">
                      <a16:creationId xmlns:a16="http://schemas.microsoft.com/office/drawing/2014/main" id="{3476F42A-297B-4A03-96B7-28193A672892}"/>
                    </a:ext>
                  </a:extLst>
                </p:cNvPr>
                <p:cNvSpPr/>
                <p:nvPr/>
              </p:nvSpPr>
              <p:spPr>
                <a:xfrm>
                  <a:off x="6035156" y="2948767"/>
                  <a:ext cx="45690" cy="23786"/>
                </a:xfrm>
                <a:custGeom>
                  <a:avLst/>
                  <a:gdLst>
                    <a:gd name="connsiteX0" fmla="*/ 3217 w 45690"/>
                    <a:gd name="connsiteY0" fmla="*/ 7887 h 23786"/>
                    <a:gd name="connsiteX1" fmla="*/ 39603 w 45690"/>
                    <a:gd name="connsiteY1" fmla="*/ 22270 h 23786"/>
                    <a:gd name="connsiteX2" fmla="*/ 45508 w 45690"/>
                    <a:gd name="connsiteY2" fmla="*/ 19793 h 23786"/>
                    <a:gd name="connsiteX3" fmla="*/ 1217 w 45690"/>
                    <a:gd name="connsiteY3" fmla="*/ 3124 h 23786"/>
                    <a:gd name="connsiteX4" fmla="*/ 3217 w 45690"/>
                    <a:gd name="connsiteY4" fmla="*/ 7887 h 23786"/>
                    <a:gd name="connsiteX5" fmla="*/ 3217 w 45690"/>
                    <a:gd name="connsiteY5" fmla="*/ 7887 h 23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690" h="23786">
                      <a:moveTo>
                        <a:pt x="3217" y="7887"/>
                      </a:moveTo>
                      <a:cubicBezTo>
                        <a:pt x="17791" y="1886"/>
                        <a:pt x="32554" y="8935"/>
                        <a:pt x="39603" y="22270"/>
                      </a:cubicBezTo>
                      <a:cubicBezTo>
                        <a:pt x="41317" y="25413"/>
                        <a:pt x="46747" y="23222"/>
                        <a:pt x="45508" y="19793"/>
                      </a:cubicBezTo>
                      <a:cubicBezTo>
                        <a:pt x="39031" y="2362"/>
                        <a:pt x="17410" y="-4591"/>
                        <a:pt x="1217" y="3124"/>
                      </a:cubicBezTo>
                      <a:cubicBezTo>
                        <a:pt x="-1355" y="4363"/>
                        <a:pt x="550" y="8935"/>
                        <a:pt x="3217" y="7887"/>
                      </a:cubicBezTo>
                      <a:lnTo>
                        <a:pt x="3217" y="788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:a16="http://schemas.microsoft.com/office/drawing/2014/main" id="{BA5E78C4-1D72-41A0-8DE9-559B3F5575A1}"/>
                    </a:ext>
                  </a:extLst>
                </p:cNvPr>
                <p:cNvSpPr/>
                <p:nvPr/>
              </p:nvSpPr>
              <p:spPr>
                <a:xfrm>
                  <a:off x="6000266" y="3054578"/>
                  <a:ext cx="57324" cy="23363"/>
                </a:xfrm>
                <a:custGeom>
                  <a:avLst/>
                  <a:gdLst>
                    <a:gd name="connsiteX0" fmla="*/ 103 w 57324"/>
                    <a:gd name="connsiteY0" fmla="*/ 2089 h 23363"/>
                    <a:gd name="connsiteX1" fmla="*/ 26963 w 57324"/>
                    <a:gd name="connsiteY1" fmla="*/ 23235 h 23363"/>
                    <a:gd name="connsiteX2" fmla="*/ 57253 w 57324"/>
                    <a:gd name="connsiteY2" fmla="*/ 7233 h 23363"/>
                    <a:gd name="connsiteX3" fmla="*/ 54109 w 57324"/>
                    <a:gd name="connsiteY3" fmla="*/ 4851 h 23363"/>
                    <a:gd name="connsiteX4" fmla="*/ 29916 w 57324"/>
                    <a:gd name="connsiteY4" fmla="*/ 17139 h 23363"/>
                    <a:gd name="connsiteX5" fmla="*/ 3151 w 57324"/>
                    <a:gd name="connsiteY5" fmla="*/ 756 h 23363"/>
                    <a:gd name="connsiteX6" fmla="*/ 103 w 57324"/>
                    <a:gd name="connsiteY6" fmla="*/ 2089 h 23363"/>
                    <a:gd name="connsiteX7" fmla="*/ 103 w 57324"/>
                    <a:gd name="connsiteY7" fmla="*/ 2089 h 2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324" h="23363">
                      <a:moveTo>
                        <a:pt x="103" y="2089"/>
                      </a:moveTo>
                      <a:cubicBezTo>
                        <a:pt x="4008" y="13710"/>
                        <a:pt x="14676" y="22092"/>
                        <a:pt x="26963" y="23235"/>
                      </a:cubicBezTo>
                      <a:cubicBezTo>
                        <a:pt x="38012" y="24282"/>
                        <a:pt x="54014" y="18948"/>
                        <a:pt x="57253" y="7233"/>
                      </a:cubicBezTo>
                      <a:cubicBezTo>
                        <a:pt x="57729" y="5518"/>
                        <a:pt x="55729" y="3804"/>
                        <a:pt x="54109" y="4851"/>
                      </a:cubicBezTo>
                      <a:cubicBezTo>
                        <a:pt x="45918" y="10090"/>
                        <a:pt x="40679" y="16948"/>
                        <a:pt x="29916" y="17139"/>
                      </a:cubicBezTo>
                      <a:cubicBezTo>
                        <a:pt x="18200" y="17424"/>
                        <a:pt x="9247" y="10090"/>
                        <a:pt x="3151" y="756"/>
                      </a:cubicBezTo>
                      <a:cubicBezTo>
                        <a:pt x="2198" y="-768"/>
                        <a:pt x="-564" y="184"/>
                        <a:pt x="103" y="2089"/>
                      </a:cubicBezTo>
                      <a:lnTo>
                        <a:pt x="103" y="208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:a16="http://schemas.microsoft.com/office/drawing/2014/main" id="{3E993FB7-9228-4013-8C39-EEF3A15F492C}"/>
                    </a:ext>
                  </a:extLst>
                </p:cNvPr>
                <p:cNvSpPr/>
                <p:nvPr/>
              </p:nvSpPr>
              <p:spPr>
                <a:xfrm>
                  <a:off x="5868352" y="2832829"/>
                  <a:ext cx="28645" cy="28592"/>
                </a:xfrm>
                <a:custGeom>
                  <a:avLst/>
                  <a:gdLst>
                    <a:gd name="connsiteX0" fmla="*/ 13430 w 28645"/>
                    <a:gd name="connsiteY0" fmla="*/ 0 h 28592"/>
                    <a:gd name="connsiteX1" fmla="*/ 0 w 28645"/>
                    <a:gd name="connsiteY1" fmla="*/ 14383 h 28592"/>
                    <a:gd name="connsiteX2" fmla="*/ 13621 w 28645"/>
                    <a:gd name="connsiteY2" fmla="*/ 28575 h 28592"/>
                    <a:gd name="connsiteX3" fmla="*/ 28575 w 28645"/>
                    <a:gd name="connsiteY3" fmla="*/ 15811 h 28592"/>
                    <a:gd name="connsiteX4" fmla="*/ 16669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3430" y="0"/>
                      </a:moveTo>
                      <a:cubicBezTo>
                        <a:pt x="6191" y="476"/>
                        <a:pt x="0" y="7144"/>
                        <a:pt x="0" y="14383"/>
                      </a:cubicBezTo>
                      <a:cubicBezTo>
                        <a:pt x="95" y="21622"/>
                        <a:pt x="6382" y="28194"/>
                        <a:pt x="13621" y="28575"/>
                      </a:cubicBezTo>
                      <a:cubicBezTo>
                        <a:pt x="20860" y="28956"/>
                        <a:pt x="27813" y="22955"/>
                        <a:pt x="28575" y="15811"/>
                      </a:cubicBezTo>
                      <a:cubicBezTo>
                        <a:pt x="29337" y="8668"/>
                        <a:pt x="23813" y="1333"/>
                        <a:pt x="16669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19" name="Freeform: Shape 618">
                  <a:extLst>
                    <a:ext uri="{FF2B5EF4-FFF2-40B4-BE49-F238E27FC236}">
                      <a16:creationId xmlns:a16="http://schemas.microsoft.com/office/drawing/2014/main" id="{AE881E11-F163-4488-B9CA-00CD8EE68F62}"/>
                    </a:ext>
                  </a:extLst>
                </p:cNvPr>
                <p:cNvSpPr/>
                <p:nvPr/>
              </p:nvSpPr>
              <p:spPr>
                <a:xfrm>
                  <a:off x="6097263" y="2832829"/>
                  <a:ext cx="28645" cy="28592"/>
                </a:xfrm>
                <a:custGeom>
                  <a:avLst/>
                  <a:gdLst>
                    <a:gd name="connsiteX0" fmla="*/ 15215 w 28645"/>
                    <a:gd name="connsiteY0" fmla="*/ 0 h 28592"/>
                    <a:gd name="connsiteX1" fmla="*/ 28645 w 28645"/>
                    <a:gd name="connsiteY1" fmla="*/ 14383 h 28592"/>
                    <a:gd name="connsiteX2" fmla="*/ 15025 w 28645"/>
                    <a:gd name="connsiteY2" fmla="*/ 28575 h 28592"/>
                    <a:gd name="connsiteX3" fmla="*/ 70 w 28645"/>
                    <a:gd name="connsiteY3" fmla="*/ 15811 h 28592"/>
                    <a:gd name="connsiteX4" fmla="*/ 11977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5215" y="0"/>
                      </a:moveTo>
                      <a:cubicBezTo>
                        <a:pt x="22454" y="476"/>
                        <a:pt x="28645" y="7144"/>
                        <a:pt x="28645" y="14383"/>
                      </a:cubicBezTo>
                      <a:cubicBezTo>
                        <a:pt x="28550" y="21622"/>
                        <a:pt x="22264" y="28194"/>
                        <a:pt x="15025" y="28575"/>
                      </a:cubicBezTo>
                      <a:cubicBezTo>
                        <a:pt x="7786" y="28956"/>
                        <a:pt x="832" y="22955"/>
                        <a:pt x="70" y="15811"/>
                      </a:cubicBezTo>
                      <a:cubicBezTo>
                        <a:pt x="-692" y="8668"/>
                        <a:pt x="4833" y="1333"/>
                        <a:pt x="11977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621" name="Graphic 619">
            <a:extLst>
              <a:ext uri="{FF2B5EF4-FFF2-40B4-BE49-F238E27FC236}">
                <a16:creationId xmlns:a16="http://schemas.microsoft.com/office/drawing/2014/main" id="{E02D3D28-1B3C-4741-AD7F-BE66D743BD23}"/>
              </a:ext>
            </a:extLst>
          </p:cNvPr>
          <p:cNvGrpSpPr/>
          <p:nvPr/>
        </p:nvGrpSpPr>
        <p:grpSpPr>
          <a:xfrm>
            <a:off x="1242783" y="1974171"/>
            <a:ext cx="1735068" cy="5039432"/>
            <a:chOff x="5572157" y="1905289"/>
            <a:chExt cx="1735068" cy="5039432"/>
          </a:xfrm>
        </p:grpSpPr>
        <p:grpSp>
          <p:nvGrpSpPr>
            <p:cNvPr id="622" name="Graphic 619">
              <a:extLst>
                <a:ext uri="{FF2B5EF4-FFF2-40B4-BE49-F238E27FC236}">
                  <a16:creationId xmlns:a16="http://schemas.microsoft.com/office/drawing/2014/main" id="{E02D3D28-1B3C-4741-AD7F-BE66D743BD23}"/>
                </a:ext>
              </a:extLst>
            </p:cNvPr>
            <p:cNvGrpSpPr/>
            <p:nvPr/>
          </p:nvGrpSpPr>
          <p:grpSpPr>
            <a:xfrm>
              <a:off x="5682278" y="1936752"/>
              <a:ext cx="1624947" cy="5007969"/>
              <a:chOff x="5682278" y="1936752"/>
              <a:chExt cx="1624947" cy="5007969"/>
            </a:xfrm>
            <a:solidFill>
              <a:srgbClr val="353131"/>
            </a:solidFill>
          </p:grpSpPr>
          <p:sp>
            <p:nvSpPr>
              <p:cNvPr id="623" name="Freeform: Shape 622">
                <a:extLst>
                  <a:ext uri="{FF2B5EF4-FFF2-40B4-BE49-F238E27FC236}">
                    <a16:creationId xmlns:a16="http://schemas.microsoft.com/office/drawing/2014/main" id="{AFFB2876-288D-41B2-B56B-7552F7ECDA6A}"/>
                  </a:ext>
                </a:extLst>
              </p:cNvPr>
              <p:cNvSpPr/>
              <p:nvPr/>
            </p:nvSpPr>
            <p:spPr>
              <a:xfrm>
                <a:off x="5794313" y="4918940"/>
                <a:ext cx="1106563" cy="94116"/>
              </a:xfrm>
              <a:custGeom>
                <a:avLst/>
                <a:gdLst>
                  <a:gd name="connsiteX0" fmla="*/ 18348 w 1106563"/>
                  <a:gd name="connsiteY0" fmla="*/ 38308 h 94116"/>
                  <a:gd name="connsiteX1" fmla="*/ 1081963 w 1106563"/>
                  <a:gd name="connsiteY1" fmla="*/ 90695 h 94116"/>
                  <a:gd name="connsiteX2" fmla="*/ 1081963 w 1106563"/>
                  <a:gd name="connsiteY2" fmla="*/ 39724 h 94116"/>
                  <a:gd name="connsiteX3" fmla="*/ 18348 w 1106563"/>
                  <a:gd name="connsiteY3" fmla="*/ 80 h 94116"/>
                  <a:gd name="connsiteX4" fmla="*/ 18348 w 1106563"/>
                  <a:gd name="connsiteY4" fmla="*/ 38308 h 94116"/>
                  <a:gd name="connsiteX5" fmla="*/ 18348 w 1106563"/>
                  <a:gd name="connsiteY5" fmla="*/ 38308 h 9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6563" h="94116">
                    <a:moveTo>
                      <a:pt x="18348" y="38308"/>
                    </a:moveTo>
                    <a:cubicBezTo>
                      <a:pt x="369478" y="75749"/>
                      <a:pt x="728631" y="104224"/>
                      <a:pt x="1081963" y="90695"/>
                    </a:cubicBezTo>
                    <a:cubicBezTo>
                      <a:pt x="1114685" y="89436"/>
                      <a:pt x="1114842" y="40668"/>
                      <a:pt x="1081963" y="39724"/>
                    </a:cubicBezTo>
                    <a:cubicBezTo>
                      <a:pt x="726743" y="28869"/>
                      <a:pt x="373096" y="26510"/>
                      <a:pt x="18348" y="80"/>
                    </a:cubicBezTo>
                    <a:cubicBezTo>
                      <a:pt x="-6508" y="-1965"/>
                      <a:pt x="-5721" y="35634"/>
                      <a:pt x="18348" y="38308"/>
                    </a:cubicBezTo>
                    <a:lnTo>
                      <a:pt x="18348" y="3830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24" name="Freeform: Shape 623">
                <a:extLst>
                  <a:ext uri="{FF2B5EF4-FFF2-40B4-BE49-F238E27FC236}">
                    <a16:creationId xmlns:a16="http://schemas.microsoft.com/office/drawing/2014/main" id="{510F0892-42D6-42CD-8740-3ED437102E4E}"/>
                  </a:ext>
                </a:extLst>
              </p:cNvPr>
              <p:cNvSpPr/>
              <p:nvPr/>
            </p:nvSpPr>
            <p:spPr>
              <a:xfrm>
                <a:off x="5781315" y="4289858"/>
                <a:ext cx="1178948" cy="113704"/>
              </a:xfrm>
              <a:custGeom>
                <a:avLst/>
                <a:gdLst>
                  <a:gd name="connsiteX0" fmla="*/ 15928 w 1178948"/>
                  <a:gd name="connsiteY0" fmla="*/ 33248 h 113704"/>
                  <a:gd name="connsiteX1" fmla="*/ 1149864 w 1178948"/>
                  <a:gd name="connsiteY1" fmla="*/ 113165 h 113704"/>
                  <a:gd name="connsiteX2" fmla="*/ 1149864 w 1178948"/>
                  <a:gd name="connsiteY2" fmla="*/ 52913 h 113704"/>
                  <a:gd name="connsiteX3" fmla="*/ 15928 w 1178948"/>
                  <a:gd name="connsiteY3" fmla="*/ 55 h 113704"/>
                  <a:gd name="connsiteX4" fmla="*/ 15928 w 1178948"/>
                  <a:gd name="connsiteY4" fmla="*/ 33248 h 113704"/>
                  <a:gd name="connsiteX5" fmla="*/ 15928 w 1178948"/>
                  <a:gd name="connsiteY5" fmla="*/ 33248 h 113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948" h="113704">
                    <a:moveTo>
                      <a:pt x="15928" y="33248"/>
                    </a:moveTo>
                    <a:cubicBezTo>
                      <a:pt x="390656" y="66757"/>
                      <a:pt x="772934" y="119615"/>
                      <a:pt x="1149864" y="113165"/>
                    </a:cubicBezTo>
                    <a:cubicBezTo>
                      <a:pt x="1189193" y="112536"/>
                      <a:pt x="1188091" y="56216"/>
                      <a:pt x="1149864" y="52913"/>
                    </a:cubicBezTo>
                    <a:cubicBezTo>
                      <a:pt x="773563" y="20506"/>
                      <a:pt x="393015" y="28686"/>
                      <a:pt x="15928" y="55"/>
                    </a:cubicBezTo>
                    <a:cubicBezTo>
                      <a:pt x="-5467" y="-1519"/>
                      <a:pt x="-5152" y="31360"/>
                      <a:pt x="15928" y="33248"/>
                    </a:cubicBezTo>
                    <a:lnTo>
                      <a:pt x="15928" y="3324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25" name="Freeform: Shape 624">
                <a:extLst>
                  <a:ext uri="{FF2B5EF4-FFF2-40B4-BE49-F238E27FC236}">
                    <a16:creationId xmlns:a16="http://schemas.microsoft.com/office/drawing/2014/main" id="{2947A1B4-5721-478E-B623-18CCC786CAE9}"/>
                  </a:ext>
                </a:extLst>
              </p:cNvPr>
              <p:cNvSpPr/>
              <p:nvPr/>
            </p:nvSpPr>
            <p:spPr>
              <a:xfrm>
                <a:off x="6865856" y="3852672"/>
                <a:ext cx="185044" cy="3074032"/>
              </a:xfrm>
              <a:custGeom>
                <a:avLst/>
                <a:gdLst>
                  <a:gd name="connsiteX0" fmla="*/ 46445 w 185044"/>
                  <a:gd name="connsiteY0" fmla="*/ 20982 h 3074032"/>
                  <a:gd name="connsiteX1" fmla="*/ 3655 w 185044"/>
                  <a:gd name="connsiteY1" fmla="*/ 1548051 h 3074032"/>
                  <a:gd name="connsiteX2" fmla="*/ 35275 w 185044"/>
                  <a:gd name="connsiteY2" fmla="*/ 2291527 h 3074032"/>
                  <a:gd name="connsiteX3" fmla="*/ 103236 w 185044"/>
                  <a:gd name="connsiteY3" fmla="*/ 3044285 h 3074032"/>
                  <a:gd name="connsiteX4" fmla="*/ 185040 w 185044"/>
                  <a:gd name="connsiteY4" fmla="*/ 3033273 h 3074032"/>
                  <a:gd name="connsiteX5" fmla="*/ 128721 w 185044"/>
                  <a:gd name="connsiteY5" fmla="*/ 2291685 h 3074032"/>
                  <a:gd name="connsiteX6" fmla="*/ 93168 w 185044"/>
                  <a:gd name="connsiteY6" fmla="*/ 1528701 h 3074032"/>
                  <a:gd name="connsiteX7" fmla="*/ 90021 w 185044"/>
                  <a:gd name="connsiteY7" fmla="*/ 21140 h 3074032"/>
                  <a:gd name="connsiteX8" fmla="*/ 46445 w 185044"/>
                  <a:gd name="connsiteY8" fmla="*/ 20982 h 3074032"/>
                  <a:gd name="connsiteX9" fmla="*/ 46445 w 185044"/>
                  <a:gd name="connsiteY9" fmla="*/ 20982 h 307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5044" h="3074032">
                    <a:moveTo>
                      <a:pt x="46445" y="20982"/>
                    </a:moveTo>
                    <a:cubicBezTo>
                      <a:pt x="8689" y="530687"/>
                      <a:pt x="-7986" y="1036930"/>
                      <a:pt x="3655" y="1548051"/>
                    </a:cubicBezTo>
                    <a:cubicBezTo>
                      <a:pt x="9318" y="1796138"/>
                      <a:pt x="20802" y="2043911"/>
                      <a:pt x="35275" y="2291527"/>
                    </a:cubicBezTo>
                    <a:cubicBezTo>
                      <a:pt x="49749" y="2539772"/>
                      <a:pt x="53052" y="2800130"/>
                      <a:pt x="103236" y="3044285"/>
                    </a:cubicBezTo>
                    <a:cubicBezTo>
                      <a:pt x="112832" y="3090851"/>
                      <a:pt x="184883" y="3079366"/>
                      <a:pt x="185040" y="3033273"/>
                    </a:cubicBezTo>
                    <a:cubicBezTo>
                      <a:pt x="185512" y="2787073"/>
                      <a:pt x="145711" y="2537255"/>
                      <a:pt x="128721" y="2291685"/>
                    </a:cubicBezTo>
                    <a:cubicBezTo>
                      <a:pt x="111259" y="2037619"/>
                      <a:pt x="100247" y="1783239"/>
                      <a:pt x="93168" y="1528701"/>
                    </a:cubicBezTo>
                    <a:cubicBezTo>
                      <a:pt x="79167" y="1027334"/>
                      <a:pt x="76335" y="522507"/>
                      <a:pt x="90021" y="21140"/>
                    </a:cubicBezTo>
                    <a:cubicBezTo>
                      <a:pt x="90808" y="-7335"/>
                      <a:pt x="48490" y="-6705"/>
                      <a:pt x="46445" y="20982"/>
                    </a:cubicBezTo>
                    <a:lnTo>
                      <a:pt x="46445" y="20982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26" name="Freeform: Shape 625">
                <a:extLst>
                  <a:ext uri="{FF2B5EF4-FFF2-40B4-BE49-F238E27FC236}">
                    <a16:creationId xmlns:a16="http://schemas.microsoft.com/office/drawing/2014/main" id="{B4419E5E-2878-452A-B457-13A6B8BA85B9}"/>
                  </a:ext>
                </a:extLst>
              </p:cNvPr>
              <p:cNvSpPr/>
              <p:nvPr/>
            </p:nvSpPr>
            <p:spPr>
              <a:xfrm>
                <a:off x="5766397" y="3896229"/>
                <a:ext cx="84528" cy="3048492"/>
              </a:xfrm>
              <a:custGeom>
                <a:avLst/>
                <a:gdLst>
                  <a:gd name="connsiteX0" fmla="*/ 21565 w 84528"/>
                  <a:gd name="connsiteY0" fmla="*/ 20058 h 3048492"/>
                  <a:gd name="connsiteX1" fmla="*/ 2687 w 84528"/>
                  <a:gd name="connsiteY1" fmla="*/ 769040 h 3048492"/>
                  <a:gd name="connsiteX2" fmla="*/ 2844 w 84528"/>
                  <a:gd name="connsiteY2" fmla="*/ 1518023 h 3048492"/>
                  <a:gd name="connsiteX3" fmla="*/ 3474 w 84528"/>
                  <a:gd name="connsiteY3" fmla="*/ 2247340 h 3048492"/>
                  <a:gd name="connsiteX4" fmla="*/ 8665 w 84528"/>
                  <a:gd name="connsiteY4" fmla="*/ 3015988 h 3048492"/>
                  <a:gd name="connsiteX5" fmla="*/ 75996 w 84528"/>
                  <a:gd name="connsiteY5" fmla="*/ 3015988 h 3048492"/>
                  <a:gd name="connsiteX6" fmla="*/ 81188 w 84528"/>
                  <a:gd name="connsiteY6" fmla="*/ 2267005 h 3048492"/>
                  <a:gd name="connsiteX7" fmla="*/ 81817 w 84528"/>
                  <a:gd name="connsiteY7" fmla="*/ 1518023 h 3048492"/>
                  <a:gd name="connsiteX8" fmla="*/ 81974 w 84528"/>
                  <a:gd name="connsiteY8" fmla="*/ 788705 h 3048492"/>
                  <a:gd name="connsiteX9" fmla="*/ 63096 w 84528"/>
                  <a:gd name="connsiteY9" fmla="*/ 20058 h 3048492"/>
                  <a:gd name="connsiteX10" fmla="*/ 21565 w 84528"/>
                  <a:gd name="connsiteY10" fmla="*/ 20058 h 3048492"/>
                  <a:gd name="connsiteX11" fmla="*/ 21565 w 84528"/>
                  <a:gd name="connsiteY11" fmla="*/ 20058 h 3048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528" h="3048492">
                    <a:moveTo>
                      <a:pt x="21565" y="20058"/>
                    </a:moveTo>
                    <a:cubicBezTo>
                      <a:pt x="-4235" y="268460"/>
                      <a:pt x="2844" y="519537"/>
                      <a:pt x="2687" y="769040"/>
                    </a:cubicBezTo>
                    <a:cubicBezTo>
                      <a:pt x="2687" y="1018701"/>
                      <a:pt x="2530" y="1268362"/>
                      <a:pt x="2844" y="1518023"/>
                    </a:cubicBezTo>
                    <a:cubicBezTo>
                      <a:pt x="3002" y="1761076"/>
                      <a:pt x="3316" y="2004130"/>
                      <a:pt x="3474" y="2247340"/>
                    </a:cubicBezTo>
                    <a:cubicBezTo>
                      <a:pt x="3631" y="2502665"/>
                      <a:pt x="-7224" y="2761135"/>
                      <a:pt x="8665" y="3015988"/>
                    </a:cubicBezTo>
                    <a:cubicBezTo>
                      <a:pt x="11339" y="3059249"/>
                      <a:pt x="73322" y="3059406"/>
                      <a:pt x="75996" y="3015988"/>
                    </a:cubicBezTo>
                    <a:cubicBezTo>
                      <a:pt x="91571" y="2767585"/>
                      <a:pt x="81030" y="2515879"/>
                      <a:pt x="81188" y="2267005"/>
                    </a:cubicBezTo>
                    <a:cubicBezTo>
                      <a:pt x="81345" y="2017344"/>
                      <a:pt x="81660" y="1767683"/>
                      <a:pt x="81817" y="1518023"/>
                    </a:cubicBezTo>
                    <a:cubicBezTo>
                      <a:pt x="81974" y="1274969"/>
                      <a:pt x="81974" y="1031916"/>
                      <a:pt x="81974" y="788705"/>
                    </a:cubicBezTo>
                    <a:cubicBezTo>
                      <a:pt x="81974" y="532751"/>
                      <a:pt x="89683" y="274910"/>
                      <a:pt x="63096" y="20058"/>
                    </a:cubicBezTo>
                    <a:cubicBezTo>
                      <a:pt x="60422" y="-6686"/>
                      <a:pt x="24239" y="-6686"/>
                      <a:pt x="21565" y="20058"/>
                    </a:cubicBezTo>
                    <a:lnTo>
                      <a:pt x="21565" y="2005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27" name="Freeform: Shape 626">
                <a:extLst>
                  <a:ext uri="{FF2B5EF4-FFF2-40B4-BE49-F238E27FC236}">
                    <a16:creationId xmlns:a16="http://schemas.microsoft.com/office/drawing/2014/main" id="{3C85C037-22BB-4B8D-98EE-1F6659E1D374}"/>
                  </a:ext>
                </a:extLst>
              </p:cNvPr>
              <p:cNvSpPr/>
              <p:nvPr/>
            </p:nvSpPr>
            <p:spPr>
              <a:xfrm>
                <a:off x="5791069" y="5534911"/>
                <a:ext cx="1142942" cy="65162"/>
              </a:xfrm>
              <a:custGeom>
                <a:avLst/>
                <a:gdLst>
                  <a:gd name="connsiteX0" fmla="*/ 16400 w 1142942"/>
                  <a:gd name="connsiteY0" fmla="*/ 34140 h 65162"/>
                  <a:gd name="connsiteX1" fmla="*/ 589818 w 1142942"/>
                  <a:gd name="connsiteY1" fmla="*/ 49557 h 65162"/>
                  <a:gd name="connsiteX2" fmla="*/ 1132559 w 1142942"/>
                  <a:gd name="connsiteY2" fmla="*/ 53018 h 65162"/>
                  <a:gd name="connsiteX3" fmla="*/ 1132559 w 1142942"/>
                  <a:gd name="connsiteY3" fmla="*/ 25015 h 65162"/>
                  <a:gd name="connsiteX4" fmla="*/ 589818 w 1142942"/>
                  <a:gd name="connsiteY4" fmla="*/ 7239 h 65162"/>
                  <a:gd name="connsiteX5" fmla="*/ 16400 w 1142942"/>
                  <a:gd name="connsiteY5" fmla="*/ 2 h 65162"/>
                  <a:gd name="connsiteX6" fmla="*/ 16400 w 1142942"/>
                  <a:gd name="connsiteY6" fmla="*/ 34140 h 65162"/>
                  <a:gd name="connsiteX7" fmla="*/ 16400 w 1142942"/>
                  <a:gd name="connsiteY7" fmla="*/ 34140 h 65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2942" h="65162">
                    <a:moveTo>
                      <a:pt x="16400" y="34140"/>
                    </a:moveTo>
                    <a:cubicBezTo>
                      <a:pt x="207539" y="37915"/>
                      <a:pt x="398679" y="45624"/>
                      <a:pt x="589818" y="49557"/>
                    </a:cubicBezTo>
                    <a:cubicBezTo>
                      <a:pt x="765383" y="53175"/>
                      <a:pt x="959196" y="80548"/>
                      <a:pt x="1132559" y="53018"/>
                    </a:cubicBezTo>
                    <a:cubicBezTo>
                      <a:pt x="1146717" y="50815"/>
                      <a:pt x="1146088" y="27847"/>
                      <a:pt x="1132559" y="25015"/>
                    </a:cubicBezTo>
                    <a:cubicBezTo>
                      <a:pt x="960455" y="-9280"/>
                      <a:pt x="765383" y="10542"/>
                      <a:pt x="589818" y="7239"/>
                    </a:cubicBezTo>
                    <a:cubicBezTo>
                      <a:pt x="398679" y="3620"/>
                      <a:pt x="207539" y="3778"/>
                      <a:pt x="16400" y="2"/>
                    </a:cubicBezTo>
                    <a:cubicBezTo>
                      <a:pt x="-5467" y="-313"/>
                      <a:pt x="-5467" y="33668"/>
                      <a:pt x="16400" y="34140"/>
                    </a:cubicBezTo>
                    <a:lnTo>
                      <a:pt x="16400" y="34140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28" name="Freeform: Shape 627">
                <a:extLst>
                  <a:ext uri="{FF2B5EF4-FFF2-40B4-BE49-F238E27FC236}">
                    <a16:creationId xmlns:a16="http://schemas.microsoft.com/office/drawing/2014/main" id="{49F66863-9E72-4017-A34D-889EF1F40D2F}"/>
                  </a:ext>
                </a:extLst>
              </p:cNvPr>
              <p:cNvSpPr/>
              <p:nvPr/>
            </p:nvSpPr>
            <p:spPr>
              <a:xfrm>
                <a:off x="5766135" y="6066640"/>
                <a:ext cx="1191712" cy="90002"/>
              </a:xfrm>
              <a:custGeom>
                <a:avLst/>
                <a:gdLst>
                  <a:gd name="connsiteX0" fmla="*/ 22772 w 1191712"/>
                  <a:gd name="connsiteY0" fmla="*/ 47039 h 90002"/>
                  <a:gd name="connsiteX1" fmla="*/ 613494 w 1191712"/>
                  <a:gd name="connsiteY1" fmla="*/ 71580 h 90002"/>
                  <a:gd name="connsiteX2" fmla="*/ 1172124 w 1191712"/>
                  <a:gd name="connsiteY2" fmla="*/ 77558 h 90002"/>
                  <a:gd name="connsiteX3" fmla="*/ 1172124 w 1191712"/>
                  <a:gd name="connsiteY3" fmla="*/ 24857 h 90002"/>
                  <a:gd name="connsiteX4" fmla="*/ 613494 w 1191712"/>
                  <a:gd name="connsiteY4" fmla="*/ 4092 h 90002"/>
                  <a:gd name="connsiteX5" fmla="*/ 22772 w 1191712"/>
                  <a:gd name="connsiteY5" fmla="*/ 2 h 90002"/>
                  <a:gd name="connsiteX6" fmla="*/ 22772 w 1191712"/>
                  <a:gd name="connsiteY6" fmla="*/ 47039 h 90002"/>
                  <a:gd name="connsiteX7" fmla="*/ 22772 w 1191712"/>
                  <a:gd name="connsiteY7" fmla="*/ 47039 h 90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1712" h="90002">
                    <a:moveTo>
                      <a:pt x="22772" y="47039"/>
                    </a:moveTo>
                    <a:cubicBezTo>
                      <a:pt x="219732" y="55691"/>
                      <a:pt x="416534" y="64973"/>
                      <a:pt x="613494" y="71580"/>
                    </a:cubicBezTo>
                    <a:cubicBezTo>
                      <a:pt x="794250" y="77558"/>
                      <a:pt x="993727" y="106033"/>
                      <a:pt x="1172124" y="77558"/>
                    </a:cubicBezTo>
                    <a:cubicBezTo>
                      <a:pt x="1198868" y="73311"/>
                      <a:pt x="1197609" y="30206"/>
                      <a:pt x="1172124" y="24857"/>
                    </a:cubicBezTo>
                    <a:cubicBezTo>
                      <a:pt x="995772" y="-12269"/>
                      <a:pt x="793778" y="6924"/>
                      <a:pt x="613494" y="4092"/>
                    </a:cubicBezTo>
                    <a:cubicBezTo>
                      <a:pt x="416534" y="945"/>
                      <a:pt x="219732" y="788"/>
                      <a:pt x="22772" y="2"/>
                    </a:cubicBezTo>
                    <a:cubicBezTo>
                      <a:pt x="-7748" y="-313"/>
                      <a:pt x="-7433" y="45623"/>
                      <a:pt x="22772" y="47039"/>
                    </a:cubicBezTo>
                    <a:lnTo>
                      <a:pt x="22772" y="47039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29" name="Freeform: Shape 628">
                <a:extLst>
                  <a:ext uri="{FF2B5EF4-FFF2-40B4-BE49-F238E27FC236}">
                    <a16:creationId xmlns:a16="http://schemas.microsoft.com/office/drawing/2014/main" id="{610200DA-BA0F-4155-B619-B46322A316B0}"/>
                  </a:ext>
                </a:extLst>
              </p:cNvPr>
              <p:cNvSpPr/>
              <p:nvPr/>
            </p:nvSpPr>
            <p:spPr>
              <a:xfrm>
                <a:off x="5776596" y="6652318"/>
                <a:ext cx="1185070" cy="99611"/>
              </a:xfrm>
              <a:custGeom>
                <a:avLst/>
                <a:gdLst>
                  <a:gd name="connsiteX0" fmla="*/ 27727 w 1185070"/>
                  <a:gd name="connsiteY0" fmla="*/ 57589 h 99611"/>
                  <a:gd name="connsiteX1" fmla="*/ 614516 w 1185070"/>
                  <a:gd name="connsiteY1" fmla="*/ 83546 h 99611"/>
                  <a:gd name="connsiteX2" fmla="*/ 888404 w 1185070"/>
                  <a:gd name="connsiteY2" fmla="*/ 92671 h 99611"/>
                  <a:gd name="connsiteX3" fmla="*/ 1168427 w 1185070"/>
                  <a:gd name="connsiteY3" fmla="*/ 86063 h 99611"/>
                  <a:gd name="connsiteX4" fmla="*/ 1168427 w 1185070"/>
                  <a:gd name="connsiteY4" fmla="*/ 40914 h 99611"/>
                  <a:gd name="connsiteX5" fmla="*/ 888404 w 1185070"/>
                  <a:gd name="connsiteY5" fmla="*/ 17474 h 99611"/>
                  <a:gd name="connsiteX6" fmla="*/ 614516 w 1185070"/>
                  <a:gd name="connsiteY6" fmla="*/ 9923 h 99611"/>
                  <a:gd name="connsiteX7" fmla="*/ 27727 w 1185070"/>
                  <a:gd name="connsiteY7" fmla="*/ 12 h 99611"/>
                  <a:gd name="connsiteX8" fmla="*/ 27727 w 1185070"/>
                  <a:gd name="connsiteY8" fmla="*/ 57589 h 99611"/>
                  <a:gd name="connsiteX9" fmla="*/ 27727 w 1185070"/>
                  <a:gd name="connsiteY9" fmla="*/ 57589 h 99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5070" h="99611">
                    <a:moveTo>
                      <a:pt x="27727" y="57589"/>
                    </a:moveTo>
                    <a:cubicBezTo>
                      <a:pt x="223428" y="63567"/>
                      <a:pt x="418815" y="75681"/>
                      <a:pt x="614516" y="83546"/>
                    </a:cubicBezTo>
                    <a:cubicBezTo>
                      <a:pt x="705760" y="87165"/>
                      <a:pt x="797003" y="89996"/>
                      <a:pt x="888404" y="92671"/>
                    </a:cubicBezTo>
                    <a:cubicBezTo>
                      <a:pt x="979962" y="95345"/>
                      <a:pt x="1079386" y="110133"/>
                      <a:pt x="1168427" y="86063"/>
                    </a:cubicBezTo>
                    <a:cubicBezTo>
                      <a:pt x="1191552" y="79771"/>
                      <a:pt x="1189664" y="48150"/>
                      <a:pt x="1168427" y="40914"/>
                    </a:cubicBezTo>
                    <a:cubicBezTo>
                      <a:pt x="1080959" y="11338"/>
                      <a:pt x="979962" y="20305"/>
                      <a:pt x="888404" y="17474"/>
                    </a:cubicBezTo>
                    <a:cubicBezTo>
                      <a:pt x="797160" y="14642"/>
                      <a:pt x="705917" y="11810"/>
                      <a:pt x="614516" y="9923"/>
                    </a:cubicBezTo>
                    <a:cubicBezTo>
                      <a:pt x="418972" y="5833"/>
                      <a:pt x="223271" y="5990"/>
                      <a:pt x="27727" y="12"/>
                    </a:cubicBezTo>
                    <a:cubicBezTo>
                      <a:pt x="-9242" y="-932"/>
                      <a:pt x="-9242" y="56488"/>
                      <a:pt x="27727" y="57589"/>
                    </a:cubicBezTo>
                    <a:lnTo>
                      <a:pt x="27727" y="57589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0" name="Freeform: Shape 629">
                <a:extLst>
                  <a:ext uri="{FF2B5EF4-FFF2-40B4-BE49-F238E27FC236}">
                    <a16:creationId xmlns:a16="http://schemas.microsoft.com/office/drawing/2014/main" id="{B8E749B4-510B-42E2-8056-8C5BF205576C}"/>
                  </a:ext>
                </a:extLst>
              </p:cNvPr>
              <p:cNvSpPr/>
              <p:nvPr/>
            </p:nvSpPr>
            <p:spPr>
              <a:xfrm>
                <a:off x="6315286" y="3723103"/>
                <a:ext cx="501366" cy="1564824"/>
              </a:xfrm>
              <a:custGeom>
                <a:avLst/>
                <a:gdLst>
                  <a:gd name="connsiteX0" fmla="*/ 177453 w 501366"/>
                  <a:gd name="connsiteY0" fmla="*/ 0 h 1564824"/>
                  <a:gd name="connsiteX1" fmla="*/ 0 w 501366"/>
                  <a:gd name="connsiteY1" fmla="*/ 1550037 h 1564824"/>
                  <a:gd name="connsiteX2" fmla="*/ 263819 w 501366"/>
                  <a:gd name="connsiteY2" fmla="*/ 1564824 h 1564824"/>
                  <a:gd name="connsiteX3" fmla="*/ 441901 w 501366"/>
                  <a:gd name="connsiteY3" fmla="*/ 661043 h 1564824"/>
                  <a:gd name="connsiteX4" fmla="*/ 501367 w 501366"/>
                  <a:gd name="connsiteY4" fmla="*/ 265392 h 1564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1366" h="1564824">
                    <a:moveTo>
                      <a:pt x="177453" y="0"/>
                    </a:moveTo>
                    <a:lnTo>
                      <a:pt x="0" y="1550037"/>
                    </a:lnTo>
                    <a:lnTo>
                      <a:pt x="263819" y="1564824"/>
                    </a:lnTo>
                    <a:lnTo>
                      <a:pt x="441901" y="661043"/>
                    </a:lnTo>
                    <a:lnTo>
                      <a:pt x="501367" y="265392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1" name="Freeform: Shape 630">
                <a:extLst>
                  <a:ext uri="{FF2B5EF4-FFF2-40B4-BE49-F238E27FC236}">
                    <a16:creationId xmlns:a16="http://schemas.microsoft.com/office/drawing/2014/main" id="{F12214AC-A83F-45E0-BBAC-6CD9FA0DE622}"/>
                  </a:ext>
                </a:extLst>
              </p:cNvPr>
              <p:cNvSpPr/>
              <p:nvPr/>
            </p:nvSpPr>
            <p:spPr>
              <a:xfrm>
                <a:off x="6321736" y="5187859"/>
                <a:ext cx="274202" cy="28649"/>
              </a:xfrm>
              <a:custGeom>
                <a:avLst/>
                <a:gdLst>
                  <a:gd name="connsiteX0" fmla="*/ 2360 w 274202"/>
                  <a:gd name="connsiteY0" fmla="*/ 5048 h 28649"/>
                  <a:gd name="connsiteX1" fmla="*/ 271842 w 274202"/>
                  <a:gd name="connsiteY1" fmla="*/ 28646 h 28649"/>
                  <a:gd name="connsiteX2" fmla="*/ 271842 w 274202"/>
                  <a:gd name="connsiteY2" fmla="*/ 23612 h 28649"/>
                  <a:gd name="connsiteX3" fmla="*/ 2360 w 274202"/>
                  <a:gd name="connsiteY3" fmla="*/ 14 h 28649"/>
                  <a:gd name="connsiteX4" fmla="*/ 2360 w 274202"/>
                  <a:gd name="connsiteY4" fmla="*/ 5048 h 28649"/>
                  <a:gd name="connsiteX5" fmla="*/ 2360 w 274202"/>
                  <a:gd name="connsiteY5" fmla="*/ 5048 h 28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202" h="28649">
                    <a:moveTo>
                      <a:pt x="2360" y="5048"/>
                    </a:moveTo>
                    <a:cubicBezTo>
                      <a:pt x="92187" y="13386"/>
                      <a:pt x="181543" y="25814"/>
                      <a:pt x="271842" y="28646"/>
                    </a:cubicBezTo>
                    <a:cubicBezTo>
                      <a:pt x="274989" y="28803"/>
                      <a:pt x="274989" y="23769"/>
                      <a:pt x="271842" y="23612"/>
                    </a:cubicBezTo>
                    <a:cubicBezTo>
                      <a:pt x="181543" y="20780"/>
                      <a:pt x="92187" y="8352"/>
                      <a:pt x="2360" y="14"/>
                    </a:cubicBezTo>
                    <a:cubicBezTo>
                      <a:pt x="-787" y="-300"/>
                      <a:pt x="-787" y="4734"/>
                      <a:pt x="2360" y="5048"/>
                    </a:cubicBezTo>
                    <a:lnTo>
                      <a:pt x="2360" y="504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2" name="Freeform: Shape 631">
                <a:extLst>
                  <a:ext uri="{FF2B5EF4-FFF2-40B4-BE49-F238E27FC236}">
                    <a16:creationId xmlns:a16="http://schemas.microsoft.com/office/drawing/2014/main" id="{E4D9A565-E705-42BE-ADB9-B91B137ACF73}"/>
                  </a:ext>
                </a:extLst>
              </p:cNvPr>
              <p:cNvSpPr/>
              <p:nvPr/>
            </p:nvSpPr>
            <p:spPr>
              <a:xfrm>
                <a:off x="6565520" y="4383581"/>
                <a:ext cx="163720" cy="831982"/>
              </a:xfrm>
              <a:custGeom>
                <a:avLst/>
                <a:gdLst>
                  <a:gd name="connsiteX0" fmla="*/ 4933 w 163720"/>
                  <a:gd name="connsiteY0" fmla="*/ 830092 h 831982"/>
                  <a:gd name="connsiteX1" fmla="*/ 163665 w 163720"/>
                  <a:gd name="connsiteY1" fmla="*/ 3081 h 831982"/>
                  <a:gd name="connsiteX2" fmla="*/ 158788 w 163720"/>
                  <a:gd name="connsiteY2" fmla="*/ 1822 h 831982"/>
                  <a:gd name="connsiteX3" fmla="*/ 56 w 163720"/>
                  <a:gd name="connsiteY3" fmla="*/ 828834 h 831982"/>
                  <a:gd name="connsiteX4" fmla="*/ 4933 w 163720"/>
                  <a:gd name="connsiteY4" fmla="*/ 830092 h 831982"/>
                  <a:gd name="connsiteX5" fmla="*/ 4933 w 163720"/>
                  <a:gd name="connsiteY5" fmla="*/ 830092 h 831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720" h="831982">
                    <a:moveTo>
                      <a:pt x="4933" y="830092"/>
                    </a:moveTo>
                    <a:cubicBezTo>
                      <a:pt x="57791" y="554474"/>
                      <a:pt x="110807" y="278856"/>
                      <a:pt x="163665" y="3081"/>
                    </a:cubicBezTo>
                    <a:cubicBezTo>
                      <a:pt x="164294" y="-65"/>
                      <a:pt x="159417" y="-1324"/>
                      <a:pt x="158788" y="1822"/>
                    </a:cubicBezTo>
                    <a:cubicBezTo>
                      <a:pt x="105930" y="277440"/>
                      <a:pt x="52914" y="553059"/>
                      <a:pt x="56" y="828834"/>
                    </a:cubicBezTo>
                    <a:cubicBezTo>
                      <a:pt x="-573" y="831980"/>
                      <a:pt x="4303" y="833396"/>
                      <a:pt x="4933" y="830092"/>
                    </a:cubicBezTo>
                    <a:lnTo>
                      <a:pt x="4933" y="830092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3" name="Freeform: Shape 632">
                <a:extLst>
                  <a:ext uri="{FF2B5EF4-FFF2-40B4-BE49-F238E27FC236}">
                    <a16:creationId xmlns:a16="http://schemas.microsoft.com/office/drawing/2014/main" id="{D8A86B39-2121-4A43-AEF7-7F0E7DBDF682}"/>
                  </a:ext>
                </a:extLst>
              </p:cNvPr>
              <p:cNvSpPr/>
              <p:nvPr/>
            </p:nvSpPr>
            <p:spPr>
              <a:xfrm>
                <a:off x="5965258" y="3723103"/>
                <a:ext cx="577979" cy="1564824"/>
              </a:xfrm>
              <a:custGeom>
                <a:avLst/>
                <a:gdLst>
                  <a:gd name="connsiteX0" fmla="*/ 177453 w 577979"/>
                  <a:gd name="connsiteY0" fmla="*/ 0 h 1564824"/>
                  <a:gd name="connsiteX1" fmla="*/ 0 w 577979"/>
                  <a:gd name="connsiteY1" fmla="*/ 1550037 h 1564824"/>
                  <a:gd name="connsiteX2" fmla="*/ 263819 w 577979"/>
                  <a:gd name="connsiteY2" fmla="*/ 1564824 h 1564824"/>
                  <a:gd name="connsiteX3" fmla="*/ 441901 w 577979"/>
                  <a:gd name="connsiteY3" fmla="*/ 661043 h 1564824"/>
                  <a:gd name="connsiteX4" fmla="*/ 577980 w 577979"/>
                  <a:gd name="connsiteY4" fmla="*/ 142371 h 1564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979" h="1564824">
                    <a:moveTo>
                      <a:pt x="177453" y="0"/>
                    </a:moveTo>
                    <a:lnTo>
                      <a:pt x="0" y="1550037"/>
                    </a:lnTo>
                    <a:lnTo>
                      <a:pt x="263819" y="1564824"/>
                    </a:lnTo>
                    <a:lnTo>
                      <a:pt x="441901" y="661043"/>
                    </a:lnTo>
                    <a:lnTo>
                      <a:pt x="577980" y="142371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4" name="Freeform: Shape 633">
                <a:extLst>
                  <a:ext uri="{FF2B5EF4-FFF2-40B4-BE49-F238E27FC236}">
                    <a16:creationId xmlns:a16="http://schemas.microsoft.com/office/drawing/2014/main" id="{143B1B85-DE11-4E35-97B6-D90C45352784}"/>
                  </a:ext>
                </a:extLst>
              </p:cNvPr>
              <p:cNvSpPr/>
              <p:nvPr/>
            </p:nvSpPr>
            <p:spPr>
              <a:xfrm>
                <a:off x="5971747" y="5187859"/>
                <a:ext cx="274320" cy="28649"/>
              </a:xfrm>
              <a:custGeom>
                <a:avLst/>
                <a:gdLst>
                  <a:gd name="connsiteX0" fmla="*/ 2478 w 274320"/>
                  <a:gd name="connsiteY0" fmla="*/ 5048 h 28649"/>
                  <a:gd name="connsiteX1" fmla="*/ 271960 w 274320"/>
                  <a:gd name="connsiteY1" fmla="*/ 28646 h 28649"/>
                  <a:gd name="connsiteX2" fmla="*/ 271960 w 274320"/>
                  <a:gd name="connsiteY2" fmla="*/ 23612 h 28649"/>
                  <a:gd name="connsiteX3" fmla="*/ 2478 w 274320"/>
                  <a:gd name="connsiteY3" fmla="*/ 14 h 28649"/>
                  <a:gd name="connsiteX4" fmla="*/ 2478 w 274320"/>
                  <a:gd name="connsiteY4" fmla="*/ 5048 h 28649"/>
                  <a:gd name="connsiteX5" fmla="*/ 2478 w 274320"/>
                  <a:gd name="connsiteY5" fmla="*/ 5048 h 28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320" h="28649">
                    <a:moveTo>
                      <a:pt x="2478" y="5048"/>
                    </a:moveTo>
                    <a:cubicBezTo>
                      <a:pt x="92305" y="13386"/>
                      <a:pt x="181661" y="25814"/>
                      <a:pt x="271960" y="28646"/>
                    </a:cubicBezTo>
                    <a:cubicBezTo>
                      <a:pt x="275107" y="28803"/>
                      <a:pt x="275107" y="23769"/>
                      <a:pt x="271960" y="23612"/>
                    </a:cubicBezTo>
                    <a:cubicBezTo>
                      <a:pt x="181661" y="20780"/>
                      <a:pt x="92305" y="8352"/>
                      <a:pt x="2478" y="14"/>
                    </a:cubicBezTo>
                    <a:cubicBezTo>
                      <a:pt x="-826" y="-300"/>
                      <a:pt x="-826" y="4734"/>
                      <a:pt x="2478" y="5048"/>
                    </a:cubicBezTo>
                    <a:lnTo>
                      <a:pt x="2478" y="504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5" name="Freeform: Shape 634">
                <a:extLst>
                  <a:ext uri="{FF2B5EF4-FFF2-40B4-BE49-F238E27FC236}">
                    <a16:creationId xmlns:a16="http://schemas.microsoft.com/office/drawing/2014/main" id="{51944ADD-B484-43BA-8CDB-B2B8FCAF3254}"/>
                  </a:ext>
                </a:extLst>
              </p:cNvPr>
              <p:cNvSpPr/>
              <p:nvPr/>
            </p:nvSpPr>
            <p:spPr>
              <a:xfrm>
                <a:off x="6215515" y="4277236"/>
                <a:ext cx="184148" cy="938328"/>
              </a:xfrm>
              <a:custGeom>
                <a:avLst/>
                <a:gdLst>
                  <a:gd name="connsiteX0" fmla="*/ 4910 w 184148"/>
                  <a:gd name="connsiteY0" fmla="*/ 936438 h 938328"/>
                  <a:gd name="connsiteX1" fmla="*/ 184093 w 184148"/>
                  <a:gd name="connsiteY1" fmla="*/ 3081 h 938328"/>
                  <a:gd name="connsiteX2" fmla="*/ 179216 w 184148"/>
                  <a:gd name="connsiteY2" fmla="*/ 1823 h 938328"/>
                  <a:gd name="connsiteX3" fmla="*/ 33 w 184148"/>
                  <a:gd name="connsiteY3" fmla="*/ 935180 h 938328"/>
                  <a:gd name="connsiteX4" fmla="*/ 4910 w 184148"/>
                  <a:gd name="connsiteY4" fmla="*/ 936438 h 938328"/>
                  <a:gd name="connsiteX5" fmla="*/ 4910 w 184148"/>
                  <a:gd name="connsiteY5" fmla="*/ 936438 h 938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4148" h="938328">
                    <a:moveTo>
                      <a:pt x="4910" y="936438"/>
                    </a:moveTo>
                    <a:cubicBezTo>
                      <a:pt x="64690" y="625266"/>
                      <a:pt x="124313" y="314252"/>
                      <a:pt x="184093" y="3081"/>
                    </a:cubicBezTo>
                    <a:cubicBezTo>
                      <a:pt x="184722" y="-65"/>
                      <a:pt x="179846" y="-1324"/>
                      <a:pt x="179216" y="1823"/>
                    </a:cubicBezTo>
                    <a:cubicBezTo>
                      <a:pt x="119436" y="312994"/>
                      <a:pt x="59813" y="624008"/>
                      <a:pt x="33" y="935180"/>
                    </a:cubicBezTo>
                    <a:cubicBezTo>
                      <a:pt x="-439" y="938326"/>
                      <a:pt x="4281" y="939742"/>
                      <a:pt x="4910" y="936438"/>
                    </a:cubicBezTo>
                    <a:lnTo>
                      <a:pt x="4910" y="93643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6" name="Freeform: Shape 635">
                <a:extLst>
                  <a:ext uri="{FF2B5EF4-FFF2-40B4-BE49-F238E27FC236}">
                    <a16:creationId xmlns:a16="http://schemas.microsoft.com/office/drawing/2014/main" id="{90245484-D226-4454-871C-4D14EAF56484}"/>
                  </a:ext>
                </a:extLst>
              </p:cNvPr>
              <p:cNvSpPr/>
              <p:nvPr/>
            </p:nvSpPr>
            <p:spPr>
              <a:xfrm>
                <a:off x="6375897" y="5282578"/>
                <a:ext cx="182442" cy="259099"/>
              </a:xfrm>
              <a:custGeom>
                <a:avLst/>
                <a:gdLst>
                  <a:gd name="connsiteX0" fmla="*/ 32520 w 182442"/>
                  <a:gd name="connsiteY0" fmla="*/ 0 h 259099"/>
                  <a:gd name="connsiteX1" fmla="*/ 38026 w 182442"/>
                  <a:gd name="connsiteY1" fmla="*/ 53645 h 259099"/>
                  <a:gd name="connsiteX2" fmla="*/ 1844 w 182442"/>
                  <a:gd name="connsiteY2" fmla="*/ 64028 h 259099"/>
                  <a:gd name="connsiteX3" fmla="*/ 62568 w 182442"/>
                  <a:gd name="connsiteY3" fmla="*/ 256111 h 259099"/>
                  <a:gd name="connsiteX4" fmla="*/ 164351 w 182442"/>
                  <a:gd name="connsiteY4" fmla="*/ 259100 h 259099"/>
                  <a:gd name="connsiteX5" fmla="*/ 182443 w 182442"/>
                  <a:gd name="connsiteY5" fmla="*/ 21080 h 259099"/>
                  <a:gd name="connsiteX6" fmla="*/ 32520 w 182442"/>
                  <a:gd name="connsiteY6" fmla="*/ 0 h 259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442" h="259099">
                    <a:moveTo>
                      <a:pt x="32520" y="0"/>
                    </a:moveTo>
                    <a:cubicBezTo>
                      <a:pt x="32520" y="0"/>
                      <a:pt x="38970" y="63398"/>
                      <a:pt x="38026" y="53645"/>
                    </a:cubicBezTo>
                    <a:cubicBezTo>
                      <a:pt x="37082" y="44049"/>
                      <a:pt x="13328" y="43419"/>
                      <a:pt x="1844" y="64028"/>
                    </a:cubicBezTo>
                    <a:cubicBezTo>
                      <a:pt x="-9641" y="84636"/>
                      <a:pt x="35195" y="258943"/>
                      <a:pt x="62568" y="256111"/>
                    </a:cubicBezTo>
                    <a:cubicBezTo>
                      <a:pt x="89941" y="253279"/>
                      <a:pt x="164351" y="259100"/>
                      <a:pt x="164351" y="259100"/>
                    </a:cubicBezTo>
                    <a:lnTo>
                      <a:pt x="182443" y="21080"/>
                    </a:lnTo>
                    <a:lnTo>
                      <a:pt x="32520" y="0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7" name="Freeform: Shape 636">
                <a:extLst>
                  <a:ext uri="{FF2B5EF4-FFF2-40B4-BE49-F238E27FC236}">
                    <a16:creationId xmlns:a16="http://schemas.microsoft.com/office/drawing/2014/main" id="{6D812786-FF23-4C78-82DE-AD7B010C62EE}"/>
                  </a:ext>
                </a:extLst>
              </p:cNvPr>
              <p:cNvSpPr/>
              <p:nvPr/>
            </p:nvSpPr>
            <p:spPr>
              <a:xfrm>
                <a:off x="6381481" y="5333326"/>
                <a:ext cx="145424" cy="208492"/>
              </a:xfrm>
              <a:custGeom>
                <a:avLst/>
                <a:gdLst>
                  <a:gd name="connsiteX0" fmla="*/ 3811 w 145424"/>
                  <a:gd name="connsiteY0" fmla="*/ 13752 h 208492"/>
                  <a:gd name="connsiteX1" fmla="*/ 116450 w 145424"/>
                  <a:gd name="connsiteY1" fmla="*/ 113647 h 208492"/>
                  <a:gd name="connsiteX2" fmla="*/ 140834 w 145424"/>
                  <a:gd name="connsiteY2" fmla="*/ 207251 h 208492"/>
                  <a:gd name="connsiteX3" fmla="*/ 145081 w 145424"/>
                  <a:gd name="connsiteY3" fmla="*/ 204734 h 208492"/>
                  <a:gd name="connsiteX4" fmla="*/ 89706 w 145424"/>
                  <a:gd name="connsiteY4" fmla="*/ 27281 h 208492"/>
                  <a:gd name="connsiteX5" fmla="*/ 1137 w 145424"/>
                  <a:gd name="connsiteY5" fmla="*/ 9661 h 208492"/>
                  <a:gd name="connsiteX6" fmla="*/ 3811 w 145424"/>
                  <a:gd name="connsiteY6" fmla="*/ 13752 h 208492"/>
                  <a:gd name="connsiteX7" fmla="*/ 3811 w 145424"/>
                  <a:gd name="connsiteY7" fmla="*/ 13752 h 208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424" h="208492">
                    <a:moveTo>
                      <a:pt x="3811" y="13752"/>
                    </a:moveTo>
                    <a:cubicBezTo>
                      <a:pt x="73030" y="-27622"/>
                      <a:pt x="107955" y="62048"/>
                      <a:pt x="116450" y="113647"/>
                    </a:cubicBezTo>
                    <a:cubicBezTo>
                      <a:pt x="121798" y="146212"/>
                      <a:pt x="124630" y="177833"/>
                      <a:pt x="140834" y="207251"/>
                    </a:cubicBezTo>
                    <a:cubicBezTo>
                      <a:pt x="142407" y="210082"/>
                      <a:pt x="146654" y="207565"/>
                      <a:pt x="145081" y="204734"/>
                    </a:cubicBezTo>
                    <a:cubicBezTo>
                      <a:pt x="114719" y="149830"/>
                      <a:pt x="132024" y="76836"/>
                      <a:pt x="89706" y="27281"/>
                    </a:cubicBezTo>
                    <a:cubicBezTo>
                      <a:pt x="66895" y="537"/>
                      <a:pt x="32128" y="-8902"/>
                      <a:pt x="1137" y="9661"/>
                    </a:cubicBezTo>
                    <a:cubicBezTo>
                      <a:pt x="-1537" y="11078"/>
                      <a:pt x="980" y="15482"/>
                      <a:pt x="3811" y="13752"/>
                    </a:cubicBezTo>
                    <a:lnTo>
                      <a:pt x="3811" y="13752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8" name="Freeform: Shape 637">
                <a:extLst>
                  <a:ext uri="{FF2B5EF4-FFF2-40B4-BE49-F238E27FC236}">
                    <a16:creationId xmlns:a16="http://schemas.microsoft.com/office/drawing/2014/main" id="{9BE3315C-E545-4561-9ED5-AFC12631A847}"/>
                  </a:ext>
                </a:extLst>
              </p:cNvPr>
              <p:cNvSpPr/>
              <p:nvPr/>
            </p:nvSpPr>
            <p:spPr>
              <a:xfrm>
                <a:off x="6524831" y="5432244"/>
                <a:ext cx="23755" cy="14414"/>
              </a:xfrm>
              <a:custGeom>
                <a:avLst/>
                <a:gdLst>
                  <a:gd name="connsiteX0" fmla="*/ 2360 w 23755"/>
                  <a:gd name="connsiteY0" fmla="*/ 14415 h 14414"/>
                  <a:gd name="connsiteX1" fmla="*/ 23283 w 23755"/>
                  <a:gd name="connsiteY1" fmla="*/ 3560 h 14414"/>
                  <a:gd name="connsiteX2" fmla="*/ 19035 w 23755"/>
                  <a:gd name="connsiteY2" fmla="*/ 1043 h 14414"/>
                  <a:gd name="connsiteX3" fmla="*/ 2360 w 23755"/>
                  <a:gd name="connsiteY3" fmla="*/ 9538 h 14414"/>
                  <a:gd name="connsiteX4" fmla="*/ 2360 w 23755"/>
                  <a:gd name="connsiteY4" fmla="*/ 14415 h 14414"/>
                  <a:gd name="connsiteX5" fmla="*/ 2360 w 23755"/>
                  <a:gd name="connsiteY5" fmla="*/ 14415 h 14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55" h="14414">
                    <a:moveTo>
                      <a:pt x="2360" y="14415"/>
                    </a:moveTo>
                    <a:cubicBezTo>
                      <a:pt x="11169" y="14257"/>
                      <a:pt x="18091" y="10639"/>
                      <a:pt x="23283" y="3560"/>
                    </a:cubicBezTo>
                    <a:cubicBezTo>
                      <a:pt x="25171" y="1043"/>
                      <a:pt x="20923" y="-1474"/>
                      <a:pt x="19035" y="1043"/>
                    </a:cubicBezTo>
                    <a:cubicBezTo>
                      <a:pt x="14788" y="6706"/>
                      <a:pt x="9439" y="9380"/>
                      <a:pt x="2360" y="9538"/>
                    </a:cubicBezTo>
                    <a:cubicBezTo>
                      <a:pt x="-787" y="9380"/>
                      <a:pt x="-787" y="14415"/>
                      <a:pt x="2360" y="14415"/>
                    </a:cubicBezTo>
                    <a:lnTo>
                      <a:pt x="2360" y="14415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9" name="Freeform: Shape 638">
                <a:extLst>
                  <a:ext uri="{FF2B5EF4-FFF2-40B4-BE49-F238E27FC236}">
                    <a16:creationId xmlns:a16="http://schemas.microsoft.com/office/drawing/2014/main" id="{B13876BF-0224-4167-AEC9-1B7013C7DAE2}"/>
                  </a:ext>
                </a:extLst>
              </p:cNvPr>
              <p:cNvSpPr/>
              <p:nvPr/>
            </p:nvSpPr>
            <p:spPr>
              <a:xfrm>
                <a:off x="6525320" y="5400563"/>
                <a:ext cx="28375" cy="22990"/>
              </a:xfrm>
              <a:custGeom>
                <a:avLst/>
                <a:gdLst>
                  <a:gd name="connsiteX0" fmla="*/ 3758 w 28375"/>
                  <a:gd name="connsiteY0" fmla="*/ 22656 h 22990"/>
                  <a:gd name="connsiteX1" fmla="*/ 27670 w 28375"/>
                  <a:gd name="connsiteY1" fmla="*/ 4250 h 22990"/>
                  <a:gd name="connsiteX2" fmla="*/ 24210 w 28375"/>
                  <a:gd name="connsiteY2" fmla="*/ 789 h 22990"/>
                  <a:gd name="connsiteX3" fmla="*/ 1241 w 28375"/>
                  <a:gd name="connsiteY3" fmla="*/ 18408 h 22990"/>
                  <a:gd name="connsiteX4" fmla="*/ 3758 w 28375"/>
                  <a:gd name="connsiteY4" fmla="*/ 22656 h 22990"/>
                  <a:gd name="connsiteX5" fmla="*/ 3758 w 28375"/>
                  <a:gd name="connsiteY5" fmla="*/ 22656 h 2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75" h="22990">
                    <a:moveTo>
                      <a:pt x="3758" y="22656"/>
                    </a:moveTo>
                    <a:cubicBezTo>
                      <a:pt x="12883" y="17936"/>
                      <a:pt x="20749" y="11801"/>
                      <a:pt x="27670" y="4250"/>
                    </a:cubicBezTo>
                    <a:cubicBezTo>
                      <a:pt x="29873" y="1890"/>
                      <a:pt x="26412" y="-1571"/>
                      <a:pt x="24210" y="789"/>
                    </a:cubicBezTo>
                    <a:cubicBezTo>
                      <a:pt x="17445" y="8026"/>
                      <a:pt x="10051" y="13689"/>
                      <a:pt x="1241" y="18408"/>
                    </a:cubicBezTo>
                    <a:cubicBezTo>
                      <a:pt x="-1590" y="19824"/>
                      <a:pt x="927" y="24229"/>
                      <a:pt x="3758" y="22656"/>
                    </a:cubicBezTo>
                    <a:lnTo>
                      <a:pt x="3758" y="2265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0" name="Freeform: Shape 639">
                <a:extLst>
                  <a:ext uri="{FF2B5EF4-FFF2-40B4-BE49-F238E27FC236}">
                    <a16:creationId xmlns:a16="http://schemas.microsoft.com/office/drawing/2014/main" id="{9DA4A20E-907B-4618-B241-D9CC7E56BF96}"/>
                  </a:ext>
                </a:extLst>
              </p:cNvPr>
              <p:cNvSpPr/>
              <p:nvPr/>
            </p:nvSpPr>
            <p:spPr>
              <a:xfrm>
                <a:off x="6406058" y="5329612"/>
                <a:ext cx="110685" cy="21014"/>
              </a:xfrm>
              <a:custGeom>
                <a:avLst/>
                <a:gdLst>
                  <a:gd name="connsiteX0" fmla="*/ 2360 w 110685"/>
                  <a:gd name="connsiteY0" fmla="*/ 5038 h 21014"/>
                  <a:gd name="connsiteX1" fmla="*/ 107604 w 110685"/>
                  <a:gd name="connsiteY1" fmla="*/ 20927 h 21014"/>
                  <a:gd name="connsiteX2" fmla="*/ 108863 w 110685"/>
                  <a:gd name="connsiteY2" fmla="*/ 16050 h 21014"/>
                  <a:gd name="connsiteX3" fmla="*/ 2360 w 110685"/>
                  <a:gd name="connsiteY3" fmla="*/ 4 h 21014"/>
                  <a:gd name="connsiteX4" fmla="*/ 2360 w 110685"/>
                  <a:gd name="connsiteY4" fmla="*/ 5038 h 21014"/>
                  <a:gd name="connsiteX5" fmla="*/ 2360 w 110685"/>
                  <a:gd name="connsiteY5" fmla="*/ 5038 h 21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685" h="21014">
                    <a:moveTo>
                      <a:pt x="2360" y="5038"/>
                    </a:moveTo>
                    <a:cubicBezTo>
                      <a:pt x="38071" y="6768"/>
                      <a:pt x="72995" y="11960"/>
                      <a:pt x="107604" y="20927"/>
                    </a:cubicBezTo>
                    <a:cubicBezTo>
                      <a:pt x="110751" y="21713"/>
                      <a:pt x="112009" y="16994"/>
                      <a:pt x="108863" y="16050"/>
                    </a:cubicBezTo>
                    <a:cubicBezTo>
                      <a:pt x="73781" y="6926"/>
                      <a:pt x="38542" y="1577"/>
                      <a:pt x="2360" y="4"/>
                    </a:cubicBezTo>
                    <a:cubicBezTo>
                      <a:pt x="-787" y="-154"/>
                      <a:pt x="-787" y="4880"/>
                      <a:pt x="2360" y="5038"/>
                    </a:cubicBezTo>
                    <a:lnTo>
                      <a:pt x="2360" y="503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1" name="Freeform: Shape 640">
                <a:extLst>
                  <a:ext uri="{FF2B5EF4-FFF2-40B4-BE49-F238E27FC236}">
                    <a16:creationId xmlns:a16="http://schemas.microsoft.com/office/drawing/2014/main" id="{535068E6-BCBE-47A1-B417-CE9BE55E4519}"/>
                  </a:ext>
                </a:extLst>
              </p:cNvPr>
              <p:cNvSpPr/>
              <p:nvPr/>
            </p:nvSpPr>
            <p:spPr>
              <a:xfrm>
                <a:off x="6405212" y="5280361"/>
                <a:ext cx="152970" cy="21895"/>
              </a:xfrm>
              <a:custGeom>
                <a:avLst/>
                <a:gdLst>
                  <a:gd name="connsiteX0" fmla="*/ 2419 w 152970"/>
                  <a:gd name="connsiteY0" fmla="*/ 5048 h 21895"/>
                  <a:gd name="connsiteX1" fmla="*/ 150611 w 152970"/>
                  <a:gd name="connsiteY1" fmla="*/ 21881 h 21895"/>
                  <a:gd name="connsiteX2" fmla="*/ 150611 w 152970"/>
                  <a:gd name="connsiteY2" fmla="*/ 16847 h 21895"/>
                  <a:gd name="connsiteX3" fmla="*/ 2419 w 152970"/>
                  <a:gd name="connsiteY3" fmla="*/ 14 h 21895"/>
                  <a:gd name="connsiteX4" fmla="*/ 2419 w 152970"/>
                  <a:gd name="connsiteY4" fmla="*/ 5048 h 21895"/>
                  <a:gd name="connsiteX5" fmla="*/ 2419 w 152970"/>
                  <a:gd name="connsiteY5" fmla="*/ 5048 h 2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970" h="21895">
                    <a:moveTo>
                      <a:pt x="2419" y="5048"/>
                    </a:moveTo>
                    <a:cubicBezTo>
                      <a:pt x="51816" y="10712"/>
                      <a:pt x="101214" y="16218"/>
                      <a:pt x="150611" y="21881"/>
                    </a:cubicBezTo>
                    <a:cubicBezTo>
                      <a:pt x="153757" y="22196"/>
                      <a:pt x="153757" y="17319"/>
                      <a:pt x="150611" y="16847"/>
                    </a:cubicBezTo>
                    <a:cubicBezTo>
                      <a:pt x="101214" y="11184"/>
                      <a:pt x="51816" y="5678"/>
                      <a:pt x="2419" y="14"/>
                    </a:cubicBezTo>
                    <a:cubicBezTo>
                      <a:pt x="-885" y="-301"/>
                      <a:pt x="-727" y="4734"/>
                      <a:pt x="2419" y="5048"/>
                    </a:cubicBezTo>
                    <a:lnTo>
                      <a:pt x="2419" y="504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2" name="Freeform: Shape 641">
                <a:extLst>
                  <a:ext uri="{FF2B5EF4-FFF2-40B4-BE49-F238E27FC236}">
                    <a16:creationId xmlns:a16="http://schemas.microsoft.com/office/drawing/2014/main" id="{4014B745-92A5-4393-A84E-1451E8C2F435}"/>
                  </a:ext>
                </a:extLst>
              </p:cNvPr>
              <p:cNvSpPr/>
              <p:nvPr/>
            </p:nvSpPr>
            <p:spPr>
              <a:xfrm>
                <a:off x="6522104" y="5378728"/>
                <a:ext cx="34015" cy="18661"/>
              </a:xfrm>
              <a:custGeom>
                <a:avLst/>
                <a:gdLst>
                  <a:gd name="connsiteX0" fmla="*/ 3828 w 34015"/>
                  <a:gd name="connsiteY0" fmla="*/ 18376 h 18661"/>
                  <a:gd name="connsiteX1" fmla="*/ 32774 w 34015"/>
                  <a:gd name="connsiteY1" fmla="*/ 4533 h 18661"/>
                  <a:gd name="connsiteX2" fmla="*/ 30257 w 34015"/>
                  <a:gd name="connsiteY2" fmla="*/ 285 h 18661"/>
                  <a:gd name="connsiteX3" fmla="*/ 1311 w 34015"/>
                  <a:gd name="connsiteY3" fmla="*/ 14129 h 18661"/>
                  <a:gd name="connsiteX4" fmla="*/ 3828 w 34015"/>
                  <a:gd name="connsiteY4" fmla="*/ 18376 h 18661"/>
                  <a:gd name="connsiteX5" fmla="*/ 3828 w 34015"/>
                  <a:gd name="connsiteY5" fmla="*/ 18376 h 18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015" h="18661">
                    <a:moveTo>
                      <a:pt x="3828" y="18376"/>
                    </a:moveTo>
                    <a:cubicBezTo>
                      <a:pt x="13424" y="13814"/>
                      <a:pt x="23021" y="9095"/>
                      <a:pt x="32774" y="4533"/>
                    </a:cubicBezTo>
                    <a:cubicBezTo>
                      <a:pt x="35606" y="3117"/>
                      <a:pt x="33089" y="-1131"/>
                      <a:pt x="30257" y="285"/>
                    </a:cubicBezTo>
                    <a:cubicBezTo>
                      <a:pt x="20661" y="4847"/>
                      <a:pt x="11065" y="9567"/>
                      <a:pt x="1311" y="14129"/>
                    </a:cubicBezTo>
                    <a:cubicBezTo>
                      <a:pt x="-1678" y="15545"/>
                      <a:pt x="996" y="19792"/>
                      <a:pt x="3828" y="18376"/>
                    </a:cubicBezTo>
                    <a:lnTo>
                      <a:pt x="3828" y="1837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3" name="Freeform: Shape 642">
                <a:extLst>
                  <a:ext uri="{FF2B5EF4-FFF2-40B4-BE49-F238E27FC236}">
                    <a16:creationId xmlns:a16="http://schemas.microsoft.com/office/drawing/2014/main" id="{506D555E-F3E2-4DEA-8495-05002C892468}"/>
                  </a:ext>
                </a:extLst>
              </p:cNvPr>
              <p:cNvSpPr/>
              <p:nvPr/>
            </p:nvSpPr>
            <p:spPr>
              <a:xfrm>
                <a:off x="6551483" y="5351861"/>
                <a:ext cx="52460" cy="32623"/>
              </a:xfrm>
              <a:custGeom>
                <a:avLst/>
                <a:gdLst>
                  <a:gd name="connsiteX0" fmla="*/ 5283 w 52460"/>
                  <a:gd name="connsiteY0" fmla="*/ 29355 h 32623"/>
                  <a:gd name="connsiteX1" fmla="*/ 41938 w 52460"/>
                  <a:gd name="connsiteY1" fmla="*/ 8274 h 32623"/>
                  <a:gd name="connsiteX2" fmla="*/ 38320 w 52460"/>
                  <a:gd name="connsiteY2" fmla="*/ 25107 h 32623"/>
                  <a:gd name="connsiteX3" fmla="*/ 25735 w 52460"/>
                  <a:gd name="connsiteY3" fmla="*/ 27310 h 32623"/>
                  <a:gd name="connsiteX4" fmla="*/ 3081 w 52460"/>
                  <a:gd name="connsiteY4" fmla="*/ 24635 h 32623"/>
                  <a:gd name="connsiteX5" fmla="*/ 1822 w 52460"/>
                  <a:gd name="connsiteY5" fmla="*/ 29512 h 32623"/>
                  <a:gd name="connsiteX6" fmla="*/ 42882 w 52460"/>
                  <a:gd name="connsiteY6" fmla="*/ 28883 h 32623"/>
                  <a:gd name="connsiteX7" fmla="*/ 50119 w 52460"/>
                  <a:gd name="connsiteY7" fmla="*/ 8589 h 32623"/>
                  <a:gd name="connsiteX8" fmla="*/ 564 w 52460"/>
                  <a:gd name="connsiteY8" fmla="*/ 27939 h 32623"/>
                  <a:gd name="connsiteX9" fmla="*/ 5283 w 52460"/>
                  <a:gd name="connsiteY9" fmla="*/ 29355 h 32623"/>
                  <a:gd name="connsiteX10" fmla="*/ 5283 w 52460"/>
                  <a:gd name="connsiteY10" fmla="*/ 29355 h 32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460" h="32623">
                    <a:moveTo>
                      <a:pt x="5283" y="29355"/>
                    </a:moveTo>
                    <a:cubicBezTo>
                      <a:pt x="8587" y="16612"/>
                      <a:pt x="27780" y="-1794"/>
                      <a:pt x="41938" y="8274"/>
                    </a:cubicBezTo>
                    <a:cubicBezTo>
                      <a:pt x="48860" y="13151"/>
                      <a:pt x="45871" y="22905"/>
                      <a:pt x="38320" y="25107"/>
                    </a:cubicBezTo>
                    <a:cubicBezTo>
                      <a:pt x="34387" y="26366"/>
                      <a:pt x="29825" y="26995"/>
                      <a:pt x="25735" y="27310"/>
                    </a:cubicBezTo>
                    <a:cubicBezTo>
                      <a:pt x="18026" y="27781"/>
                      <a:pt x="10475" y="26680"/>
                      <a:pt x="3081" y="24635"/>
                    </a:cubicBezTo>
                    <a:cubicBezTo>
                      <a:pt x="-65" y="23691"/>
                      <a:pt x="-1324" y="28568"/>
                      <a:pt x="1822" y="29512"/>
                    </a:cubicBezTo>
                    <a:cubicBezTo>
                      <a:pt x="14722" y="33130"/>
                      <a:pt x="30297" y="34389"/>
                      <a:pt x="42882" y="28883"/>
                    </a:cubicBezTo>
                    <a:cubicBezTo>
                      <a:pt x="51062" y="25422"/>
                      <a:pt x="55467" y="16927"/>
                      <a:pt x="50119" y="8589"/>
                    </a:cubicBezTo>
                    <a:cubicBezTo>
                      <a:pt x="36117" y="-12963"/>
                      <a:pt x="5126" y="10791"/>
                      <a:pt x="564" y="27939"/>
                    </a:cubicBezTo>
                    <a:cubicBezTo>
                      <a:pt x="-380" y="31085"/>
                      <a:pt x="4497" y="32501"/>
                      <a:pt x="5283" y="29355"/>
                    </a:cubicBezTo>
                    <a:lnTo>
                      <a:pt x="5283" y="29355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4" name="Freeform: Shape 643">
                <a:extLst>
                  <a:ext uri="{FF2B5EF4-FFF2-40B4-BE49-F238E27FC236}">
                    <a16:creationId xmlns:a16="http://schemas.microsoft.com/office/drawing/2014/main" id="{0F52E2E9-0ACC-4DEF-97B7-6F57D6B9726C}"/>
                  </a:ext>
                </a:extLst>
              </p:cNvPr>
              <p:cNvSpPr/>
              <p:nvPr/>
            </p:nvSpPr>
            <p:spPr>
              <a:xfrm>
                <a:off x="6548458" y="5331400"/>
                <a:ext cx="29493" cy="49799"/>
              </a:xfrm>
              <a:custGeom>
                <a:avLst/>
                <a:gdLst>
                  <a:gd name="connsiteX0" fmla="*/ 7679 w 29493"/>
                  <a:gd name="connsiteY0" fmla="*/ 49028 h 49799"/>
                  <a:gd name="connsiteX1" fmla="*/ 27815 w 29493"/>
                  <a:gd name="connsiteY1" fmla="*/ 8913 h 49799"/>
                  <a:gd name="connsiteX2" fmla="*/ 285 w 29493"/>
                  <a:gd name="connsiteY2" fmla="*/ 8913 h 49799"/>
                  <a:gd name="connsiteX3" fmla="*/ 4532 w 29493"/>
                  <a:gd name="connsiteY3" fmla="*/ 11430 h 49799"/>
                  <a:gd name="connsiteX4" fmla="*/ 13971 w 29493"/>
                  <a:gd name="connsiteY4" fmla="*/ 4823 h 49799"/>
                  <a:gd name="connsiteX5" fmla="*/ 23882 w 29493"/>
                  <a:gd name="connsiteY5" fmla="*/ 13318 h 49799"/>
                  <a:gd name="connsiteX6" fmla="*/ 19163 w 29493"/>
                  <a:gd name="connsiteY6" fmla="*/ 29521 h 49799"/>
                  <a:gd name="connsiteX7" fmla="*/ 4061 w 29493"/>
                  <a:gd name="connsiteY7" fmla="*/ 45725 h 49799"/>
                  <a:gd name="connsiteX8" fmla="*/ 7679 w 29493"/>
                  <a:gd name="connsiteY8" fmla="*/ 49028 h 49799"/>
                  <a:gd name="connsiteX9" fmla="*/ 7679 w 29493"/>
                  <a:gd name="connsiteY9" fmla="*/ 49028 h 49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493" h="49799">
                    <a:moveTo>
                      <a:pt x="7679" y="49028"/>
                    </a:moveTo>
                    <a:cubicBezTo>
                      <a:pt x="17118" y="38488"/>
                      <a:pt x="35052" y="25431"/>
                      <a:pt x="27815" y="8913"/>
                    </a:cubicBezTo>
                    <a:cubicBezTo>
                      <a:pt x="22309" y="-3515"/>
                      <a:pt x="6106" y="-2414"/>
                      <a:pt x="285" y="8913"/>
                    </a:cubicBezTo>
                    <a:cubicBezTo>
                      <a:pt x="-1131" y="11745"/>
                      <a:pt x="3117" y="14262"/>
                      <a:pt x="4532" y="11430"/>
                    </a:cubicBezTo>
                    <a:cubicBezTo>
                      <a:pt x="6106" y="7340"/>
                      <a:pt x="9252" y="5137"/>
                      <a:pt x="13971" y="4823"/>
                    </a:cubicBezTo>
                    <a:cubicBezTo>
                      <a:pt x="17275" y="7654"/>
                      <a:pt x="20579" y="10486"/>
                      <a:pt x="23882" y="13318"/>
                    </a:cubicBezTo>
                    <a:cubicBezTo>
                      <a:pt x="26399" y="18509"/>
                      <a:pt x="22152" y="25431"/>
                      <a:pt x="19163" y="29521"/>
                    </a:cubicBezTo>
                    <a:cubicBezTo>
                      <a:pt x="14758" y="35499"/>
                      <a:pt x="8937" y="40219"/>
                      <a:pt x="4061" y="45725"/>
                    </a:cubicBezTo>
                    <a:cubicBezTo>
                      <a:pt x="2015" y="47770"/>
                      <a:pt x="5476" y="51388"/>
                      <a:pt x="7679" y="49028"/>
                    </a:cubicBezTo>
                    <a:lnTo>
                      <a:pt x="7679" y="4902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5" name="Freeform: Shape 644">
                <a:extLst>
                  <a:ext uri="{FF2B5EF4-FFF2-40B4-BE49-F238E27FC236}">
                    <a16:creationId xmlns:a16="http://schemas.microsoft.com/office/drawing/2014/main" id="{DB40DA8C-6AE4-461E-80F5-4C35D7B2C163}"/>
                  </a:ext>
                </a:extLst>
              </p:cNvPr>
              <p:cNvSpPr/>
              <p:nvPr/>
            </p:nvSpPr>
            <p:spPr>
              <a:xfrm>
                <a:off x="5963890" y="5280218"/>
                <a:ext cx="180865" cy="255222"/>
              </a:xfrm>
              <a:custGeom>
                <a:avLst/>
                <a:gdLst>
                  <a:gd name="connsiteX0" fmla="*/ 30314 w 180865"/>
                  <a:gd name="connsiteY0" fmla="*/ 0 h 255222"/>
                  <a:gd name="connsiteX1" fmla="*/ 37393 w 180865"/>
                  <a:gd name="connsiteY1" fmla="*/ 53487 h 255222"/>
                  <a:gd name="connsiteX2" fmla="*/ 1525 w 180865"/>
                  <a:gd name="connsiteY2" fmla="*/ 64971 h 255222"/>
                  <a:gd name="connsiteX3" fmla="*/ 67755 w 180865"/>
                  <a:gd name="connsiteY3" fmla="*/ 255167 h 255222"/>
                  <a:gd name="connsiteX4" fmla="*/ 169539 w 180865"/>
                  <a:gd name="connsiteY4" fmla="*/ 255167 h 255222"/>
                  <a:gd name="connsiteX5" fmla="*/ 180865 w 180865"/>
                  <a:gd name="connsiteY5" fmla="*/ 16675 h 255222"/>
                  <a:gd name="connsiteX6" fmla="*/ 30314 w 180865"/>
                  <a:gd name="connsiteY6" fmla="*/ 0 h 255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865" h="255222">
                    <a:moveTo>
                      <a:pt x="30314" y="0"/>
                    </a:moveTo>
                    <a:cubicBezTo>
                      <a:pt x="30314" y="0"/>
                      <a:pt x="38652" y="63084"/>
                      <a:pt x="37393" y="53487"/>
                    </a:cubicBezTo>
                    <a:cubicBezTo>
                      <a:pt x="36135" y="43891"/>
                      <a:pt x="12380" y="44049"/>
                      <a:pt x="1525" y="64971"/>
                    </a:cubicBezTo>
                    <a:cubicBezTo>
                      <a:pt x="-9330" y="85895"/>
                      <a:pt x="40382" y="258785"/>
                      <a:pt x="67755" y="255167"/>
                    </a:cubicBezTo>
                    <a:cubicBezTo>
                      <a:pt x="94971" y="251548"/>
                      <a:pt x="169539" y="255167"/>
                      <a:pt x="169539" y="255167"/>
                    </a:cubicBezTo>
                    <a:lnTo>
                      <a:pt x="180865" y="16675"/>
                    </a:lnTo>
                    <a:lnTo>
                      <a:pt x="30314" y="0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6" name="Freeform: Shape 645">
                <a:extLst>
                  <a:ext uri="{FF2B5EF4-FFF2-40B4-BE49-F238E27FC236}">
                    <a16:creationId xmlns:a16="http://schemas.microsoft.com/office/drawing/2014/main" id="{CFF06CAB-4314-45C7-B76C-5DE6F24FD849}"/>
                  </a:ext>
                </a:extLst>
              </p:cNvPr>
              <p:cNvSpPr/>
              <p:nvPr/>
            </p:nvSpPr>
            <p:spPr>
              <a:xfrm>
                <a:off x="5969151" y="5330489"/>
                <a:ext cx="150830" cy="205350"/>
              </a:xfrm>
              <a:custGeom>
                <a:avLst/>
                <a:gdLst>
                  <a:gd name="connsiteX0" fmla="*/ 3658 w 150830"/>
                  <a:gd name="connsiteY0" fmla="*/ 14858 h 205350"/>
                  <a:gd name="connsiteX1" fmla="*/ 119128 w 150830"/>
                  <a:gd name="connsiteY1" fmla="*/ 111293 h 205350"/>
                  <a:gd name="connsiteX2" fmla="*/ 146187 w 150830"/>
                  <a:gd name="connsiteY2" fmla="*/ 204109 h 205350"/>
                  <a:gd name="connsiteX3" fmla="*/ 150434 w 150830"/>
                  <a:gd name="connsiteY3" fmla="*/ 201592 h 205350"/>
                  <a:gd name="connsiteX4" fmla="*/ 97104 w 150830"/>
                  <a:gd name="connsiteY4" fmla="*/ 34680 h 205350"/>
                  <a:gd name="connsiteX5" fmla="*/ 1141 w 150830"/>
                  <a:gd name="connsiteY5" fmla="*/ 10610 h 205350"/>
                  <a:gd name="connsiteX6" fmla="*/ 3658 w 150830"/>
                  <a:gd name="connsiteY6" fmla="*/ 14858 h 205350"/>
                  <a:gd name="connsiteX7" fmla="*/ 3658 w 150830"/>
                  <a:gd name="connsiteY7" fmla="*/ 14858 h 20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830" h="205350">
                    <a:moveTo>
                      <a:pt x="3658" y="14858"/>
                    </a:moveTo>
                    <a:cubicBezTo>
                      <a:pt x="71147" y="-28089"/>
                      <a:pt x="109217" y="59693"/>
                      <a:pt x="119128" y="111293"/>
                    </a:cubicBezTo>
                    <a:cubicBezTo>
                      <a:pt x="125421" y="143700"/>
                      <a:pt x="129197" y="175163"/>
                      <a:pt x="146187" y="204109"/>
                    </a:cubicBezTo>
                    <a:cubicBezTo>
                      <a:pt x="147760" y="206941"/>
                      <a:pt x="152165" y="204424"/>
                      <a:pt x="150434" y="201592"/>
                    </a:cubicBezTo>
                    <a:cubicBezTo>
                      <a:pt x="120072" y="150307"/>
                      <a:pt x="132186" y="83763"/>
                      <a:pt x="97104" y="34680"/>
                    </a:cubicBezTo>
                    <a:cubicBezTo>
                      <a:pt x="74451" y="2902"/>
                      <a:pt x="35593" y="-11414"/>
                      <a:pt x="1141" y="10610"/>
                    </a:cubicBezTo>
                    <a:cubicBezTo>
                      <a:pt x="-1533" y="12184"/>
                      <a:pt x="984" y="16588"/>
                      <a:pt x="3658" y="14858"/>
                    </a:cubicBezTo>
                    <a:lnTo>
                      <a:pt x="3658" y="1485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7" name="Freeform: Shape 646">
                <a:extLst>
                  <a:ext uri="{FF2B5EF4-FFF2-40B4-BE49-F238E27FC236}">
                    <a16:creationId xmlns:a16="http://schemas.microsoft.com/office/drawing/2014/main" id="{CEF5B7F4-1AC1-4FC4-BD9A-23FF0F2455D4}"/>
                  </a:ext>
                </a:extLst>
              </p:cNvPr>
              <p:cNvSpPr/>
              <p:nvPr/>
            </p:nvSpPr>
            <p:spPr>
              <a:xfrm>
                <a:off x="6115180" y="5425539"/>
                <a:ext cx="23429" cy="15145"/>
              </a:xfrm>
              <a:custGeom>
                <a:avLst/>
                <a:gdLst>
                  <a:gd name="connsiteX0" fmla="*/ 2360 w 23429"/>
                  <a:gd name="connsiteY0" fmla="*/ 15142 h 15145"/>
                  <a:gd name="connsiteX1" fmla="*/ 22968 w 23429"/>
                  <a:gd name="connsiteY1" fmla="*/ 3658 h 15145"/>
                  <a:gd name="connsiteX2" fmla="*/ 18721 w 23429"/>
                  <a:gd name="connsiteY2" fmla="*/ 1141 h 15145"/>
                  <a:gd name="connsiteX3" fmla="*/ 2360 w 23429"/>
                  <a:gd name="connsiteY3" fmla="*/ 10108 h 15145"/>
                  <a:gd name="connsiteX4" fmla="*/ 2360 w 23429"/>
                  <a:gd name="connsiteY4" fmla="*/ 15142 h 15145"/>
                  <a:gd name="connsiteX5" fmla="*/ 2360 w 23429"/>
                  <a:gd name="connsiteY5" fmla="*/ 15142 h 15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429" h="15145">
                    <a:moveTo>
                      <a:pt x="2360" y="15142"/>
                    </a:moveTo>
                    <a:cubicBezTo>
                      <a:pt x="11169" y="14670"/>
                      <a:pt x="17934" y="10895"/>
                      <a:pt x="22968" y="3658"/>
                    </a:cubicBezTo>
                    <a:cubicBezTo>
                      <a:pt x="24856" y="984"/>
                      <a:pt x="20451" y="-1533"/>
                      <a:pt x="18721" y="1141"/>
                    </a:cubicBezTo>
                    <a:cubicBezTo>
                      <a:pt x="14630" y="6962"/>
                      <a:pt x="9282" y="9794"/>
                      <a:pt x="2360" y="10108"/>
                    </a:cubicBezTo>
                    <a:cubicBezTo>
                      <a:pt x="-787" y="10266"/>
                      <a:pt x="-787" y="15300"/>
                      <a:pt x="2360" y="15142"/>
                    </a:cubicBezTo>
                    <a:lnTo>
                      <a:pt x="2360" y="15142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8" name="Freeform: Shape 647">
                <a:extLst>
                  <a:ext uri="{FF2B5EF4-FFF2-40B4-BE49-F238E27FC236}">
                    <a16:creationId xmlns:a16="http://schemas.microsoft.com/office/drawing/2014/main" id="{F987CD4A-14AB-4AE1-9D22-FD195CBAE570}"/>
                  </a:ext>
                </a:extLst>
              </p:cNvPr>
              <p:cNvSpPr/>
              <p:nvPr/>
            </p:nvSpPr>
            <p:spPr>
              <a:xfrm>
                <a:off x="6115090" y="5393890"/>
                <a:ext cx="27772" cy="23694"/>
              </a:xfrm>
              <a:custGeom>
                <a:avLst/>
                <a:gdLst>
                  <a:gd name="connsiteX0" fmla="*/ 3708 w 27772"/>
                  <a:gd name="connsiteY0" fmla="*/ 23350 h 23694"/>
                  <a:gd name="connsiteX1" fmla="*/ 27148 w 27772"/>
                  <a:gd name="connsiteY1" fmla="*/ 4315 h 23694"/>
                  <a:gd name="connsiteX2" fmla="*/ 23687 w 27772"/>
                  <a:gd name="connsiteY2" fmla="*/ 854 h 23694"/>
                  <a:gd name="connsiteX3" fmla="*/ 1348 w 27772"/>
                  <a:gd name="connsiteY3" fmla="*/ 19103 h 23694"/>
                  <a:gd name="connsiteX4" fmla="*/ 3708 w 27772"/>
                  <a:gd name="connsiteY4" fmla="*/ 23350 h 23694"/>
                  <a:gd name="connsiteX5" fmla="*/ 3708 w 27772"/>
                  <a:gd name="connsiteY5" fmla="*/ 23350 h 23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72" h="23694">
                    <a:moveTo>
                      <a:pt x="3708" y="23350"/>
                    </a:moveTo>
                    <a:cubicBezTo>
                      <a:pt x="12675" y="18316"/>
                      <a:pt x="20383" y="12024"/>
                      <a:pt x="27148" y="4315"/>
                    </a:cubicBezTo>
                    <a:cubicBezTo>
                      <a:pt x="29193" y="1955"/>
                      <a:pt x="25732" y="-1663"/>
                      <a:pt x="23687" y="854"/>
                    </a:cubicBezTo>
                    <a:cubicBezTo>
                      <a:pt x="17237" y="8248"/>
                      <a:pt x="9843" y="14226"/>
                      <a:pt x="1348" y="19103"/>
                    </a:cubicBezTo>
                    <a:cubicBezTo>
                      <a:pt x="-1641" y="20676"/>
                      <a:pt x="876" y="24924"/>
                      <a:pt x="3708" y="23350"/>
                    </a:cubicBezTo>
                    <a:lnTo>
                      <a:pt x="3708" y="23350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9" name="Freeform: Shape 648">
                <a:extLst>
                  <a:ext uri="{FF2B5EF4-FFF2-40B4-BE49-F238E27FC236}">
                    <a16:creationId xmlns:a16="http://schemas.microsoft.com/office/drawing/2014/main" id="{2A4E5305-9BA6-408E-AB91-FEF7C0EC4F3F}"/>
                  </a:ext>
                </a:extLst>
              </p:cNvPr>
              <p:cNvSpPr/>
              <p:nvPr/>
            </p:nvSpPr>
            <p:spPr>
              <a:xfrm>
                <a:off x="5993240" y="5327099"/>
                <a:ext cx="111019" cy="18019"/>
              </a:xfrm>
              <a:custGeom>
                <a:avLst/>
                <a:gdLst>
                  <a:gd name="connsiteX0" fmla="*/ 2380 w 111019"/>
                  <a:gd name="connsiteY0" fmla="*/ 5034 h 18019"/>
                  <a:gd name="connsiteX1" fmla="*/ 107939 w 111019"/>
                  <a:gd name="connsiteY1" fmla="*/ 17934 h 18019"/>
                  <a:gd name="connsiteX2" fmla="*/ 109197 w 111019"/>
                  <a:gd name="connsiteY2" fmla="*/ 13057 h 18019"/>
                  <a:gd name="connsiteX3" fmla="*/ 2222 w 111019"/>
                  <a:gd name="connsiteY3" fmla="*/ 0 h 18019"/>
                  <a:gd name="connsiteX4" fmla="*/ 2380 w 111019"/>
                  <a:gd name="connsiteY4" fmla="*/ 5034 h 18019"/>
                  <a:gd name="connsiteX5" fmla="*/ 2380 w 111019"/>
                  <a:gd name="connsiteY5" fmla="*/ 5034 h 18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019" h="18019">
                    <a:moveTo>
                      <a:pt x="2380" y="5034"/>
                    </a:moveTo>
                    <a:cubicBezTo>
                      <a:pt x="38091" y="5663"/>
                      <a:pt x="73172" y="10068"/>
                      <a:pt x="107939" y="17934"/>
                    </a:cubicBezTo>
                    <a:cubicBezTo>
                      <a:pt x="111085" y="18721"/>
                      <a:pt x="112344" y="13844"/>
                      <a:pt x="109197" y="13057"/>
                    </a:cubicBezTo>
                    <a:cubicBezTo>
                      <a:pt x="73959" y="5034"/>
                      <a:pt x="38405" y="629"/>
                      <a:pt x="2222" y="0"/>
                    </a:cubicBezTo>
                    <a:cubicBezTo>
                      <a:pt x="-767" y="0"/>
                      <a:pt x="-767" y="5034"/>
                      <a:pt x="2380" y="5034"/>
                    </a:cubicBezTo>
                    <a:lnTo>
                      <a:pt x="2380" y="5034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0" name="Freeform: Shape 649">
                <a:extLst>
                  <a:ext uri="{FF2B5EF4-FFF2-40B4-BE49-F238E27FC236}">
                    <a16:creationId xmlns:a16="http://schemas.microsoft.com/office/drawing/2014/main" id="{E324B164-7A53-4975-8DA8-464EF10E8B5E}"/>
                  </a:ext>
                </a:extLst>
              </p:cNvPr>
              <p:cNvSpPr/>
              <p:nvPr/>
            </p:nvSpPr>
            <p:spPr>
              <a:xfrm>
                <a:off x="5990940" y="5278002"/>
                <a:ext cx="153501" cy="17647"/>
              </a:xfrm>
              <a:custGeom>
                <a:avLst/>
                <a:gdLst>
                  <a:gd name="connsiteX0" fmla="*/ 2478 w 153501"/>
                  <a:gd name="connsiteY0" fmla="*/ 5048 h 17647"/>
                  <a:gd name="connsiteX1" fmla="*/ 151142 w 153501"/>
                  <a:gd name="connsiteY1" fmla="*/ 17633 h 17647"/>
                  <a:gd name="connsiteX2" fmla="*/ 151142 w 153501"/>
                  <a:gd name="connsiteY2" fmla="*/ 12599 h 17647"/>
                  <a:gd name="connsiteX3" fmla="*/ 2478 w 153501"/>
                  <a:gd name="connsiteY3" fmla="*/ 14 h 17647"/>
                  <a:gd name="connsiteX4" fmla="*/ 2478 w 153501"/>
                  <a:gd name="connsiteY4" fmla="*/ 5048 h 17647"/>
                  <a:gd name="connsiteX5" fmla="*/ 2478 w 153501"/>
                  <a:gd name="connsiteY5" fmla="*/ 5048 h 1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3501" h="17647">
                    <a:moveTo>
                      <a:pt x="2478" y="5048"/>
                    </a:moveTo>
                    <a:cubicBezTo>
                      <a:pt x="52032" y="9296"/>
                      <a:pt x="101587" y="13386"/>
                      <a:pt x="151142" y="17633"/>
                    </a:cubicBezTo>
                    <a:cubicBezTo>
                      <a:pt x="154288" y="17948"/>
                      <a:pt x="154288" y="12914"/>
                      <a:pt x="151142" y="12599"/>
                    </a:cubicBezTo>
                    <a:cubicBezTo>
                      <a:pt x="101587" y="8352"/>
                      <a:pt x="52032" y="4262"/>
                      <a:pt x="2478" y="14"/>
                    </a:cubicBezTo>
                    <a:cubicBezTo>
                      <a:pt x="-826" y="-301"/>
                      <a:pt x="-826" y="4734"/>
                      <a:pt x="2478" y="5048"/>
                    </a:cubicBezTo>
                    <a:lnTo>
                      <a:pt x="2478" y="504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1" name="Freeform: Shape 650">
                <a:extLst>
                  <a:ext uri="{FF2B5EF4-FFF2-40B4-BE49-F238E27FC236}">
                    <a16:creationId xmlns:a16="http://schemas.microsoft.com/office/drawing/2014/main" id="{CFA8C382-4AE3-4970-BA51-DA4222B13BC8}"/>
                  </a:ext>
                </a:extLst>
              </p:cNvPr>
              <p:cNvSpPr/>
              <p:nvPr/>
            </p:nvSpPr>
            <p:spPr>
              <a:xfrm>
                <a:off x="6111107" y="5372071"/>
                <a:ext cx="33474" cy="19497"/>
              </a:xfrm>
              <a:custGeom>
                <a:avLst/>
                <a:gdLst>
                  <a:gd name="connsiteX0" fmla="*/ 3758 w 33474"/>
                  <a:gd name="connsiteY0" fmla="*/ 19213 h 19497"/>
                  <a:gd name="connsiteX1" fmla="*/ 32233 w 33474"/>
                  <a:gd name="connsiteY1" fmla="*/ 4582 h 19497"/>
                  <a:gd name="connsiteX2" fmla="*/ 29716 w 33474"/>
                  <a:gd name="connsiteY2" fmla="*/ 335 h 19497"/>
                  <a:gd name="connsiteX3" fmla="*/ 1241 w 33474"/>
                  <a:gd name="connsiteY3" fmla="*/ 14965 h 19497"/>
                  <a:gd name="connsiteX4" fmla="*/ 3758 w 33474"/>
                  <a:gd name="connsiteY4" fmla="*/ 19213 h 19497"/>
                  <a:gd name="connsiteX5" fmla="*/ 3758 w 33474"/>
                  <a:gd name="connsiteY5" fmla="*/ 19213 h 1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474" h="19497">
                    <a:moveTo>
                      <a:pt x="3758" y="19213"/>
                    </a:moveTo>
                    <a:cubicBezTo>
                      <a:pt x="13197" y="14336"/>
                      <a:pt x="22794" y="9459"/>
                      <a:pt x="32233" y="4582"/>
                    </a:cubicBezTo>
                    <a:cubicBezTo>
                      <a:pt x="35064" y="3166"/>
                      <a:pt x="32547" y="-1238"/>
                      <a:pt x="29716" y="335"/>
                    </a:cubicBezTo>
                    <a:cubicBezTo>
                      <a:pt x="20277" y="5212"/>
                      <a:pt x="10680" y="10088"/>
                      <a:pt x="1241" y="14965"/>
                    </a:cubicBezTo>
                    <a:cubicBezTo>
                      <a:pt x="-1590" y="16381"/>
                      <a:pt x="927" y="20628"/>
                      <a:pt x="3758" y="19213"/>
                    </a:cubicBezTo>
                    <a:lnTo>
                      <a:pt x="3758" y="19213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2" name="Freeform: Shape 651">
                <a:extLst>
                  <a:ext uri="{FF2B5EF4-FFF2-40B4-BE49-F238E27FC236}">
                    <a16:creationId xmlns:a16="http://schemas.microsoft.com/office/drawing/2014/main" id="{1E8F00B5-CD15-4132-BE57-E8AC78443198}"/>
                  </a:ext>
                </a:extLst>
              </p:cNvPr>
              <p:cNvSpPr/>
              <p:nvPr/>
            </p:nvSpPr>
            <p:spPr>
              <a:xfrm>
                <a:off x="6139944" y="5344257"/>
                <a:ext cx="52165" cy="32916"/>
              </a:xfrm>
              <a:custGeom>
                <a:avLst/>
                <a:gdLst>
                  <a:gd name="connsiteX0" fmla="*/ 5283 w 52165"/>
                  <a:gd name="connsiteY0" fmla="*/ 30194 h 32916"/>
                  <a:gd name="connsiteX1" fmla="*/ 41309 w 52165"/>
                  <a:gd name="connsiteY1" fmla="*/ 8012 h 32916"/>
                  <a:gd name="connsiteX2" fmla="*/ 38320 w 52165"/>
                  <a:gd name="connsiteY2" fmla="*/ 25002 h 32916"/>
                  <a:gd name="connsiteX3" fmla="*/ 25735 w 52165"/>
                  <a:gd name="connsiteY3" fmla="*/ 27519 h 32916"/>
                  <a:gd name="connsiteX4" fmla="*/ 3081 w 52165"/>
                  <a:gd name="connsiteY4" fmla="*/ 25474 h 32916"/>
                  <a:gd name="connsiteX5" fmla="*/ 1822 w 52165"/>
                  <a:gd name="connsiteY5" fmla="*/ 30351 h 32916"/>
                  <a:gd name="connsiteX6" fmla="*/ 42882 w 52165"/>
                  <a:gd name="connsiteY6" fmla="*/ 28620 h 32916"/>
                  <a:gd name="connsiteX7" fmla="*/ 49647 w 52165"/>
                  <a:gd name="connsiteY7" fmla="*/ 8169 h 32916"/>
                  <a:gd name="connsiteX8" fmla="*/ 721 w 52165"/>
                  <a:gd name="connsiteY8" fmla="*/ 28778 h 32916"/>
                  <a:gd name="connsiteX9" fmla="*/ 5283 w 52165"/>
                  <a:gd name="connsiteY9" fmla="*/ 30194 h 32916"/>
                  <a:gd name="connsiteX10" fmla="*/ 5283 w 52165"/>
                  <a:gd name="connsiteY10" fmla="*/ 30194 h 32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65" h="32916">
                    <a:moveTo>
                      <a:pt x="5283" y="30194"/>
                    </a:moveTo>
                    <a:cubicBezTo>
                      <a:pt x="8272" y="17294"/>
                      <a:pt x="26836" y="-1584"/>
                      <a:pt x="41309" y="8012"/>
                    </a:cubicBezTo>
                    <a:cubicBezTo>
                      <a:pt x="48388" y="12731"/>
                      <a:pt x="45714" y="22485"/>
                      <a:pt x="38320" y="25002"/>
                    </a:cubicBezTo>
                    <a:cubicBezTo>
                      <a:pt x="34387" y="26418"/>
                      <a:pt x="29825" y="27205"/>
                      <a:pt x="25735" y="27519"/>
                    </a:cubicBezTo>
                    <a:cubicBezTo>
                      <a:pt x="18026" y="28306"/>
                      <a:pt x="10475" y="27362"/>
                      <a:pt x="3081" y="25474"/>
                    </a:cubicBezTo>
                    <a:cubicBezTo>
                      <a:pt x="-65" y="24688"/>
                      <a:pt x="-1324" y="29564"/>
                      <a:pt x="1822" y="30351"/>
                    </a:cubicBezTo>
                    <a:cubicBezTo>
                      <a:pt x="14722" y="33654"/>
                      <a:pt x="30297" y="34441"/>
                      <a:pt x="42882" y="28620"/>
                    </a:cubicBezTo>
                    <a:cubicBezTo>
                      <a:pt x="51062" y="24845"/>
                      <a:pt x="55153" y="16350"/>
                      <a:pt x="49647" y="8169"/>
                    </a:cubicBezTo>
                    <a:cubicBezTo>
                      <a:pt x="35174" y="-12911"/>
                      <a:pt x="4654" y="11473"/>
                      <a:pt x="721" y="28778"/>
                    </a:cubicBezTo>
                    <a:cubicBezTo>
                      <a:pt x="-223" y="32081"/>
                      <a:pt x="4654" y="33340"/>
                      <a:pt x="5283" y="30194"/>
                    </a:cubicBezTo>
                    <a:lnTo>
                      <a:pt x="5283" y="30194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3" name="Freeform: Shape 652">
                <a:extLst>
                  <a:ext uri="{FF2B5EF4-FFF2-40B4-BE49-F238E27FC236}">
                    <a16:creationId xmlns:a16="http://schemas.microsoft.com/office/drawing/2014/main" id="{8326D555-BDF0-45D7-9557-13AC5BF551C1}"/>
                  </a:ext>
                </a:extLst>
              </p:cNvPr>
              <p:cNvSpPr/>
              <p:nvPr/>
            </p:nvSpPr>
            <p:spPr>
              <a:xfrm>
                <a:off x="6135826" y="5324477"/>
                <a:ext cx="29676" cy="49973"/>
              </a:xfrm>
              <a:custGeom>
                <a:avLst/>
                <a:gdLst>
                  <a:gd name="connsiteX0" fmla="*/ 8772 w 29676"/>
                  <a:gd name="connsiteY0" fmla="*/ 49187 h 49973"/>
                  <a:gd name="connsiteX1" fmla="*/ 27650 w 29676"/>
                  <a:gd name="connsiteY1" fmla="*/ 8285 h 49973"/>
                  <a:gd name="connsiteX2" fmla="*/ 277 w 29676"/>
                  <a:gd name="connsiteY2" fmla="*/ 9228 h 49973"/>
                  <a:gd name="connsiteX3" fmla="*/ 4525 w 29676"/>
                  <a:gd name="connsiteY3" fmla="*/ 11746 h 49973"/>
                  <a:gd name="connsiteX4" fmla="*/ 24032 w 29676"/>
                  <a:gd name="connsiteY4" fmla="*/ 12847 h 49973"/>
                  <a:gd name="connsiteX5" fmla="*/ 20414 w 29676"/>
                  <a:gd name="connsiteY5" fmla="*/ 28421 h 49973"/>
                  <a:gd name="connsiteX6" fmla="*/ 5154 w 29676"/>
                  <a:gd name="connsiteY6" fmla="*/ 45568 h 49973"/>
                  <a:gd name="connsiteX7" fmla="*/ 8772 w 29676"/>
                  <a:gd name="connsiteY7" fmla="*/ 49187 h 49973"/>
                  <a:gd name="connsiteX8" fmla="*/ 8772 w 29676"/>
                  <a:gd name="connsiteY8" fmla="*/ 49187 h 49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676" h="49973">
                    <a:moveTo>
                      <a:pt x="8772" y="49187"/>
                    </a:moveTo>
                    <a:cubicBezTo>
                      <a:pt x="17897" y="38332"/>
                      <a:pt x="35673" y="24645"/>
                      <a:pt x="27650" y="8285"/>
                    </a:cubicBezTo>
                    <a:cubicBezTo>
                      <a:pt x="21830" y="-3671"/>
                      <a:pt x="5626" y="-2098"/>
                      <a:pt x="277" y="9228"/>
                    </a:cubicBezTo>
                    <a:cubicBezTo>
                      <a:pt x="-1139" y="12060"/>
                      <a:pt x="3266" y="14577"/>
                      <a:pt x="4525" y="11746"/>
                    </a:cubicBezTo>
                    <a:cubicBezTo>
                      <a:pt x="7828" y="4824"/>
                      <a:pt x="19470" y="-840"/>
                      <a:pt x="24032" y="12847"/>
                    </a:cubicBezTo>
                    <a:cubicBezTo>
                      <a:pt x="25605" y="17881"/>
                      <a:pt x="23088" y="24173"/>
                      <a:pt x="20414" y="28421"/>
                    </a:cubicBezTo>
                    <a:cubicBezTo>
                      <a:pt x="16481" y="34871"/>
                      <a:pt x="10031" y="39905"/>
                      <a:pt x="5154" y="45568"/>
                    </a:cubicBezTo>
                    <a:cubicBezTo>
                      <a:pt x="3266" y="48086"/>
                      <a:pt x="6727" y="51546"/>
                      <a:pt x="8772" y="49187"/>
                    </a:cubicBezTo>
                    <a:lnTo>
                      <a:pt x="8772" y="49187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4" name="Freeform: Shape 653">
                <a:extLst>
                  <a:ext uri="{FF2B5EF4-FFF2-40B4-BE49-F238E27FC236}">
                    <a16:creationId xmlns:a16="http://schemas.microsoft.com/office/drawing/2014/main" id="{7FE196F7-3B1E-4E89-B81E-4A1A7D587244}"/>
                  </a:ext>
                </a:extLst>
              </p:cNvPr>
              <p:cNvSpPr/>
              <p:nvPr/>
            </p:nvSpPr>
            <p:spPr>
              <a:xfrm>
                <a:off x="6230650" y="4274181"/>
                <a:ext cx="313373" cy="8023"/>
              </a:xfrm>
              <a:custGeom>
                <a:avLst/>
                <a:gdLst>
                  <a:gd name="connsiteX0" fmla="*/ 2360 w 313373"/>
                  <a:gd name="connsiteY0" fmla="*/ 8023 h 8023"/>
                  <a:gd name="connsiteX1" fmla="*/ 311014 w 313373"/>
                  <a:gd name="connsiteY1" fmla="*/ 5034 h 8023"/>
                  <a:gd name="connsiteX2" fmla="*/ 311014 w 313373"/>
                  <a:gd name="connsiteY2" fmla="*/ 0 h 8023"/>
                  <a:gd name="connsiteX3" fmla="*/ 2360 w 313373"/>
                  <a:gd name="connsiteY3" fmla="*/ 2989 h 8023"/>
                  <a:gd name="connsiteX4" fmla="*/ 2360 w 313373"/>
                  <a:gd name="connsiteY4" fmla="*/ 8023 h 8023"/>
                  <a:gd name="connsiteX5" fmla="*/ 2360 w 313373"/>
                  <a:gd name="connsiteY5" fmla="*/ 8023 h 8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3373" h="8023">
                    <a:moveTo>
                      <a:pt x="2360" y="8023"/>
                    </a:moveTo>
                    <a:cubicBezTo>
                      <a:pt x="105245" y="7079"/>
                      <a:pt x="208129" y="5978"/>
                      <a:pt x="311014" y="5034"/>
                    </a:cubicBezTo>
                    <a:cubicBezTo>
                      <a:pt x="314160" y="5034"/>
                      <a:pt x="314160" y="0"/>
                      <a:pt x="311014" y="0"/>
                    </a:cubicBezTo>
                    <a:cubicBezTo>
                      <a:pt x="208129" y="944"/>
                      <a:pt x="105245" y="2045"/>
                      <a:pt x="2360" y="2989"/>
                    </a:cubicBezTo>
                    <a:cubicBezTo>
                      <a:pt x="-787" y="2989"/>
                      <a:pt x="-787" y="8023"/>
                      <a:pt x="2360" y="8023"/>
                    </a:cubicBezTo>
                    <a:lnTo>
                      <a:pt x="2360" y="8023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5" name="Freeform: Shape 654">
                <a:extLst>
                  <a:ext uri="{FF2B5EF4-FFF2-40B4-BE49-F238E27FC236}">
                    <a16:creationId xmlns:a16="http://schemas.microsoft.com/office/drawing/2014/main" id="{ADD04543-CDE9-4F75-A499-40489C73023D}"/>
                  </a:ext>
                </a:extLst>
              </p:cNvPr>
              <p:cNvSpPr/>
              <p:nvPr/>
            </p:nvSpPr>
            <p:spPr>
              <a:xfrm>
                <a:off x="7192167" y="2258332"/>
                <a:ext cx="51770" cy="427792"/>
              </a:xfrm>
              <a:custGeom>
                <a:avLst/>
                <a:gdLst>
                  <a:gd name="connsiteX0" fmla="*/ 0 w 51770"/>
                  <a:gd name="connsiteY0" fmla="*/ 3304 h 427792"/>
                  <a:gd name="connsiteX1" fmla="*/ 0 w 51770"/>
                  <a:gd name="connsiteY1" fmla="*/ 8495 h 427792"/>
                  <a:gd name="connsiteX2" fmla="*/ 28474 w 51770"/>
                  <a:gd name="connsiteY2" fmla="*/ 427743 h 427792"/>
                  <a:gd name="connsiteX3" fmla="*/ 51442 w 51770"/>
                  <a:gd name="connsiteY3" fmla="*/ 0 h 427792"/>
                  <a:gd name="connsiteX4" fmla="*/ 0 w 51770"/>
                  <a:gd name="connsiteY4" fmla="*/ 3304 h 427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70" h="427792">
                    <a:moveTo>
                      <a:pt x="0" y="3304"/>
                    </a:moveTo>
                    <a:cubicBezTo>
                      <a:pt x="0" y="3304"/>
                      <a:pt x="0" y="5191"/>
                      <a:pt x="0" y="8495"/>
                    </a:cubicBezTo>
                    <a:cubicBezTo>
                      <a:pt x="157" y="57263"/>
                      <a:pt x="2517" y="432777"/>
                      <a:pt x="28474" y="427743"/>
                    </a:cubicBezTo>
                    <a:cubicBezTo>
                      <a:pt x="56319" y="422237"/>
                      <a:pt x="51442" y="0"/>
                      <a:pt x="51442" y="0"/>
                    </a:cubicBezTo>
                    <a:lnTo>
                      <a:pt x="0" y="3304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6" name="Freeform: Shape 655">
                <a:extLst>
                  <a:ext uri="{FF2B5EF4-FFF2-40B4-BE49-F238E27FC236}">
                    <a16:creationId xmlns:a16="http://schemas.microsoft.com/office/drawing/2014/main" id="{B0B9BCA3-8DFF-4AE0-9281-B2C29A074AE7}"/>
                  </a:ext>
                </a:extLst>
              </p:cNvPr>
              <p:cNvSpPr/>
              <p:nvPr/>
            </p:nvSpPr>
            <p:spPr>
              <a:xfrm>
                <a:off x="7191537" y="2254713"/>
                <a:ext cx="53015" cy="38542"/>
              </a:xfrm>
              <a:custGeom>
                <a:avLst/>
                <a:gdLst>
                  <a:gd name="connsiteX0" fmla="*/ 0 w 53015"/>
                  <a:gd name="connsiteY0" fmla="*/ 1259 h 38542"/>
                  <a:gd name="connsiteX1" fmla="*/ 787 w 53015"/>
                  <a:gd name="connsiteY1" fmla="*/ 37284 h 38542"/>
                  <a:gd name="connsiteX2" fmla="*/ 52386 w 53015"/>
                  <a:gd name="connsiteY2" fmla="*/ 38542 h 38542"/>
                  <a:gd name="connsiteX3" fmla="*/ 53015 w 53015"/>
                  <a:gd name="connsiteY3" fmla="*/ 0 h 3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015" h="38542">
                    <a:moveTo>
                      <a:pt x="0" y="1259"/>
                    </a:moveTo>
                    <a:lnTo>
                      <a:pt x="787" y="37284"/>
                    </a:lnTo>
                    <a:lnTo>
                      <a:pt x="52386" y="38542"/>
                    </a:lnTo>
                    <a:lnTo>
                      <a:pt x="53015" y="0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7" name="Freeform: Shape 656">
                <a:extLst>
                  <a:ext uri="{FF2B5EF4-FFF2-40B4-BE49-F238E27FC236}">
                    <a16:creationId xmlns:a16="http://schemas.microsoft.com/office/drawing/2014/main" id="{60C219AE-3512-47FA-82F8-AB03612DDBF7}"/>
                  </a:ext>
                </a:extLst>
              </p:cNvPr>
              <p:cNvSpPr/>
              <p:nvPr/>
            </p:nvSpPr>
            <p:spPr>
              <a:xfrm>
                <a:off x="7151805" y="2037145"/>
                <a:ext cx="130334" cy="225171"/>
              </a:xfrm>
              <a:custGeom>
                <a:avLst/>
                <a:gdLst>
                  <a:gd name="connsiteX0" fmla="*/ 91961 w 130334"/>
                  <a:gd name="connsiteY0" fmla="*/ 221029 h 225171"/>
                  <a:gd name="connsiteX1" fmla="*/ 10786 w 130334"/>
                  <a:gd name="connsiteY1" fmla="*/ 195859 h 225171"/>
                  <a:gd name="connsiteX2" fmla="*/ 3078 w 130334"/>
                  <a:gd name="connsiteY2" fmla="*/ 129943 h 225171"/>
                  <a:gd name="connsiteX3" fmla="*/ 27305 w 130334"/>
                  <a:gd name="connsiteY3" fmla="*/ 66230 h 225171"/>
                  <a:gd name="connsiteX4" fmla="*/ 41148 w 130334"/>
                  <a:gd name="connsiteY4" fmla="*/ 0 h 225171"/>
                  <a:gd name="connsiteX5" fmla="*/ 125785 w 130334"/>
                  <a:gd name="connsiteY5" fmla="*/ 100053 h 225171"/>
                  <a:gd name="connsiteX6" fmla="*/ 91961 w 130334"/>
                  <a:gd name="connsiteY6" fmla="*/ 221029 h 225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334" h="225171">
                    <a:moveTo>
                      <a:pt x="91961" y="221029"/>
                    </a:moveTo>
                    <a:cubicBezTo>
                      <a:pt x="65847" y="232199"/>
                      <a:pt x="26203" y="219771"/>
                      <a:pt x="10786" y="195859"/>
                    </a:cubicBezTo>
                    <a:cubicBezTo>
                      <a:pt x="-1484" y="176666"/>
                      <a:pt x="-2114" y="152125"/>
                      <a:pt x="3078" y="129943"/>
                    </a:cubicBezTo>
                    <a:cubicBezTo>
                      <a:pt x="8269" y="107762"/>
                      <a:pt x="18652" y="87310"/>
                      <a:pt x="27305" y="66230"/>
                    </a:cubicBezTo>
                    <a:cubicBezTo>
                      <a:pt x="35957" y="45150"/>
                      <a:pt x="43036" y="22654"/>
                      <a:pt x="41148" y="0"/>
                    </a:cubicBezTo>
                    <a:cubicBezTo>
                      <a:pt x="81736" y="19822"/>
                      <a:pt x="115716" y="56005"/>
                      <a:pt x="125785" y="100053"/>
                    </a:cubicBezTo>
                    <a:cubicBezTo>
                      <a:pt x="135853" y="144259"/>
                      <a:pt x="131133" y="198533"/>
                      <a:pt x="91961" y="221029"/>
                    </a:cubicBezTo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8" name="Freeform: Shape 657">
                <a:extLst>
                  <a:ext uri="{FF2B5EF4-FFF2-40B4-BE49-F238E27FC236}">
                    <a16:creationId xmlns:a16="http://schemas.microsoft.com/office/drawing/2014/main" id="{A3C9737B-0761-4C3C-A7EA-B2ED228AAE43}"/>
                  </a:ext>
                </a:extLst>
              </p:cNvPr>
              <p:cNvSpPr/>
              <p:nvPr/>
            </p:nvSpPr>
            <p:spPr>
              <a:xfrm>
                <a:off x="7174480" y="2036044"/>
                <a:ext cx="95628" cy="104141"/>
              </a:xfrm>
              <a:custGeom>
                <a:avLst/>
                <a:gdLst>
                  <a:gd name="connsiteX0" fmla="*/ 382 w 95628"/>
                  <a:gd name="connsiteY0" fmla="*/ 77400 h 104141"/>
                  <a:gd name="connsiteX1" fmla="*/ 6045 w 95628"/>
                  <a:gd name="connsiteY1" fmla="*/ 99738 h 104141"/>
                  <a:gd name="connsiteX2" fmla="*/ 19889 w 95628"/>
                  <a:gd name="connsiteY2" fmla="*/ 103986 h 104141"/>
                  <a:gd name="connsiteX3" fmla="*/ 33733 w 95628"/>
                  <a:gd name="connsiteY3" fmla="*/ 98637 h 104141"/>
                  <a:gd name="connsiteX4" fmla="*/ 52768 w 95628"/>
                  <a:gd name="connsiteY4" fmla="*/ 81804 h 104141"/>
                  <a:gd name="connsiteX5" fmla="*/ 63466 w 95628"/>
                  <a:gd name="connsiteY5" fmla="*/ 73781 h 104141"/>
                  <a:gd name="connsiteX6" fmla="*/ 78411 w 95628"/>
                  <a:gd name="connsiteY6" fmla="*/ 83378 h 104141"/>
                  <a:gd name="connsiteX7" fmla="*/ 91468 w 95628"/>
                  <a:gd name="connsiteY7" fmla="*/ 82906 h 104141"/>
                  <a:gd name="connsiteX8" fmla="*/ 95558 w 95628"/>
                  <a:gd name="connsiteY8" fmla="*/ 75826 h 104141"/>
                  <a:gd name="connsiteX9" fmla="*/ 16271 w 95628"/>
                  <a:gd name="connsiteY9" fmla="*/ 0 h 104141"/>
                  <a:gd name="connsiteX10" fmla="*/ 14855 w 95628"/>
                  <a:gd name="connsiteY10" fmla="*/ 30677 h 104141"/>
                  <a:gd name="connsiteX11" fmla="*/ 382 w 95628"/>
                  <a:gd name="connsiteY11" fmla="*/ 77400 h 104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628" h="104141">
                    <a:moveTo>
                      <a:pt x="382" y="77400"/>
                    </a:moveTo>
                    <a:cubicBezTo>
                      <a:pt x="-719" y="85423"/>
                      <a:pt x="382" y="93918"/>
                      <a:pt x="6045" y="99738"/>
                    </a:cubicBezTo>
                    <a:cubicBezTo>
                      <a:pt x="9506" y="103357"/>
                      <a:pt x="14855" y="104615"/>
                      <a:pt x="19889" y="103986"/>
                    </a:cubicBezTo>
                    <a:cubicBezTo>
                      <a:pt x="24923" y="103357"/>
                      <a:pt x="29486" y="101154"/>
                      <a:pt x="33733" y="98637"/>
                    </a:cubicBezTo>
                    <a:cubicBezTo>
                      <a:pt x="40970" y="94232"/>
                      <a:pt x="47420" y="88412"/>
                      <a:pt x="52768" y="81804"/>
                    </a:cubicBezTo>
                    <a:cubicBezTo>
                      <a:pt x="55600" y="78186"/>
                      <a:pt x="58904" y="73939"/>
                      <a:pt x="63466" y="73781"/>
                    </a:cubicBezTo>
                    <a:cubicBezTo>
                      <a:pt x="69601" y="73624"/>
                      <a:pt x="73219" y="80389"/>
                      <a:pt x="78411" y="83378"/>
                    </a:cubicBezTo>
                    <a:cubicBezTo>
                      <a:pt x="82344" y="85580"/>
                      <a:pt x="87693" y="85423"/>
                      <a:pt x="91468" y="82906"/>
                    </a:cubicBezTo>
                    <a:cubicBezTo>
                      <a:pt x="95244" y="80389"/>
                      <a:pt x="95873" y="80389"/>
                      <a:pt x="95558" y="75826"/>
                    </a:cubicBezTo>
                    <a:cubicBezTo>
                      <a:pt x="95558" y="75826"/>
                      <a:pt x="64567" y="17147"/>
                      <a:pt x="16271" y="0"/>
                    </a:cubicBezTo>
                    <a:cubicBezTo>
                      <a:pt x="16271" y="0"/>
                      <a:pt x="21305" y="8810"/>
                      <a:pt x="14855" y="30677"/>
                    </a:cubicBezTo>
                    <a:cubicBezTo>
                      <a:pt x="8405" y="52544"/>
                      <a:pt x="382" y="77400"/>
                      <a:pt x="382" y="77400"/>
                    </a:cubicBez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9" name="Freeform: Shape 658">
                <a:extLst>
                  <a:ext uri="{FF2B5EF4-FFF2-40B4-BE49-F238E27FC236}">
                    <a16:creationId xmlns:a16="http://schemas.microsoft.com/office/drawing/2014/main" id="{97F4E4C9-1030-4EEF-88DA-4C8D2DDCA3B1}"/>
                  </a:ext>
                </a:extLst>
              </p:cNvPr>
              <p:cNvSpPr/>
              <p:nvPr/>
            </p:nvSpPr>
            <p:spPr>
              <a:xfrm>
                <a:off x="7224572" y="2132373"/>
                <a:ext cx="31672" cy="34936"/>
              </a:xfrm>
              <a:custGeom>
                <a:avLst/>
                <a:gdLst>
                  <a:gd name="connsiteX0" fmla="*/ 20453 w 31672"/>
                  <a:gd name="connsiteY0" fmla="*/ 1207 h 34936"/>
                  <a:gd name="connsiteX1" fmla="*/ 4250 w 31672"/>
                  <a:gd name="connsiteY1" fmla="*/ 4510 h 34936"/>
                  <a:gd name="connsiteX2" fmla="*/ 789 w 31672"/>
                  <a:gd name="connsiteY2" fmla="*/ 21029 h 34936"/>
                  <a:gd name="connsiteX3" fmla="*/ 12430 w 31672"/>
                  <a:gd name="connsiteY3" fmla="*/ 33456 h 34936"/>
                  <a:gd name="connsiteX4" fmla="*/ 24858 w 31672"/>
                  <a:gd name="connsiteY4" fmla="*/ 33456 h 34936"/>
                  <a:gd name="connsiteX5" fmla="*/ 30207 w 31672"/>
                  <a:gd name="connsiteY5" fmla="*/ 26220 h 34936"/>
                  <a:gd name="connsiteX6" fmla="*/ 30364 w 31672"/>
                  <a:gd name="connsiteY6" fmla="*/ 11904 h 34936"/>
                  <a:gd name="connsiteX7" fmla="*/ 20453 w 31672"/>
                  <a:gd name="connsiteY7" fmla="*/ 1207 h 34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672" h="34936">
                    <a:moveTo>
                      <a:pt x="20453" y="1207"/>
                    </a:moveTo>
                    <a:cubicBezTo>
                      <a:pt x="15104" y="-1310"/>
                      <a:pt x="8340" y="263"/>
                      <a:pt x="4250" y="4510"/>
                    </a:cubicBezTo>
                    <a:cubicBezTo>
                      <a:pt x="159" y="8758"/>
                      <a:pt x="-942" y="15365"/>
                      <a:pt x="789" y="21029"/>
                    </a:cubicBezTo>
                    <a:cubicBezTo>
                      <a:pt x="2519" y="26692"/>
                      <a:pt x="7081" y="31254"/>
                      <a:pt x="12430" y="33456"/>
                    </a:cubicBezTo>
                    <a:cubicBezTo>
                      <a:pt x="16363" y="35187"/>
                      <a:pt x="21082" y="35659"/>
                      <a:pt x="24858" y="33456"/>
                    </a:cubicBezTo>
                    <a:cubicBezTo>
                      <a:pt x="27532" y="31883"/>
                      <a:pt x="29263" y="29052"/>
                      <a:pt x="30207" y="26220"/>
                    </a:cubicBezTo>
                    <a:cubicBezTo>
                      <a:pt x="31623" y="21658"/>
                      <a:pt x="32567" y="15994"/>
                      <a:pt x="30364" y="11904"/>
                    </a:cubicBezTo>
                    <a:cubicBezTo>
                      <a:pt x="28319" y="7657"/>
                      <a:pt x="25015" y="2623"/>
                      <a:pt x="20453" y="1207"/>
                    </a:cubicBezTo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0" name="Freeform: Shape 659">
                <a:extLst>
                  <a:ext uri="{FF2B5EF4-FFF2-40B4-BE49-F238E27FC236}">
                    <a16:creationId xmlns:a16="http://schemas.microsoft.com/office/drawing/2014/main" id="{52E31925-DBE8-48C1-944E-41CE15858442}"/>
                  </a:ext>
                </a:extLst>
              </p:cNvPr>
              <p:cNvSpPr/>
              <p:nvPr/>
            </p:nvSpPr>
            <p:spPr>
              <a:xfrm>
                <a:off x="7126566" y="2312894"/>
                <a:ext cx="180659" cy="266520"/>
              </a:xfrm>
              <a:custGeom>
                <a:avLst/>
                <a:gdLst>
                  <a:gd name="connsiteX0" fmla="*/ 0 w 180659"/>
                  <a:gd name="connsiteY0" fmla="*/ 188334 h 266520"/>
                  <a:gd name="connsiteX1" fmla="*/ 18563 w 180659"/>
                  <a:gd name="connsiteY1" fmla="*/ 68931 h 266520"/>
                  <a:gd name="connsiteX2" fmla="*/ 28632 w 180659"/>
                  <a:gd name="connsiteY2" fmla="*/ 132802 h 266520"/>
                  <a:gd name="connsiteX3" fmla="*/ 106188 w 180659"/>
                  <a:gd name="connsiteY3" fmla="*/ 2229 h 266520"/>
                  <a:gd name="connsiteX4" fmla="*/ 66859 w 180659"/>
                  <a:gd name="connsiteY4" fmla="*/ 105429 h 266520"/>
                  <a:gd name="connsiteX5" fmla="*/ 148978 w 180659"/>
                  <a:gd name="connsiteY5" fmla="*/ 30703 h 266520"/>
                  <a:gd name="connsiteX6" fmla="*/ 88412 w 180659"/>
                  <a:gd name="connsiteY6" fmla="*/ 128240 h 266520"/>
                  <a:gd name="connsiteX7" fmla="*/ 178397 w 180659"/>
                  <a:gd name="connsiteY7" fmla="*/ 61695 h 266520"/>
                  <a:gd name="connsiteX8" fmla="*/ 111065 w 180659"/>
                  <a:gd name="connsiteY8" fmla="*/ 146803 h 266520"/>
                  <a:gd name="connsiteX9" fmla="*/ 162193 w 180659"/>
                  <a:gd name="connsiteY9" fmla="*/ 126981 h 266520"/>
                  <a:gd name="connsiteX10" fmla="*/ 70792 w 180659"/>
                  <a:gd name="connsiteY10" fmla="*/ 266520 h 266520"/>
                  <a:gd name="connsiteX11" fmla="*/ 0 w 180659"/>
                  <a:gd name="connsiteY11" fmla="*/ 188334 h 266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659" h="266520">
                    <a:moveTo>
                      <a:pt x="0" y="188334"/>
                    </a:moveTo>
                    <a:cubicBezTo>
                      <a:pt x="0" y="188334"/>
                      <a:pt x="14001" y="80730"/>
                      <a:pt x="18563" y="68931"/>
                    </a:cubicBezTo>
                    <a:cubicBezTo>
                      <a:pt x="22024" y="59807"/>
                      <a:pt x="28632" y="132802"/>
                      <a:pt x="28632" y="132802"/>
                    </a:cubicBezTo>
                    <a:cubicBezTo>
                      <a:pt x="28632" y="132802"/>
                      <a:pt x="104458" y="-20110"/>
                      <a:pt x="106188" y="2229"/>
                    </a:cubicBezTo>
                    <a:cubicBezTo>
                      <a:pt x="107919" y="24568"/>
                      <a:pt x="66859" y="105429"/>
                      <a:pt x="66859" y="105429"/>
                    </a:cubicBezTo>
                    <a:cubicBezTo>
                      <a:pt x="66859" y="105429"/>
                      <a:pt x="166441" y="2229"/>
                      <a:pt x="148978" y="30703"/>
                    </a:cubicBezTo>
                    <a:cubicBezTo>
                      <a:pt x="131516" y="59020"/>
                      <a:pt x="88412" y="128240"/>
                      <a:pt x="88412" y="128240"/>
                    </a:cubicBezTo>
                    <a:cubicBezTo>
                      <a:pt x="88412" y="128240"/>
                      <a:pt x="197589" y="26613"/>
                      <a:pt x="178397" y="61695"/>
                    </a:cubicBezTo>
                    <a:cubicBezTo>
                      <a:pt x="159204" y="96776"/>
                      <a:pt x="111065" y="146803"/>
                      <a:pt x="111065" y="146803"/>
                    </a:cubicBezTo>
                    <a:cubicBezTo>
                      <a:pt x="111065" y="146803"/>
                      <a:pt x="188307" y="97406"/>
                      <a:pt x="162193" y="126981"/>
                    </a:cubicBezTo>
                    <a:cubicBezTo>
                      <a:pt x="136079" y="156714"/>
                      <a:pt x="89828" y="212718"/>
                      <a:pt x="70792" y="266520"/>
                    </a:cubicBezTo>
                    <a:lnTo>
                      <a:pt x="0" y="188334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1" name="Freeform: Shape 660">
                <a:extLst>
                  <a:ext uri="{FF2B5EF4-FFF2-40B4-BE49-F238E27FC236}">
                    <a16:creationId xmlns:a16="http://schemas.microsoft.com/office/drawing/2014/main" id="{F43DF4EB-5199-4864-8E5D-E6E12181D920}"/>
                  </a:ext>
                </a:extLst>
              </p:cNvPr>
              <p:cNvSpPr/>
              <p:nvPr/>
            </p:nvSpPr>
            <p:spPr>
              <a:xfrm>
                <a:off x="5741271" y="2462056"/>
                <a:ext cx="1522632" cy="1574577"/>
              </a:xfrm>
              <a:custGeom>
                <a:avLst/>
                <a:gdLst>
                  <a:gd name="connsiteX0" fmla="*/ 680991 w 1522632"/>
                  <a:gd name="connsiteY0" fmla="*/ 557686 h 1574577"/>
                  <a:gd name="connsiteX1" fmla="*/ 252304 w 1522632"/>
                  <a:gd name="connsiteY1" fmla="*/ 732150 h 1574577"/>
                  <a:gd name="connsiteX2" fmla="*/ 30803 w 1522632"/>
                  <a:gd name="connsiteY2" fmla="*/ 1019881 h 1574577"/>
                  <a:gd name="connsiteX3" fmla="*/ 7363 w 1522632"/>
                  <a:gd name="connsiteY3" fmla="*/ 1403575 h 1574577"/>
                  <a:gd name="connsiteX4" fmla="*/ 159959 w 1522632"/>
                  <a:gd name="connsiteY4" fmla="*/ 1403575 h 1574577"/>
                  <a:gd name="connsiteX5" fmla="*/ 210773 w 1522632"/>
                  <a:gd name="connsiteY5" fmla="*/ 1078088 h 1574577"/>
                  <a:gd name="connsiteX6" fmla="*/ 316174 w 1522632"/>
                  <a:gd name="connsiteY6" fmla="*/ 953179 h 1574577"/>
                  <a:gd name="connsiteX7" fmla="*/ 305792 w 1522632"/>
                  <a:gd name="connsiteY7" fmla="*/ 1574578 h 1574577"/>
                  <a:gd name="connsiteX8" fmla="*/ 1064999 w 1522632"/>
                  <a:gd name="connsiteY8" fmla="*/ 1505201 h 1574577"/>
                  <a:gd name="connsiteX9" fmla="*/ 1064999 w 1522632"/>
                  <a:gd name="connsiteY9" fmla="*/ 803571 h 1574577"/>
                  <a:gd name="connsiteX10" fmla="*/ 1522632 w 1522632"/>
                  <a:gd name="connsiteY10" fmla="*/ 101941 h 1574577"/>
                  <a:gd name="connsiteX11" fmla="*/ 1339516 w 1522632"/>
                  <a:gd name="connsiteY11" fmla="*/ 0 h 1574577"/>
                  <a:gd name="connsiteX12" fmla="*/ 851364 w 1522632"/>
                  <a:gd name="connsiteY12" fmla="*/ 549191 h 1574577"/>
                  <a:gd name="connsiteX13" fmla="*/ 680991 w 1522632"/>
                  <a:gd name="connsiteY13" fmla="*/ 557686 h 157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2632" h="1574577">
                    <a:moveTo>
                      <a:pt x="680991" y="557686"/>
                    </a:moveTo>
                    <a:cubicBezTo>
                      <a:pt x="522416" y="565552"/>
                      <a:pt x="371078" y="626905"/>
                      <a:pt x="252304" y="732150"/>
                    </a:cubicBezTo>
                    <a:cubicBezTo>
                      <a:pt x="146588" y="825753"/>
                      <a:pt x="56603" y="942481"/>
                      <a:pt x="30803" y="1019881"/>
                    </a:cubicBezTo>
                    <a:cubicBezTo>
                      <a:pt x="-20010" y="1172478"/>
                      <a:pt x="7363" y="1403575"/>
                      <a:pt x="7363" y="1403575"/>
                    </a:cubicBezTo>
                    <a:lnTo>
                      <a:pt x="159959" y="1403575"/>
                    </a:lnTo>
                    <a:lnTo>
                      <a:pt x="210773" y="1078088"/>
                    </a:lnTo>
                    <a:lnTo>
                      <a:pt x="316174" y="953179"/>
                    </a:lnTo>
                    <a:lnTo>
                      <a:pt x="305792" y="1574578"/>
                    </a:lnTo>
                    <a:lnTo>
                      <a:pt x="1064999" y="1505201"/>
                    </a:lnTo>
                    <a:lnTo>
                      <a:pt x="1064999" y="803571"/>
                    </a:lnTo>
                    <a:lnTo>
                      <a:pt x="1522632" y="101941"/>
                    </a:lnTo>
                    <a:lnTo>
                      <a:pt x="1339516" y="0"/>
                    </a:lnTo>
                    <a:lnTo>
                      <a:pt x="851364" y="549191"/>
                    </a:lnTo>
                    <a:lnTo>
                      <a:pt x="680991" y="55768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2" name="Freeform: Shape 661">
                <a:extLst>
                  <a:ext uri="{FF2B5EF4-FFF2-40B4-BE49-F238E27FC236}">
                    <a16:creationId xmlns:a16="http://schemas.microsoft.com/office/drawing/2014/main" id="{8835112F-D3B3-435F-B989-26715E7AB3CB}"/>
                  </a:ext>
                </a:extLst>
              </p:cNvPr>
              <p:cNvSpPr/>
              <p:nvPr/>
            </p:nvSpPr>
            <p:spPr>
              <a:xfrm>
                <a:off x="6056481" y="3608555"/>
                <a:ext cx="754764" cy="27646"/>
              </a:xfrm>
              <a:custGeom>
                <a:avLst/>
                <a:gdLst>
                  <a:gd name="connsiteX0" fmla="*/ 3009 w 754764"/>
                  <a:gd name="connsiteY0" fmla="*/ 7100 h 27646"/>
                  <a:gd name="connsiteX1" fmla="*/ 748216 w 754764"/>
                  <a:gd name="connsiteY1" fmla="*/ 13708 h 27646"/>
                  <a:gd name="connsiteX2" fmla="*/ 748216 w 754764"/>
                  <a:gd name="connsiteY2" fmla="*/ 21 h 27646"/>
                  <a:gd name="connsiteX3" fmla="*/ 3009 w 754764"/>
                  <a:gd name="connsiteY3" fmla="*/ 650 h 27646"/>
                  <a:gd name="connsiteX4" fmla="*/ 3009 w 754764"/>
                  <a:gd name="connsiteY4" fmla="*/ 7100 h 27646"/>
                  <a:gd name="connsiteX5" fmla="*/ 3009 w 754764"/>
                  <a:gd name="connsiteY5" fmla="*/ 7100 h 27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764" h="27646">
                    <a:moveTo>
                      <a:pt x="3009" y="7100"/>
                    </a:moveTo>
                    <a:cubicBezTo>
                      <a:pt x="250153" y="35260"/>
                      <a:pt x="500443" y="31484"/>
                      <a:pt x="748216" y="13708"/>
                    </a:cubicBezTo>
                    <a:cubicBezTo>
                      <a:pt x="756868" y="13078"/>
                      <a:pt x="757026" y="-608"/>
                      <a:pt x="748216" y="21"/>
                    </a:cubicBezTo>
                    <a:cubicBezTo>
                      <a:pt x="498712" y="19214"/>
                      <a:pt x="252670" y="13236"/>
                      <a:pt x="3009" y="650"/>
                    </a:cubicBezTo>
                    <a:cubicBezTo>
                      <a:pt x="-1081" y="650"/>
                      <a:pt x="-924" y="6786"/>
                      <a:pt x="3009" y="7100"/>
                    </a:cubicBezTo>
                    <a:lnTo>
                      <a:pt x="3009" y="7100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3" name="Freeform: Shape 662">
                <a:extLst>
                  <a:ext uri="{FF2B5EF4-FFF2-40B4-BE49-F238E27FC236}">
                    <a16:creationId xmlns:a16="http://schemas.microsoft.com/office/drawing/2014/main" id="{FF8EDE89-A9D9-4BD0-A83D-B896A16FCE22}"/>
                  </a:ext>
                </a:extLst>
              </p:cNvPr>
              <p:cNvSpPr/>
              <p:nvPr/>
            </p:nvSpPr>
            <p:spPr>
              <a:xfrm>
                <a:off x="6055950" y="3538373"/>
                <a:ext cx="758539" cy="19786"/>
              </a:xfrm>
              <a:custGeom>
                <a:avLst/>
                <a:gdLst>
                  <a:gd name="connsiteX0" fmla="*/ 3540 w 758539"/>
                  <a:gd name="connsiteY0" fmla="*/ 12154 h 19786"/>
                  <a:gd name="connsiteX1" fmla="*/ 752522 w 758539"/>
                  <a:gd name="connsiteY1" fmla="*/ 17975 h 19786"/>
                  <a:gd name="connsiteX2" fmla="*/ 752522 w 758539"/>
                  <a:gd name="connsiteY2" fmla="*/ 5704 h 19786"/>
                  <a:gd name="connsiteX3" fmla="*/ 3540 w 758539"/>
                  <a:gd name="connsiteY3" fmla="*/ 4918 h 19786"/>
                  <a:gd name="connsiteX4" fmla="*/ 3540 w 758539"/>
                  <a:gd name="connsiteY4" fmla="*/ 12154 h 19786"/>
                  <a:gd name="connsiteX5" fmla="*/ 3540 w 758539"/>
                  <a:gd name="connsiteY5" fmla="*/ 12154 h 19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8539" h="19786">
                    <a:moveTo>
                      <a:pt x="3540" y="12154"/>
                    </a:moveTo>
                    <a:cubicBezTo>
                      <a:pt x="252257" y="24582"/>
                      <a:pt x="503490" y="18132"/>
                      <a:pt x="752522" y="17975"/>
                    </a:cubicBezTo>
                    <a:cubicBezTo>
                      <a:pt x="760545" y="17975"/>
                      <a:pt x="760545" y="5704"/>
                      <a:pt x="752522" y="5704"/>
                    </a:cubicBezTo>
                    <a:cubicBezTo>
                      <a:pt x="503490" y="3187"/>
                      <a:pt x="252414" y="-5308"/>
                      <a:pt x="3540" y="4918"/>
                    </a:cubicBezTo>
                    <a:cubicBezTo>
                      <a:pt x="-1180" y="4918"/>
                      <a:pt x="-1180" y="11997"/>
                      <a:pt x="3540" y="12154"/>
                    </a:cubicBezTo>
                    <a:lnTo>
                      <a:pt x="3540" y="12154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4" name="Freeform: Shape 663">
                <a:extLst>
                  <a:ext uri="{FF2B5EF4-FFF2-40B4-BE49-F238E27FC236}">
                    <a16:creationId xmlns:a16="http://schemas.microsoft.com/office/drawing/2014/main" id="{775AEC5E-9258-4452-A9EC-174B04061DAB}"/>
                  </a:ext>
                </a:extLst>
              </p:cNvPr>
              <p:cNvSpPr/>
              <p:nvPr/>
            </p:nvSpPr>
            <p:spPr>
              <a:xfrm>
                <a:off x="6055007" y="3462738"/>
                <a:ext cx="750673" cy="28493"/>
              </a:xfrm>
              <a:custGeom>
                <a:avLst/>
                <a:gdLst>
                  <a:gd name="connsiteX0" fmla="*/ 4484 w 750673"/>
                  <a:gd name="connsiteY0" fmla="*/ 21086 h 28493"/>
                  <a:gd name="connsiteX1" fmla="*/ 744656 w 750673"/>
                  <a:gd name="connsiteY1" fmla="*/ 12591 h 28493"/>
                  <a:gd name="connsiteX2" fmla="*/ 744656 w 750673"/>
                  <a:gd name="connsiteY2" fmla="*/ 6 h 28493"/>
                  <a:gd name="connsiteX3" fmla="*/ 4484 w 750673"/>
                  <a:gd name="connsiteY3" fmla="*/ 11647 h 28493"/>
                  <a:gd name="connsiteX4" fmla="*/ 4484 w 750673"/>
                  <a:gd name="connsiteY4" fmla="*/ 21086 h 28493"/>
                  <a:gd name="connsiteX5" fmla="*/ 4484 w 750673"/>
                  <a:gd name="connsiteY5" fmla="*/ 21086 h 28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0673" h="28493">
                    <a:moveTo>
                      <a:pt x="4484" y="21086"/>
                    </a:moveTo>
                    <a:cubicBezTo>
                      <a:pt x="250683" y="35087"/>
                      <a:pt x="498771" y="27536"/>
                      <a:pt x="744656" y="12591"/>
                    </a:cubicBezTo>
                    <a:cubicBezTo>
                      <a:pt x="752679" y="12119"/>
                      <a:pt x="752679" y="-309"/>
                      <a:pt x="744656" y="6"/>
                    </a:cubicBezTo>
                    <a:cubicBezTo>
                      <a:pt x="497670" y="13220"/>
                      <a:pt x="251785" y="12277"/>
                      <a:pt x="4484" y="11647"/>
                    </a:cubicBezTo>
                    <a:cubicBezTo>
                      <a:pt x="-1495" y="11805"/>
                      <a:pt x="-1495" y="20772"/>
                      <a:pt x="4484" y="21086"/>
                    </a:cubicBezTo>
                    <a:lnTo>
                      <a:pt x="4484" y="2108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5" name="Freeform: Shape 664">
                <a:extLst>
                  <a:ext uri="{FF2B5EF4-FFF2-40B4-BE49-F238E27FC236}">
                    <a16:creationId xmlns:a16="http://schemas.microsoft.com/office/drawing/2014/main" id="{5A1BFD2E-0E0D-4AB2-B7BD-F944C52AE40A}"/>
                  </a:ext>
                </a:extLst>
              </p:cNvPr>
              <p:cNvSpPr/>
              <p:nvPr/>
            </p:nvSpPr>
            <p:spPr>
              <a:xfrm>
                <a:off x="6029757" y="3383687"/>
                <a:ext cx="784535" cy="27149"/>
              </a:xfrm>
              <a:custGeom>
                <a:avLst/>
                <a:gdLst>
                  <a:gd name="connsiteX0" fmla="*/ 944 w 784535"/>
                  <a:gd name="connsiteY0" fmla="*/ 7636 h 27149"/>
                  <a:gd name="connsiteX1" fmla="*/ 778872 w 784535"/>
                  <a:gd name="connsiteY1" fmla="*/ 17075 h 27149"/>
                  <a:gd name="connsiteX2" fmla="*/ 778872 w 784535"/>
                  <a:gd name="connsiteY2" fmla="*/ 5276 h 27149"/>
                  <a:gd name="connsiteX3" fmla="*/ 944 w 784535"/>
                  <a:gd name="connsiteY3" fmla="*/ 5905 h 27149"/>
                  <a:gd name="connsiteX4" fmla="*/ 944 w 784535"/>
                  <a:gd name="connsiteY4" fmla="*/ 7636 h 27149"/>
                  <a:gd name="connsiteX5" fmla="*/ 944 w 784535"/>
                  <a:gd name="connsiteY5" fmla="*/ 7636 h 2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535" h="27149">
                    <a:moveTo>
                      <a:pt x="944" y="7636"/>
                    </a:moveTo>
                    <a:cubicBezTo>
                      <a:pt x="254695" y="40829"/>
                      <a:pt x="523548" y="22895"/>
                      <a:pt x="778872" y="17075"/>
                    </a:cubicBezTo>
                    <a:cubicBezTo>
                      <a:pt x="786424" y="16917"/>
                      <a:pt x="786424" y="5119"/>
                      <a:pt x="778872" y="5276"/>
                    </a:cubicBezTo>
                    <a:cubicBezTo>
                      <a:pt x="520559" y="11569"/>
                      <a:pt x="258313" y="-9826"/>
                      <a:pt x="944" y="5905"/>
                    </a:cubicBezTo>
                    <a:cubicBezTo>
                      <a:pt x="-315" y="5905"/>
                      <a:pt x="-315" y="7478"/>
                      <a:pt x="944" y="7636"/>
                    </a:cubicBezTo>
                    <a:lnTo>
                      <a:pt x="944" y="763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6" name="Freeform: Shape 665">
                <a:extLst>
                  <a:ext uri="{FF2B5EF4-FFF2-40B4-BE49-F238E27FC236}">
                    <a16:creationId xmlns:a16="http://schemas.microsoft.com/office/drawing/2014/main" id="{3189C1C7-4A9E-4CE8-816A-9A74D7CB2D7A}"/>
                  </a:ext>
                </a:extLst>
              </p:cNvPr>
              <p:cNvSpPr/>
              <p:nvPr/>
            </p:nvSpPr>
            <p:spPr>
              <a:xfrm>
                <a:off x="6045528" y="3285092"/>
                <a:ext cx="766169" cy="30101"/>
              </a:xfrm>
              <a:custGeom>
                <a:avLst/>
                <a:gdLst>
                  <a:gd name="connsiteX0" fmla="*/ 1534 w 766169"/>
                  <a:gd name="connsiteY0" fmla="*/ 22066 h 30101"/>
                  <a:gd name="connsiteX1" fmla="*/ 760742 w 766169"/>
                  <a:gd name="connsiteY1" fmla="*/ 12785 h 30101"/>
                  <a:gd name="connsiteX2" fmla="*/ 760742 w 766169"/>
                  <a:gd name="connsiteY2" fmla="*/ 1458 h 30101"/>
                  <a:gd name="connsiteX3" fmla="*/ 1534 w 766169"/>
                  <a:gd name="connsiteY3" fmla="*/ 18920 h 30101"/>
                  <a:gd name="connsiteX4" fmla="*/ 1534 w 766169"/>
                  <a:gd name="connsiteY4" fmla="*/ 22066 h 30101"/>
                  <a:gd name="connsiteX5" fmla="*/ 1534 w 766169"/>
                  <a:gd name="connsiteY5" fmla="*/ 22066 h 30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6169" h="30101">
                    <a:moveTo>
                      <a:pt x="1534" y="22066"/>
                    </a:moveTo>
                    <a:cubicBezTo>
                      <a:pt x="250251" y="41731"/>
                      <a:pt x="511238" y="20021"/>
                      <a:pt x="760742" y="12785"/>
                    </a:cubicBezTo>
                    <a:cubicBezTo>
                      <a:pt x="767978" y="12627"/>
                      <a:pt x="767978" y="1458"/>
                      <a:pt x="760742" y="1458"/>
                    </a:cubicBezTo>
                    <a:cubicBezTo>
                      <a:pt x="511081" y="2874"/>
                      <a:pt x="249621" y="-9397"/>
                      <a:pt x="1534" y="18920"/>
                    </a:cubicBezTo>
                    <a:cubicBezTo>
                      <a:pt x="-511" y="19077"/>
                      <a:pt x="-511" y="21909"/>
                      <a:pt x="1534" y="22066"/>
                    </a:cubicBezTo>
                    <a:lnTo>
                      <a:pt x="1534" y="2206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7" name="Freeform: Shape 666">
                <a:extLst>
                  <a:ext uri="{FF2B5EF4-FFF2-40B4-BE49-F238E27FC236}">
                    <a16:creationId xmlns:a16="http://schemas.microsoft.com/office/drawing/2014/main" id="{58ACCA75-FE73-4B4A-A620-633FC753BF08}"/>
                  </a:ext>
                </a:extLst>
              </p:cNvPr>
              <p:cNvSpPr/>
              <p:nvPr/>
            </p:nvSpPr>
            <p:spPr>
              <a:xfrm>
                <a:off x="6081155" y="3185044"/>
                <a:ext cx="692708" cy="42000"/>
              </a:xfrm>
              <a:custGeom>
                <a:avLst/>
                <a:gdLst>
                  <a:gd name="connsiteX0" fmla="*/ 1618 w 692708"/>
                  <a:gd name="connsiteY0" fmla="*/ 27725 h 42000"/>
                  <a:gd name="connsiteX1" fmla="*/ 687045 w 692708"/>
                  <a:gd name="connsiteY1" fmla="*/ 11836 h 42000"/>
                  <a:gd name="connsiteX2" fmla="*/ 687045 w 692708"/>
                  <a:gd name="connsiteY2" fmla="*/ 37 h 42000"/>
                  <a:gd name="connsiteX3" fmla="*/ 2248 w 692708"/>
                  <a:gd name="connsiteY3" fmla="*/ 23320 h 42000"/>
                  <a:gd name="connsiteX4" fmla="*/ 1618 w 692708"/>
                  <a:gd name="connsiteY4" fmla="*/ 27725 h 42000"/>
                  <a:gd name="connsiteX5" fmla="*/ 1618 w 692708"/>
                  <a:gd name="connsiteY5" fmla="*/ 27725 h 4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2708" h="42000">
                    <a:moveTo>
                      <a:pt x="1618" y="27725"/>
                    </a:moveTo>
                    <a:cubicBezTo>
                      <a:pt x="222333" y="59345"/>
                      <a:pt x="466488" y="31343"/>
                      <a:pt x="687045" y="11836"/>
                    </a:cubicBezTo>
                    <a:cubicBezTo>
                      <a:pt x="694596" y="11207"/>
                      <a:pt x="694596" y="-749"/>
                      <a:pt x="687045" y="37"/>
                    </a:cubicBezTo>
                    <a:cubicBezTo>
                      <a:pt x="458779" y="20803"/>
                      <a:pt x="229569" y="6015"/>
                      <a:pt x="2248" y="23320"/>
                    </a:cubicBezTo>
                    <a:cubicBezTo>
                      <a:pt x="-112" y="23477"/>
                      <a:pt x="-1056" y="27410"/>
                      <a:pt x="1618" y="27725"/>
                    </a:cubicBezTo>
                    <a:lnTo>
                      <a:pt x="1618" y="27725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8" name="Freeform: Shape 667">
                <a:extLst>
                  <a:ext uri="{FF2B5EF4-FFF2-40B4-BE49-F238E27FC236}">
                    <a16:creationId xmlns:a16="http://schemas.microsoft.com/office/drawing/2014/main" id="{E629D1FB-7689-4D8C-8177-7AB73D587D2B}"/>
                  </a:ext>
                </a:extLst>
              </p:cNvPr>
              <p:cNvSpPr/>
              <p:nvPr/>
            </p:nvSpPr>
            <p:spPr>
              <a:xfrm>
                <a:off x="6055773" y="3090510"/>
                <a:ext cx="620809" cy="55871"/>
              </a:xfrm>
              <a:custGeom>
                <a:avLst/>
                <a:gdLst>
                  <a:gd name="connsiteX0" fmla="*/ 3717 w 620809"/>
                  <a:gd name="connsiteY0" fmla="*/ 55872 h 55871"/>
                  <a:gd name="connsiteX1" fmla="*/ 615205 w 620809"/>
                  <a:gd name="connsiteY1" fmla="*/ 11823 h 55871"/>
                  <a:gd name="connsiteX2" fmla="*/ 615205 w 620809"/>
                  <a:gd name="connsiteY2" fmla="*/ 25 h 55871"/>
                  <a:gd name="connsiteX3" fmla="*/ 3717 w 620809"/>
                  <a:gd name="connsiteY3" fmla="*/ 48321 h 55871"/>
                  <a:gd name="connsiteX4" fmla="*/ 3717 w 620809"/>
                  <a:gd name="connsiteY4" fmla="*/ 55872 h 55871"/>
                  <a:gd name="connsiteX5" fmla="*/ 3717 w 620809"/>
                  <a:gd name="connsiteY5" fmla="*/ 55872 h 55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0809" h="55871">
                    <a:moveTo>
                      <a:pt x="3717" y="55872"/>
                    </a:moveTo>
                    <a:cubicBezTo>
                      <a:pt x="207441" y="54771"/>
                      <a:pt x="412896" y="34162"/>
                      <a:pt x="615205" y="11823"/>
                    </a:cubicBezTo>
                    <a:cubicBezTo>
                      <a:pt x="622599" y="11037"/>
                      <a:pt x="622756" y="-605"/>
                      <a:pt x="615205" y="25"/>
                    </a:cubicBezTo>
                    <a:cubicBezTo>
                      <a:pt x="411480" y="19374"/>
                      <a:pt x="207913" y="35421"/>
                      <a:pt x="3717" y="48321"/>
                    </a:cubicBezTo>
                    <a:cubicBezTo>
                      <a:pt x="-1160" y="48478"/>
                      <a:pt x="-1317" y="55872"/>
                      <a:pt x="3717" y="55872"/>
                    </a:cubicBezTo>
                    <a:lnTo>
                      <a:pt x="3717" y="55872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9" name="Freeform: Shape 668">
                <a:extLst>
                  <a:ext uri="{FF2B5EF4-FFF2-40B4-BE49-F238E27FC236}">
                    <a16:creationId xmlns:a16="http://schemas.microsoft.com/office/drawing/2014/main" id="{62D2BFED-0A5F-46AC-859A-26FD2BA9E76C}"/>
                  </a:ext>
                </a:extLst>
              </p:cNvPr>
              <p:cNvSpPr/>
              <p:nvPr/>
            </p:nvSpPr>
            <p:spPr>
              <a:xfrm>
                <a:off x="6603913" y="3000761"/>
                <a:ext cx="220378" cy="248044"/>
              </a:xfrm>
              <a:custGeom>
                <a:avLst/>
                <a:gdLst>
                  <a:gd name="connsiteX0" fmla="*/ 993 w 220378"/>
                  <a:gd name="connsiteY0" fmla="*/ 6553 h 248044"/>
                  <a:gd name="connsiteX1" fmla="*/ 209751 w 220378"/>
                  <a:gd name="connsiteY1" fmla="*/ 245988 h 248044"/>
                  <a:gd name="connsiteX2" fmla="*/ 218718 w 220378"/>
                  <a:gd name="connsiteY2" fmla="*/ 237021 h 248044"/>
                  <a:gd name="connsiteX3" fmla="*/ 6341 w 220378"/>
                  <a:gd name="connsiteY3" fmla="*/ 1204 h 248044"/>
                  <a:gd name="connsiteX4" fmla="*/ 993 w 220378"/>
                  <a:gd name="connsiteY4" fmla="*/ 6553 h 248044"/>
                  <a:gd name="connsiteX5" fmla="*/ 993 w 220378"/>
                  <a:gd name="connsiteY5" fmla="*/ 6553 h 248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378" h="248044">
                    <a:moveTo>
                      <a:pt x="993" y="6553"/>
                    </a:moveTo>
                    <a:cubicBezTo>
                      <a:pt x="69897" y="86941"/>
                      <a:pt x="139116" y="167015"/>
                      <a:pt x="209751" y="245988"/>
                    </a:cubicBezTo>
                    <a:cubicBezTo>
                      <a:pt x="215257" y="252123"/>
                      <a:pt x="224067" y="243156"/>
                      <a:pt x="218718" y="237021"/>
                    </a:cubicBezTo>
                    <a:cubicBezTo>
                      <a:pt x="148870" y="157576"/>
                      <a:pt x="77763" y="79233"/>
                      <a:pt x="6341" y="1204"/>
                    </a:cubicBezTo>
                    <a:cubicBezTo>
                      <a:pt x="2880" y="-2414"/>
                      <a:pt x="-2154" y="2935"/>
                      <a:pt x="993" y="6553"/>
                    </a:cubicBezTo>
                    <a:lnTo>
                      <a:pt x="993" y="6553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0" name="Freeform: Shape 669">
                <a:extLst>
                  <a:ext uri="{FF2B5EF4-FFF2-40B4-BE49-F238E27FC236}">
                    <a16:creationId xmlns:a16="http://schemas.microsoft.com/office/drawing/2014/main" id="{836406B2-CE96-475E-9A6A-4F57C75570F4}"/>
                  </a:ext>
                </a:extLst>
              </p:cNvPr>
              <p:cNvSpPr/>
              <p:nvPr/>
            </p:nvSpPr>
            <p:spPr>
              <a:xfrm>
                <a:off x="6656494" y="2937281"/>
                <a:ext cx="226397" cy="228802"/>
              </a:xfrm>
              <a:custGeom>
                <a:avLst/>
                <a:gdLst>
                  <a:gd name="connsiteX0" fmla="*/ 483 w 226397"/>
                  <a:gd name="connsiteY0" fmla="*/ 3961 h 228802"/>
                  <a:gd name="connsiteX1" fmla="*/ 216164 w 226397"/>
                  <a:gd name="connsiteY1" fmla="*/ 227192 h 228802"/>
                  <a:gd name="connsiteX2" fmla="*/ 224659 w 226397"/>
                  <a:gd name="connsiteY2" fmla="*/ 218697 h 228802"/>
                  <a:gd name="connsiteX3" fmla="*/ 5046 w 226397"/>
                  <a:gd name="connsiteY3" fmla="*/ 657 h 228802"/>
                  <a:gd name="connsiteX4" fmla="*/ 483 w 226397"/>
                  <a:gd name="connsiteY4" fmla="*/ 3961 h 228802"/>
                  <a:gd name="connsiteX5" fmla="*/ 483 w 226397"/>
                  <a:gd name="connsiteY5" fmla="*/ 3961 h 228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397" h="228802">
                    <a:moveTo>
                      <a:pt x="483" y="3961"/>
                    </a:moveTo>
                    <a:cubicBezTo>
                      <a:pt x="59949" y="85136"/>
                      <a:pt x="141281" y="160175"/>
                      <a:pt x="216164" y="227192"/>
                    </a:cubicBezTo>
                    <a:cubicBezTo>
                      <a:pt x="221827" y="232226"/>
                      <a:pt x="230008" y="224360"/>
                      <a:pt x="224659" y="218697"/>
                    </a:cubicBezTo>
                    <a:cubicBezTo>
                      <a:pt x="153709" y="146017"/>
                      <a:pt x="82445" y="66100"/>
                      <a:pt x="5046" y="657"/>
                    </a:cubicBezTo>
                    <a:cubicBezTo>
                      <a:pt x="2686" y="-1231"/>
                      <a:pt x="-1404" y="1286"/>
                      <a:pt x="483" y="3961"/>
                    </a:cubicBezTo>
                    <a:lnTo>
                      <a:pt x="483" y="3961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1" name="Freeform: Shape 670">
                <a:extLst>
                  <a:ext uri="{FF2B5EF4-FFF2-40B4-BE49-F238E27FC236}">
                    <a16:creationId xmlns:a16="http://schemas.microsoft.com/office/drawing/2014/main" id="{D70D3213-75C7-4FE6-8B62-28F863EF6439}"/>
                  </a:ext>
                </a:extLst>
              </p:cNvPr>
              <p:cNvSpPr/>
              <p:nvPr/>
            </p:nvSpPr>
            <p:spPr>
              <a:xfrm>
                <a:off x="6728721" y="2867479"/>
                <a:ext cx="195692" cy="204563"/>
              </a:xfrm>
              <a:custGeom>
                <a:avLst/>
                <a:gdLst>
                  <a:gd name="connsiteX0" fmla="*/ 1093 w 195692"/>
                  <a:gd name="connsiteY0" fmla="*/ 7375 h 204563"/>
                  <a:gd name="connsiteX1" fmla="*/ 184052 w 195692"/>
                  <a:gd name="connsiteY1" fmla="*/ 202447 h 204563"/>
                  <a:gd name="connsiteX2" fmla="*/ 193805 w 195692"/>
                  <a:gd name="connsiteY2" fmla="*/ 192693 h 204563"/>
                  <a:gd name="connsiteX3" fmla="*/ 7228 w 195692"/>
                  <a:gd name="connsiteY3" fmla="*/ 1239 h 204563"/>
                  <a:gd name="connsiteX4" fmla="*/ 1093 w 195692"/>
                  <a:gd name="connsiteY4" fmla="*/ 7375 h 204563"/>
                  <a:gd name="connsiteX5" fmla="*/ 1093 w 195692"/>
                  <a:gd name="connsiteY5" fmla="*/ 7375 h 204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5692" h="204563">
                    <a:moveTo>
                      <a:pt x="1093" y="7375"/>
                    </a:moveTo>
                    <a:cubicBezTo>
                      <a:pt x="57884" y="75493"/>
                      <a:pt x="122384" y="138734"/>
                      <a:pt x="184052" y="202447"/>
                    </a:cubicBezTo>
                    <a:cubicBezTo>
                      <a:pt x="190187" y="208897"/>
                      <a:pt x="199783" y="199143"/>
                      <a:pt x="193805" y="192693"/>
                    </a:cubicBezTo>
                    <a:cubicBezTo>
                      <a:pt x="132924" y="128193"/>
                      <a:pt x="72829" y="61019"/>
                      <a:pt x="7228" y="1239"/>
                    </a:cubicBezTo>
                    <a:cubicBezTo>
                      <a:pt x="3138" y="-2536"/>
                      <a:pt x="-2368" y="3127"/>
                      <a:pt x="1093" y="7375"/>
                    </a:cubicBezTo>
                    <a:lnTo>
                      <a:pt x="1093" y="7375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2" name="Freeform: Shape 671">
                <a:extLst>
                  <a:ext uri="{FF2B5EF4-FFF2-40B4-BE49-F238E27FC236}">
                    <a16:creationId xmlns:a16="http://schemas.microsoft.com/office/drawing/2014/main" id="{E90A2561-4B65-49F8-80F9-1959BBF97593}"/>
                  </a:ext>
                </a:extLst>
              </p:cNvPr>
              <p:cNvSpPr/>
              <p:nvPr/>
            </p:nvSpPr>
            <p:spPr>
              <a:xfrm>
                <a:off x="6784933" y="2793854"/>
                <a:ext cx="207930" cy="201132"/>
              </a:xfrm>
              <a:custGeom>
                <a:avLst/>
                <a:gdLst>
                  <a:gd name="connsiteX0" fmla="*/ 1200 w 207930"/>
                  <a:gd name="connsiteY0" fmla="*/ 6590 h 201132"/>
                  <a:gd name="connsiteX1" fmla="*/ 194856 w 207930"/>
                  <a:gd name="connsiteY1" fmla="*/ 198830 h 201132"/>
                  <a:gd name="connsiteX2" fmla="*/ 205711 w 207930"/>
                  <a:gd name="connsiteY2" fmla="*/ 187975 h 201132"/>
                  <a:gd name="connsiteX3" fmla="*/ 6863 w 207930"/>
                  <a:gd name="connsiteY3" fmla="*/ 926 h 201132"/>
                  <a:gd name="connsiteX4" fmla="*/ 1200 w 207930"/>
                  <a:gd name="connsiteY4" fmla="*/ 6590 h 201132"/>
                  <a:gd name="connsiteX5" fmla="*/ 1200 w 207930"/>
                  <a:gd name="connsiteY5" fmla="*/ 6590 h 201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930" h="201132">
                    <a:moveTo>
                      <a:pt x="1200" y="6590"/>
                    </a:moveTo>
                    <a:cubicBezTo>
                      <a:pt x="63183" y="72977"/>
                      <a:pt x="131615" y="133544"/>
                      <a:pt x="194856" y="198830"/>
                    </a:cubicBezTo>
                    <a:cubicBezTo>
                      <a:pt x="201778" y="205909"/>
                      <a:pt x="212633" y="195054"/>
                      <a:pt x="205711" y="187975"/>
                    </a:cubicBezTo>
                    <a:cubicBezTo>
                      <a:pt x="142470" y="123633"/>
                      <a:pt x="78442" y="56302"/>
                      <a:pt x="6863" y="926"/>
                    </a:cubicBezTo>
                    <a:cubicBezTo>
                      <a:pt x="2931" y="-2063"/>
                      <a:pt x="-2418" y="2814"/>
                      <a:pt x="1200" y="6590"/>
                    </a:cubicBezTo>
                    <a:lnTo>
                      <a:pt x="1200" y="6590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3" name="Freeform: Shape 672">
                <a:extLst>
                  <a:ext uri="{FF2B5EF4-FFF2-40B4-BE49-F238E27FC236}">
                    <a16:creationId xmlns:a16="http://schemas.microsoft.com/office/drawing/2014/main" id="{C7CAD551-C815-4670-92F7-05EC42773B68}"/>
                  </a:ext>
                </a:extLst>
              </p:cNvPr>
              <p:cNvSpPr/>
              <p:nvPr/>
            </p:nvSpPr>
            <p:spPr>
              <a:xfrm>
                <a:off x="6841938" y="2724100"/>
                <a:ext cx="192247" cy="192582"/>
              </a:xfrm>
              <a:custGeom>
                <a:avLst/>
                <a:gdLst>
                  <a:gd name="connsiteX0" fmla="*/ 515 w 192247"/>
                  <a:gd name="connsiteY0" fmla="*/ 3034 h 192582"/>
                  <a:gd name="connsiteX1" fmla="*/ 178597 w 192247"/>
                  <a:gd name="connsiteY1" fmla="*/ 190240 h 192582"/>
                  <a:gd name="connsiteX2" fmla="*/ 189924 w 192247"/>
                  <a:gd name="connsiteY2" fmla="*/ 178913 h 192582"/>
                  <a:gd name="connsiteX3" fmla="*/ 3189 w 192247"/>
                  <a:gd name="connsiteY3" fmla="*/ 517 h 192582"/>
                  <a:gd name="connsiteX4" fmla="*/ 515 w 192247"/>
                  <a:gd name="connsiteY4" fmla="*/ 3034 h 192582"/>
                  <a:gd name="connsiteX5" fmla="*/ 515 w 192247"/>
                  <a:gd name="connsiteY5" fmla="*/ 3034 h 19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247" h="192582">
                    <a:moveTo>
                      <a:pt x="515" y="3034"/>
                    </a:moveTo>
                    <a:cubicBezTo>
                      <a:pt x="57306" y="68005"/>
                      <a:pt x="117558" y="129201"/>
                      <a:pt x="178597" y="190240"/>
                    </a:cubicBezTo>
                    <a:cubicBezTo>
                      <a:pt x="185833" y="197477"/>
                      <a:pt x="197160" y="186307"/>
                      <a:pt x="189924" y="178913"/>
                    </a:cubicBezTo>
                    <a:cubicBezTo>
                      <a:pt x="129042" y="117875"/>
                      <a:pt x="68004" y="57308"/>
                      <a:pt x="3189" y="517"/>
                    </a:cubicBezTo>
                    <a:cubicBezTo>
                      <a:pt x="1302" y="-1056"/>
                      <a:pt x="-1058" y="1303"/>
                      <a:pt x="515" y="3034"/>
                    </a:cubicBezTo>
                    <a:lnTo>
                      <a:pt x="515" y="3034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4" name="Freeform: Shape 673">
                <a:extLst>
                  <a:ext uri="{FF2B5EF4-FFF2-40B4-BE49-F238E27FC236}">
                    <a16:creationId xmlns:a16="http://schemas.microsoft.com/office/drawing/2014/main" id="{01414FA1-7FC7-4DC4-B56C-1B2D496A6BC2}"/>
                  </a:ext>
                </a:extLst>
              </p:cNvPr>
              <p:cNvSpPr/>
              <p:nvPr/>
            </p:nvSpPr>
            <p:spPr>
              <a:xfrm>
                <a:off x="6919176" y="2650967"/>
                <a:ext cx="191552" cy="142127"/>
              </a:xfrm>
              <a:custGeom>
                <a:avLst/>
                <a:gdLst>
                  <a:gd name="connsiteX0" fmla="*/ 519 w 191552"/>
                  <a:gd name="connsiteY0" fmla="*/ 3173 h 142127"/>
                  <a:gd name="connsiteX1" fmla="*/ 181590 w 191552"/>
                  <a:gd name="connsiteY1" fmla="*/ 141139 h 142127"/>
                  <a:gd name="connsiteX2" fmla="*/ 188354 w 191552"/>
                  <a:gd name="connsiteY2" fmla="*/ 129655 h 142127"/>
                  <a:gd name="connsiteX3" fmla="*/ 2721 w 191552"/>
                  <a:gd name="connsiteY3" fmla="*/ 341 h 142127"/>
                  <a:gd name="connsiteX4" fmla="*/ 519 w 191552"/>
                  <a:gd name="connsiteY4" fmla="*/ 3173 h 142127"/>
                  <a:gd name="connsiteX5" fmla="*/ 519 w 191552"/>
                  <a:gd name="connsiteY5" fmla="*/ 3173 h 142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552" h="142127">
                    <a:moveTo>
                      <a:pt x="519" y="3173"/>
                    </a:moveTo>
                    <a:cubicBezTo>
                      <a:pt x="49916" y="59334"/>
                      <a:pt x="118034" y="102911"/>
                      <a:pt x="181590" y="141139"/>
                    </a:cubicBezTo>
                    <a:cubicBezTo>
                      <a:pt x="188984" y="145544"/>
                      <a:pt x="195748" y="134060"/>
                      <a:pt x="188354" y="129655"/>
                    </a:cubicBezTo>
                    <a:cubicBezTo>
                      <a:pt x="122911" y="90798"/>
                      <a:pt x="65491" y="42502"/>
                      <a:pt x="2721" y="341"/>
                    </a:cubicBezTo>
                    <a:cubicBezTo>
                      <a:pt x="834" y="-918"/>
                      <a:pt x="-897" y="1599"/>
                      <a:pt x="519" y="3173"/>
                    </a:cubicBezTo>
                    <a:lnTo>
                      <a:pt x="519" y="3173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5" name="Freeform: Shape 674">
                <a:extLst>
                  <a:ext uri="{FF2B5EF4-FFF2-40B4-BE49-F238E27FC236}">
                    <a16:creationId xmlns:a16="http://schemas.microsoft.com/office/drawing/2014/main" id="{B96FE5D3-B27E-4D58-B05A-3E04AE4DC70E}"/>
                  </a:ext>
                </a:extLst>
              </p:cNvPr>
              <p:cNvSpPr/>
              <p:nvPr/>
            </p:nvSpPr>
            <p:spPr>
              <a:xfrm>
                <a:off x="6990428" y="2563675"/>
                <a:ext cx="186821" cy="136649"/>
              </a:xfrm>
              <a:custGeom>
                <a:avLst/>
                <a:gdLst>
                  <a:gd name="connsiteX0" fmla="*/ 1318 w 186821"/>
                  <a:gd name="connsiteY0" fmla="*/ 5356 h 136649"/>
                  <a:gd name="connsiteX1" fmla="*/ 174523 w 186821"/>
                  <a:gd name="connsiteY1" fmla="*/ 134513 h 136649"/>
                  <a:gd name="connsiteX2" fmla="*/ 184749 w 186821"/>
                  <a:gd name="connsiteY2" fmla="*/ 124287 h 136649"/>
                  <a:gd name="connsiteX3" fmla="*/ 3520 w 186821"/>
                  <a:gd name="connsiteY3" fmla="*/ 165 h 136649"/>
                  <a:gd name="connsiteX4" fmla="*/ 1318 w 186821"/>
                  <a:gd name="connsiteY4" fmla="*/ 5356 h 136649"/>
                  <a:gd name="connsiteX5" fmla="*/ 1318 w 186821"/>
                  <a:gd name="connsiteY5" fmla="*/ 5356 h 13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821" h="136649">
                    <a:moveTo>
                      <a:pt x="1318" y="5356"/>
                    </a:moveTo>
                    <a:cubicBezTo>
                      <a:pt x="63930" y="43741"/>
                      <a:pt x="122294" y="82284"/>
                      <a:pt x="174523" y="134513"/>
                    </a:cubicBezTo>
                    <a:cubicBezTo>
                      <a:pt x="181130" y="141120"/>
                      <a:pt x="191198" y="130895"/>
                      <a:pt x="184749" y="124287"/>
                    </a:cubicBezTo>
                    <a:cubicBezTo>
                      <a:pt x="134407" y="72216"/>
                      <a:pt x="72110" y="25021"/>
                      <a:pt x="3520" y="165"/>
                    </a:cubicBezTo>
                    <a:cubicBezTo>
                      <a:pt x="374" y="-936"/>
                      <a:pt x="-1356" y="3783"/>
                      <a:pt x="1318" y="5356"/>
                    </a:cubicBezTo>
                    <a:lnTo>
                      <a:pt x="1318" y="535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6" name="Freeform: Shape 675">
                <a:extLst>
                  <a:ext uri="{FF2B5EF4-FFF2-40B4-BE49-F238E27FC236}">
                    <a16:creationId xmlns:a16="http://schemas.microsoft.com/office/drawing/2014/main" id="{37DA2C6C-1EAE-4E1E-86E0-7C201CDAC79E}"/>
                  </a:ext>
                </a:extLst>
              </p:cNvPr>
              <p:cNvSpPr/>
              <p:nvPr/>
            </p:nvSpPr>
            <p:spPr>
              <a:xfrm>
                <a:off x="7075130" y="2467515"/>
                <a:ext cx="189301" cy="108577"/>
              </a:xfrm>
              <a:custGeom>
                <a:avLst/>
                <a:gdLst>
                  <a:gd name="connsiteX0" fmla="*/ 1251 w 189301"/>
                  <a:gd name="connsiteY0" fmla="*/ 6654 h 108577"/>
                  <a:gd name="connsiteX1" fmla="*/ 176816 w 189301"/>
                  <a:gd name="connsiteY1" fmla="*/ 107651 h 108577"/>
                  <a:gd name="connsiteX2" fmla="*/ 183424 w 189301"/>
                  <a:gd name="connsiteY2" fmla="*/ 92077 h 108577"/>
                  <a:gd name="connsiteX3" fmla="*/ 6128 w 189301"/>
                  <a:gd name="connsiteY3" fmla="*/ 361 h 108577"/>
                  <a:gd name="connsiteX4" fmla="*/ 1251 w 189301"/>
                  <a:gd name="connsiteY4" fmla="*/ 6654 h 108577"/>
                  <a:gd name="connsiteX5" fmla="*/ 1251 w 189301"/>
                  <a:gd name="connsiteY5" fmla="*/ 6654 h 10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9301" h="108577">
                    <a:moveTo>
                      <a:pt x="1251" y="6654"/>
                    </a:moveTo>
                    <a:cubicBezTo>
                      <a:pt x="50019" y="51804"/>
                      <a:pt x="116250" y="81851"/>
                      <a:pt x="176816" y="107651"/>
                    </a:cubicBezTo>
                    <a:cubicBezTo>
                      <a:pt x="188143" y="112528"/>
                      <a:pt x="194750" y="96796"/>
                      <a:pt x="183424" y="92077"/>
                    </a:cubicBezTo>
                    <a:cubicBezTo>
                      <a:pt x="120969" y="66434"/>
                      <a:pt x="66223" y="29937"/>
                      <a:pt x="6128" y="361"/>
                    </a:cubicBezTo>
                    <a:cubicBezTo>
                      <a:pt x="2195" y="-1369"/>
                      <a:pt x="-2209" y="3508"/>
                      <a:pt x="1251" y="6654"/>
                    </a:cubicBezTo>
                    <a:lnTo>
                      <a:pt x="1251" y="6654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7" name="Freeform: Shape 676">
                <a:extLst>
                  <a:ext uri="{FF2B5EF4-FFF2-40B4-BE49-F238E27FC236}">
                    <a16:creationId xmlns:a16="http://schemas.microsoft.com/office/drawing/2014/main" id="{403A89FE-81DB-4537-B16C-321931221F26}"/>
                  </a:ext>
                </a:extLst>
              </p:cNvPr>
              <p:cNvSpPr/>
              <p:nvPr/>
            </p:nvSpPr>
            <p:spPr>
              <a:xfrm>
                <a:off x="6040972" y="3137493"/>
                <a:ext cx="31293" cy="903938"/>
              </a:xfrm>
              <a:custGeom>
                <a:avLst/>
                <a:gdLst>
                  <a:gd name="connsiteX0" fmla="*/ 11124 w 31293"/>
                  <a:gd name="connsiteY0" fmla="*/ 898983 h 903938"/>
                  <a:gd name="connsiteX1" fmla="*/ 23710 w 31293"/>
                  <a:gd name="connsiteY1" fmla="*/ 4956 h 903938"/>
                  <a:gd name="connsiteX2" fmla="*/ 13484 w 31293"/>
                  <a:gd name="connsiteY2" fmla="*/ 4956 h 903938"/>
                  <a:gd name="connsiteX3" fmla="*/ 6405 w 31293"/>
                  <a:gd name="connsiteY3" fmla="*/ 475331 h 903938"/>
                  <a:gd name="connsiteX4" fmla="*/ 1056 w 31293"/>
                  <a:gd name="connsiteY4" fmla="*/ 898983 h 903938"/>
                  <a:gd name="connsiteX5" fmla="*/ 11124 w 31293"/>
                  <a:gd name="connsiteY5" fmla="*/ 898983 h 903938"/>
                  <a:gd name="connsiteX6" fmla="*/ 11124 w 31293"/>
                  <a:gd name="connsiteY6" fmla="*/ 898983 h 90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293" h="903938">
                    <a:moveTo>
                      <a:pt x="11124" y="898983"/>
                    </a:moveTo>
                    <a:cubicBezTo>
                      <a:pt x="24496" y="604645"/>
                      <a:pt x="41329" y="298979"/>
                      <a:pt x="23710" y="4956"/>
                    </a:cubicBezTo>
                    <a:cubicBezTo>
                      <a:pt x="23238" y="-1652"/>
                      <a:pt x="13799" y="-1652"/>
                      <a:pt x="13484" y="4956"/>
                    </a:cubicBezTo>
                    <a:cubicBezTo>
                      <a:pt x="3731" y="161170"/>
                      <a:pt x="10181" y="318801"/>
                      <a:pt x="6405" y="475331"/>
                    </a:cubicBezTo>
                    <a:cubicBezTo>
                      <a:pt x="2944" y="616286"/>
                      <a:pt x="-2247" y="758028"/>
                      <a:pt x="1056" y="898983"/>
                    </a:cubicBezTo>
                    <a:cubicBezTo>
                      <a:pt x="1056" y="905591"/>
                      <a:pt x="10810" y="905591"/>
                      <a:pt x="11124" y="898983"/>
                    </a:cubicBezTo>
                    <a:lnTo>
                      <a:pt x="11124" y="898983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8" name="Freeform: Shape 677">
                <a:extLst>
                  <a:ext uri="{FF2B5EF4-FFF2-40B4-BE49-F238E27FC236}">
                    <a16:creationId xmlns:a16="http://schemas.microsoft.com/office/drawing/2014/main" id="{C9E8187A-FC88-4484-893E-84AC59866552}"/>
                  </a:ext>
                </a:extLst>
              </p:cNvPr>
              <p:cNvSpPr/>
              <p:nvPr/>
            </p:nvSpPr>
            <p:spPr>
              <a:xfrm>
                <a:off x="6051782" y="3705477"/>
                <a:ext cx="753878" cy="30329"/>
              </a:xfrm>
              <a:custGeom>
                <a:avLst/>
                <a:gdLst>
                  <a:gd name="connsiteX0" fmla="*/ 1416 w 753878"/>
                  <a:gd name="connsiteY0" fmla="*/ 2995 h 30329"/>
                  <a:gd name="connsiteX1" fmla="*/ 748982 w 753878"/>
                  <a:gd name="connsiteY1" fmla="*/ 25177 h 30329"/>
                  <a:gd name="connsiteX2" fmla="*/ 748982 w 753878"/>
                  <a:gd name="connsiteY2" fmla="*/ 15108 h 30329"/>
                  <a:gd name="connsiteX3" fmla="*/ 1416 w 753878"/>
                  <a:gd name="connsiteY3" fmla="*/ 6 h 30329"/>
                  <a:gd name="connsiteX4" fmla="*/ 1416 w 753878"/>
                  <a:gd name="connsiteY4" fmla="*/ 2995 h 30329"/>
                  <a:gd name="connsiteX5" fmla="*/ 1416 w 753878"/>
                  <a:gd name="connsiteY5" fmla="*/ 2995 h 3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3878" h="30329">
                    <a:moveTo>
                      <a:pt x="1416" y="2995"/>
                    </a:moveTo>
                    <a:cubicBezTo>
                      <a:pt x="249975" y="26121"/>
                      <a:pt x="499479" y="37762"/>
                      <a:pt x="748982" y="25177"/>
                    </a:cubicBezTo>
                    <a:cubicBezTo>
                      <a:pt x="755432" y="24862"/>
                      <a:pt x="755590" y="14951"/>
                      <a:pt x="748982" y="15108"/>
                    </a:cubicBezTo>
                    <a:cubicBezTo>
                      <a:pt x="499164" y="20772"/>
                      <a:pt x="250605" y="19985"/>
                      <a:pt x="1416" y="6"/>
                    </a:cubicBezTo>
                    <a:cubicBezTo>
                      <a:pt x="-472" y="-151"/>
                      <a:pt x="-472" y="2838"/>
                      <a:pt x="1416" y="2995"/>
                    </a:cubicBezTo>
                    <a:lnTo>
                      <a:pt x="1416" y="2995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9" name="Freeform: Shape 678">
                <a:extLst>
                  <a:ext uri="{FF2B5EF4-FFF2-40B4-BE49-F238E27FC236}">
                    <a16:creationId xmlns:a16="http://schemas.microsoft.com/office/drawing/2014/main" id="{F0F75021-8283-4F92-A5D7-C8BD24181CDF}"/>
                  </a:ext>
                </a:extLst>
              </p:cNvPr>
              <p:cNvSpPr/>
              <p:nvPr/>
            </p:nvSpPr>
            <p:spPr>
              <a:xfrm>
                <a:off x="6050366" y="3811000"/>
                <a:ext cx="755550" cy="17093"/>
              </a:xfrm>
              <a:custGeom>
                <a:avLst/>
                <a:gdLst>
                  <a:gd name="connsiteX0" fmla="*/ 2832 w 755550"/>
                  <a:gd name="connsiteY0" fmla="*/ 13257 h 17093"/>
                  <a:gd name="connsiteX1" fmla="*/ 749297 w 755550"/>
                  <a:gd name="connsiteY1" fmla="*/ 13729 h 17093"/>
                  <a:gd name="connsiteX2" fmla="*/ 749297 w 755550"/>
                  <a:gd name="connsiteY2" fmla="*/ 672 h 17093"/>
                  <a:gd name="connsiteX3" fmla="*/ 2832 w 755550"/>
                  <a:gd name="connsiteY3" fmla="*/ 7122 h 17093"/>
                  <a:gd name="connsiteX4" fmla="*/ 2832 w 755550"/>
                  <a:gd name="connsiteY4" fmla="*/ 13257 h 17093"/>
                  <a:gd name="connsiteX5" fmla="*/ 2832 w 755550"/>
                  <a:gd name="connsiteY5" fmla="*/ 13257 h 17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5550" h="17093">
                    <a:moveTo>
                      <a:pt x="2832" y="13257"/>
                    </a:moveTo>
                    <a:cubicBezTo>
                      <a:pt x="251234" y="19707"/>
                      <a:pt x="500895" y="16718"/>
                      <a:pt x="749297" y="13729"/>
                    </a:cubicBezTo>
                    <a:cubicBezTo>
                      <a:pt x="757635" y="13572"/>
                      <a:pt x="757635" y="829"/>
                      <a:pt x="749297" y="672"/>
                    </a:cubicBezTo>
                    <a:cubicBezTo>
                      <a:pt x="500895" y="-429"/>
                      <a:pt x="251234" y="-1216"/>
                      <a:pt x="2832" y="7122"/>
                    </a:cubicBezTo>
                    <a:cubicBezTo>
                      <a:pt x="-944" y="7436"/>
                      <a:pt x="-944" y="13100"/>
                      <a:pt x="2832" y="13257"/>
                    </a:cubicBezTo>
                    <a:lnTo>
                      <a:pt x="2832" y="13257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80" name="Freeform: Shape 679">
                <a:extLst>
                  <a:ext uri="{FF2B5EF4-FFF2-40B4-BE49-F238E27FC236}">
                    <a16:creationId xmlns:a16="http://schemas.microsoft.com/office/drawing/2014/main" id="{00510C61-72FC-4997-90AA-FD71E926D344}"/>
                  </a:ext>
                </a:extLst>
              </p:cNvPr>
              <p:cNvSpPr/>
              <p:nvPr/>
            </p:nvSpPr>
            <p:spPr>
              <a:xfrm>
                <a:off x="6045626" y="3897363"/>
                <a:ext cx="772914" cy="36641"/>
              </a:xfrm>
              <a:custGeom>
                <a:avLst/>
                <a:gdLst>
                  <a:gd name="connsiteX0" fmla="*/ 3481 w 772914"/>
                  <a:gd name="connsiteY0" fmla="*/ 15148 h 36641"/>
                  <a:gd name="connsiteX1" fmla="*/ 766307 w 772914"/>
                  <a:gd name="connsiteY1" fmla="*/ 14047 h 36641"/>
                  <a:gd name="connsiteX2" fmla="*/ 766307 w 772914"/>
                  <a:gd name="connsiteY2" fmla="*/ 46 h 36641"/>
                  <a:gd name="connsiteX3" fmla="*/ 3481 w 772914"/>
                  <a:gd name="connsiteY3" fmla="*/ 7754 h 36641"/>
                  <a:gd name="connsiteX4" fmla="*/ 3481 w 772914"/>
                  <a:gd name="connsiteY4" fmla="*/ 15148 h 36641"/>
                  <a:gd name="connsiteX5" fmla="*/ 3481 w 772914"/>
                  <a:gd name="connsiteY5" fmla="*/ 15148 h 36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2914" h="36641">
                    <a:moveTo>
                      <a:pt x="3481" y="15148"/>
                    </a:moveTo>
                    <a:cubicBezTo>
                      <a:pt x="257232" y="47240"/>
                      <a:pt x="512399" y="40476"/>
                      <a:pt x="766307" y="14047"/>
                    </a:cubicBezTo>
                    <a:cubicBezTo>
                      <a:pt x="775117" y="13103"/>
                      <a:pt x="775117" y="-898"/>
                      <a:pt x="766307" y="46"/>
                    </a:cubicBezTo>
                    <a:cubicBezTo>
                      <a:pt x="511140" y="29306"/>
                      <a:pt x="259277" y="25531"/>
                      <a:pt x="3481" y="7754"/>
                    </a:cubicBezTo>
                    <a:cubicBezTo>
                      <a:pt x="-1239" y="7440"/>
                      <a:pt x="-1081" y="14519"/>
                      <a:pt x="3481" y="15148"/>
                    </a:cubicBezTo>
                    <a:lnTo>
                      <a:pt x="3481" y="1514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81" name="Freeform: Shape 680">
                <a:extLst>
                  <a:ext uri="{FF2B5EF4-FFF2-40B4-BE49-F238E27FC236}">
                    <a16:creationId xmlns:a16="http://schemas.microsoft.com/office/drawing/2014/main" id="{27B6BB7D-B497-44E7-9610-436634494B65}"/>
                  </a:ext>
                </a:extLst>
              </p:cNvPr>
              <p:cNvSpPr/>
              <p:nvPr/>
            </p:nvSpPr>
            <p:spPr>
              <a:xfrm>
                <a:off x="5743520" y="3784908"/>
                <a:ext cx="168151" cy="11818"/>
              </a:xfrm>
              <a:custGeom>
                <a:avLst/>
                <a:gdLst>
                  <a:gd name="connsiteX0" fmla="*/ 3068 w 168151"/>
                  <a:gd name="connsiteY0" fmla="*/ 11819 h 11818"/>
                  <a:gd name="connsiteX1" fmla="*/ 163845 w 168151"/>
                  <a:gd name="connsiteY1" fmla="*/ 8987 h 11818"/>
                  <a:gd name="connsiteX2" fmla="*/ 163845 w 168151"/>
                  <a:gd name="connsiteY2" fmla="*/ 20 h 11818"/>
                  <a:gd name="connsiteX3" fmla="*/ 3068 w 168151"/>
                  <a:gd name="connsiteY3" fmla="*/ 5526 h 11818"/>
                  <a:gd name="connsiteX4" fmla="*/ 3068 w 168151"/>
                  <a:gd name="connsiteY4" fmla="*/ 11819 h 11818"/>
                  <a:gd name="connsiteX5" fmla="*/ 3068 w 168151"/>
                  <a:gd name="connsiteY5" fmla="*/ 11819 h 11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151" h="11818">
                    <a:moveTo>
                      <a:pt x="3068" y="11819"/>
                    </a:moveTo>
                    <a:cubicBezTo>
                      <a:pt x="56555" y="11347"/>
                      <a:pt x="110357" y="12133"/>
                      <a:pt x="163845" y="8987"/>
                    </a:cubicBezTo>
                    <a:cubicBezTo>
                      <a:pt x="169508" y="8672"/>
                      <a:pt x="169666" y="20"/>
                      <a:pt x="163845" y="20"/>
                    </a:cubicBezTo>
                    <a:cubicBezTo>
                      <a:pt x="110357" y="-295"/>
                      <a:pt x="56555" y="3166"/>
                      <a:pt x="3068" y="5526"/>
                    </a:cubicBezTo>
                    <a:cubicBezTo>
                      <a:pt x="-1023" y="5683"/>
                      <a:pt x="-1023" y="11819"/>
                      <a:pt x="3068" y="11819"/>
                    </a:cubicBezTo>
                    <a:lnTo>
                      <a:pt x="3068" y="11819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82" name="Freeform: Shape 681">
                <a:extLst>
                  <a:ext uri="{FF2B5EF4-FFF2-40B4-BE49-F238E27FC236}">
                    <a16:creationId xmlns:a16="http://schemas.microsoft.com/office/drawing/2014/main" id="{2192C87D-A163-4C75-B992-BC4DF7DD13F2}"/>
                  </a:ext>
                </a:extLst>
              </p:cNvPr>
              <p:cNvSpPr/>
              <p:nvPr/>
            </p:nvSpPr>
            <p:spPr>
              <a:xfrm>
                <a:off x="5738349" y="3695099"/>
                <a:ext cx="197019" cy="15247"/>
              </a:xfrm>
              <a:custGeom>
                <a:avLst/>
                <a:gdLst>
                  <a:gd name="connsiteX0" fmla="*/ 4307 w 197019"/>
                  <a:gd name="connsiteY0" fmla="*/ 14789 h 15247"/>
                  <a:gd name="connsiteX1" fmla="*/ 191356 w 197019"/>
                  <a:gd name="connsiteY1" fmla="*/ 11643 h 15247"/>
                  <a:gd name="connsiteX2" fmla="*/ 191356 w 197019"/>
                  <a:gd name="connsiteY2" fmla="*/ 2 h 15247"/>
                  <a:gd name="connsiteX3" fmla="*/ 4307 w 197019"/>
                  <a:gd name="connsiteY3" fmla="*/ 5980 h 15247"/>
                  <a:gd name="connsiteX4" fmla="*/ 4307 w 197019"/>
                  <a:gd name="connsiteY4" fmla="*/ 14789 h 15247"/>
                  <a:gd name="connsiteX5" fmla="*/ 4307 w 197019"/>
                  <a:gd name="connsiteY5" fmla="*/ 14789 h 1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7019" h="15247">
                    <a:moveTo>
                      <a:pt x="4307" y="14789"/>
                    </a:moveTo>
                    <a:cubicBezTo>
                      <a:pt x="66604" y="16362"/>
                      <a:pt x="129058" y="13531"/>
                      <a:pt x="191356" y="11643"/>
                    </a:cubicBezTo>
                    <a:cubicBezTo>
                      <a:pt x="198907" y="11486"/>
                      <a:pt x="198907" y="-156"/>
                      <a:pt x="191356" y="2"/>
                    </a:cubicBezTo>
                    <a:cubicBezTo>
                      <a:pt x="129058" y="1103"/>
                      <a:pt x="66447" y="1260"/>
                      <a:pt x="4307" y="5980"/>
                    </a:cubicBezTo>
                    <a:cubicBezTo>
                      <a:pt x="-1357" y="6294"/>
                      <a:pt x="-1514" y="14632"/>
                      <a:pt x="4307" y="14789"/>
                    </a:cubicBezTo>
                    <a:lnTo>
                      <a:pt x="4307" y="14789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83" name="Freeform: Shape 682">
                <a:extLst>
                  <a:ext uri="{FF2B5EF4-FFF2-40B4-BE49-F238E27FC236}">
                    <a16:creationId xmlns:a16="http://schemas.microsoft.com/office/drawing/2014/main" id="{3CB5D64B-58E8-4AE1-B2B1-380240A31F59}"/>
                  </a:ext>
                </a:extLst>
              </p:cNvPr>
              <p:cNvSpPr/>
              <p:nvPr/>
            </p:nvSpPr>
            <p:spPr>
              <a:xfrm>
                <a:off x="5747237" y="3591805"/>
                <a:ext cx="203499" cy="36630"/>
              </a:xfrm>
              <a:custGeom>
                <a:avLst/>
                <a:gdLst>
                  <a:gd name="connsiteX0" fmla="*/ 3127 w 203499"/>
                  <a:gd name="connsiteY0" fmla="*/ 6861 h 36630"/>
                  <a:gd name="connsiteX1" fmla="*/ 195367 w 203499"/>
                  <a:gd name="connsiteY1" fmla="*/ 36436 h 36630"/>
                  <a:gd name="connsiteX2" fmla="*/ 198828 w 203499"/>
                  <a:gd name="connsiteY2" fmla="*/ 23851 h 36630"/>
                  <a:gd name="connsiteX3" fmla="*/ 3127 w 203499"/>
                  <a:gd name="connsiteY3" fmla="*/ 254 h 36630"/>
                  <a:gd name="connsiteX4" fmla="*/ 3127 w 203499"/>
                  <a:gd name="connsiteY4" fmla="*/ 6861 h 36630"/>
                  <a:gd name="connsiteX5" fmla="*/ 3127 w 203499"/>
                  <a:gd name="connsiteY5" fmla="*/ 6861 h 3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3499" h="36630">
                    <a:moveTo>
                      <a:pt x="3127" y="6861"/>
                    </a:moveTo>
                    <a:cubicBezTo>
                      <a:pt x="67784" y="14884"/>
                      <a:pt x="131654" y="22278"/>
                      <a:pt x="195367" y="36436"/>
                    </a:cubicBezTo>
                    <a:cubicBezTo>
                      <a:pt x="203548" y="38324"/>
                      <a:pt x="207009" y="25896"/>
                      <a:pt x="198828" y="23851"/>
                    </a:cubicBezTo>
                    <a:cubicBezTo>
                      <a:pt x="135115" y="8749"/>
                      <a:pt x="68728" y="-1791"/>
                      <a:pt x="3127" y="254"/>
                    </a:cubicBezTo>
                    <a:cubicBezTo>
                      <a:pt x="-1121" y="568"/>
                      <a:pt x="-963" y="6389"/>
                      <a:pt x="3127" y="6861"/>
                    </a:cubicBezTo>
                    <a:lnTo>
                      <a:pt x="3127" y="6861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84" name="Freeform: Shape 683">
                <a:extLst>
                  <a:ext uri="{FF2B5EF4-FFF2-40B4-BE49-F238E27FC236}">
                    <a16:creationId xmlns:a16="http://schemas.microsoft.com/office/drawing/2014/main" id="{F23EDC1A-D820-4B75-AAC9-C8E7612D958D}"/>
                  </a:ext>
                </a:extLst>
              </p:cNvPr>
              <p:cNvSpPr/>
              <p:nvPr/>
            </p:nvSpPr>
            <p:spPr>
              <a:xfrm>
                <a:off x="5775651" y="3466163"/>
                <a:ext cx="196546" cy="88645"/>
              </a:xfrm>
              <a:custGeom>
                <a:avLst/>
                <a:gdLst>
                  <a:gd name="connsiteX0" fmla="*/ 2243 w 196546"/>
                  <a:gd name="connsiteY0" fmla="*/ 8852 h 88645"/>
                  <a:gd name="connsiteX1" fmla="*/ 188820 w 196546"/>
                  <a:gd name="connsiteY1" fmla="*/ 88139 h 88645"/>
                  <a:gd name="connsiteX2" fmla="*/ 192281 w 196546"/>
                  <a:gd name="connsiteY2" fmla="*/ 75554 h 88645"/>
                  <a:gd name="connsiteX3" fmla="*/ 5862 w 196546"/>
                  <a:gd name="connsiteY3" fmla="*/ 200 h 88645"/>
                  <a:gd name="connsiteX4" fmla="*/ 2243 w 196546"/>
                  <a:gd name="connsiteY4" fmla="*/ 8852 h 88645"/>
                  <a:gd name="connsiteX5" fmla="*/ 2243 w 196546"/>
                  <a:gd name="connsiteY5" fmla="*/ 8852 h 8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546" h="88645">
                    <a:moveTo>
                      <a:pt x="2243" y="8852"/>
                    </a:moveTo>
                    <a:cubicBezTo>
                      <a:pt x="63911" y="36382"/>
                      <a:pt x="126208" y="62654"/>
                      <a:pt x="188820" y="88139"/>
                    </a:cubicBezTo>
                    <a:cubicBezTo>
                      <a:pt x="196529" y="91286"/>
                      <a:pt x="199832" y="78858"/>
                      <a:pt x="192281" y="75554"/>
                    </a:cubicBezTo>
                    <a:cubicBezTo>
                      <a:pt x="130456" y="49597"/>
                      <a:pt x="68473" y="24269"/>
                      <a:pt x="5862" y="200"/>
                    </a:cubicBezTo>
                    <a:cubicBezTo>
                      <a:pt x="985" y="-1374"/>
                      <a:pt x="-2476" y="6807"/>
                      <a:pt x="2243" y="8852"/>
                    </a:cubicBezTo>
                    <a:lnTo>
                      <a:pt x="2243" y="8852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id="{8598EF88-ADB1-4DA6-A706-ABD3702C6331}"/>
                  </a:ext>
                </a:extLst>
              </p:cNvPr>
              <p:cNvSpPr/>
              <p:nvPr/>
            </p:nvSpPr>
            <p:spPr>
              <a:xfrm>
                <a:off x="5840707" y="3348712"/>
                <a:ext cx="159529" cy="137591"/>
              </a:xfrm>
              <a:custGeom>
                <a:avLst/>
                <a:gdLst>
                  <a:gd name="connsiteX0" fmla="*/ 586 w 159529"/>
                  <a:gd name="connsiteY0" fmla="*/ 4226 h 137591"/>
                  <a:gd name="connsiteX1" fmla="*/ 148777 w 159529"/>
                  <a:gd name="connsiteY1" fmla="*/ 136372 h 137591"/>
                  <a:gd name="connsiteX2" fmla="*/ 156171 w 159529"/>
                  <a:gd name="connsiteY2" fmla="*/ 123786 h 137591"/>
                  <a:gd name="connsiteX3" fmla="*/ 5148 w 159529"/>
                  <a:gd name="connsiteY3" fmla="*/ 765 h 137591"/>
                  <a:gd name="connsiteX4" fmla="*/ 586 w 159529"/>
                  <a:gd name="connsiteY4" fmla="*/ 4226 h 137591"/>
                  <a:gd name="connsiteX5" fmla="*/ 586 w 159529"/>
                  <a:gd name="connsiteY5" fmla="*/ 4226 h 137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529" h="137591">
                    <a:moveTo>
                      <a:pt x="586" y="4226"/>
                    </a:moveTo>
                    <a:cubicBezTo>
                      <a:pt x="41173" y="57084"/>
                      <a:pt x="93087" y="100031"/>
                      <a:pt x="148777" y="136372"/>
                    </a:cubicBezTo>
                    <a:cubicBezTo>
                      <a:pt x="156643" y="141563"/>
                      <a:pt x="164037" y="128820"/>
                      <a:pt x="156171" y="123786"/>
                    </a:cubicBezTo>
                    <a:cubicBezTo>
                      <a:pt x="100953" y="88390"/>
                      <a:pt x="52657" y="45757"/>
                      <a:pt x="5148" y="765"/>
                    </a:cubicBezTo>
                    <a:cubicBezTo>
                      <a:pt x="2945" y="-1437"/>
                      <a:pt x="-1617" y="1552"/>
                      <a:pt x="586" y="4226"/>
                    </a:cubicBezTo>
                    <a:lnTo>
                      <a:pt x="586" y="422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id="{B7A2F27E-0725-4C60-8E07-7D596E45C2B4}"/>
                  </a:ext>
                </a:extLst>
              </p:cNvPr>
              <p:cNvSpPr/>
              <p:nvPr/>
            </p:nvSpPr>
            <p:spPr>
              <a:xfrm>
                <a:off x="5921507" y="3256892"/>
                <a:ext cx="100775" cy="135892"/>
              </a:xfrm>
              <a:custGeom>
                <a:avLst/>
                <a:gdLst>
                  <a:gd name="connsiteX0" fmla="*/ 1275 w 100775"/>
                  <a:gd name="connsiteY0" fmla="*/ 8106 h 135892"/>
                  <a:gd name="connsiteX1" fmla="*/ 87327 w 100775"/>
                  <a:gd name="connsiteY1" fmla="*/ 132228 h 135892"/>
                  <a:gd name="connsiteX2" fmla="*/ 99912 w 100775"/>
                  <a:gd name="connsiteY2" fmla="*/ 124992 h 135892"/>
                  <a:gd name="connsiteX3" fmla="*/ 8197 w 100775"/>
                  <a:gd name="connsiteY3" fmla="*/ 1341 h 135892"/>
                  <a:gd name="connsiteX4" fmla="*/ 1275 w 100775"/>
                  <a:gd name="connsiteY4" fmla="*/ 8106 h 135892"/>
                  <a:gd name="connsiteX5" fmla="*/ 1275 w 100775"/>
                  <a:gd name="connsiteY5" fmla="*/ 8106 h 13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775" h="135892">
                    <a:moveTo>
                      <a:pt x="1275" y="8106"/>
                    </a:moveTo>
                    <a:cubicBezTo>
                      <a:pt x="33839" y="47592"/>
                      <a:pt x="63730" y="86607"/>
                      <a:pt x="87327" y="132228"/>
                    </a:cubicBezTo>
                    <a:cubicBezTo>
                      <a:pt x="91575" y="140566"/>
                      <a:pt x="104160" y="133172"/>
                      <a:pt x="99912" y="124992"/>
                    </a:cubicBezTo>
                    <a:cubicBezTo>
                      <a:pt x="76629" y="79842"/>
                      <a:pt x="46425" y="35164"/>
                      <a:pt x="8197" y="1341"/>
                    </a:cubicBezTo>
                    <a:cubicBezTo>
                      <a:pt x="3320" y="-2749"/>
                      <a:pt x="-2658" y="3386"/>
                      <a:pt x="1275" y="8106"/>
                    </a:cubicBezTo>
                    <a:lnTo>
                      <a:pt x="1275" y="810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87" name="Freeform: Shape 686">
                <a:extLst>
                  <a:ext uri="{FF2B5EF4-FFF2-40B4-BE49-F238E27FC236}">
                    <a16:creationId xmlns:a16="http://schemas.microsoft.com/office/drawing/2014/main" id="{16916111-E551-42EC-83DE-CF58FFD76977}"/>
                  </a:ext>
                </a:extLst>
              </p:cNvPr>
              <p:cNvSpPr/>
              <p:nvPr/>
            </p:nvSpPr>
            <p:spPr>
              <a:xfrm>
                <a:off x="5996094" y="3193040"/>
                <a:ext cx="48247" cy="55594"/>
              </a:xfrm>
              <a:custGeom>
                <a:avLst/>
                <a:gdLst>
                  <a:gd name="connsiteX0" fmla="*/ 784 w 48247"/>
                  <a:gd name="connsiteY0" fmla="*/ 7301 h 55594"/>
                  <a:gd name="connsiteX1" fmla="*/ 18246 w 48247"/>
                  <a:gd name="connsiteY1" fmla="*/ 29954 h 55594"/>
                  <a:gd name="connsiteX2" fmla="*/ 38068 w 48247"/>
                  <a:gd name="connsiteY2" fmla="*/ 54024 h 55594"/>
                  <a:gd name="connsiteX3" fmla="*/ 47350 w 48247"/>
                  <a:gd name="connsiteY3" fmla="*/ 46945 h 55594"/>
                  <a:gd name="connsiteX4" fmla="*/ 29101 w 48247"/>
                  <a:gd name="connsiteY4" fmla="*/ 24763 h 55594"/>
                  <a:gd name="connsiteX5" fmla="*/ 8650 w 48247"/>
                  <a:gd name="connsiteY5" fmla="*/ 1480 h 55594"/>
                  <a:gd name="connsiteX6" fmla="*/ 784 w 48247"/>
                  <a:gd name="connsiteY6" fmla="*/ 7301 h 55594"/>
                  <a:gd name="connsiteX7" fmla="*/ 784 w 48247"/>
                  <a:gd name="connsiteY7" fmla="*/ 7301 h 55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247" h="55594">
                    <a:moveTo>
                      <a:pt x="784" y="7301"/>
                    </a:moveTo>
                    <a:cubicBezTo>
                      <a:pt x="6133" y="15167"/>
                      <a:pt x="12425" y="22560"/>
                      <a:pt x="18246" y="29954"/>
                    </a:cubicBezTo>
                    <a:cubicBezTo>
                      <a:pt x="24539" y="37978"/>
                      <a:pt x="30517" y="47102"/>
                      <a:pt x="38068" y="54024"/>
                    </a:cubicBezTo>
                    <a:cubicBezTo>
                      <a:pt x="42787" y="58429"/>
                      <a:pt x="50968" y="52765"/>
                      <a:pt x="47350" y="46945"/>
                    </a:cubicBezTo>
                    <a:cubicBezTo>
                      <a:pt x="42316" y="38764"/>
                      <a:pt x="35394" y="31842"/>
                      <a:pt x="29101" y="24763"/>
                    </a:cubicBezTo>
                    <a:cubicBezTo>
                      <a:pt x="22336" y="16897"/>
                      <a:pt x="15886" y="8717"/>
                      <a:pt x="8650" y="1480"/>
                    </a:cubicBezTo>
                    <a:cubicBezTo>
                      <a:pt x="4717" y="-2610"/>
                      <a:pt x="-2362" y="2581"/>
                      <a:pt x="784" y="7301"/>
                    </a:cubicBezTo>
                    <a:lnTo>
                      <a:pt x="784" y="7301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88" name="Freeform: Shape 687">
                <a:extLst>
                  <a:ext uri="{FF2B5EF4-FFF2-40B4-BE49-F238E27FC236}">
                    <a16:creationId xmlns:a16="http://schemas.microsoft.com/office/drawing/2014/main" id="{0D1673DD-F759-4243-98E2-2BE81B0B8251}"/>
                  </a:ext>
                </a:extLst>
              </p:cNvPr>
              <p:cNvSpPr/>
              <p:nvPr/>
            </p:nvSpPr>
            <p:spPr>
              <a:xfrm>
                <a:off x="5898084" y="3442313"/>
                <a:ext cx="134517" cy="427881"/>
              </a:xfrm>
              <a:custGeom>
                <a:avLst/>
                <a:gdLst>
                  <a:gd name="connsiteX0" fmla="*/ 8023 w 134517"/>
                  <a:gd name="connsiteY0" fmla="*/ 424105 h 427881"/>
                  <a:gd name="connsiteX1" fmla="*/ 133090 w 134517"/>
                  <a:gd name="connsiteY1" fmla="*/ 12566 h 427881"/>
                  <a:gd name="connsiteX2" fmla="*/ 119875 w 134517"/>
                  <a:gd name="connsiteY2" fmla="*/ 2497 h 427881"/>
                  <a:gd name="connsiteX3" fmla="*/ 0 w 134517"/>
                  <a:gd name="connsiteY3" fmla="*/ 424105 h 427881"/>
                  <a:gd name="connsiteX4" fmla="*/ 8023 w 134517"/>
                  <a:gd name="connsiteY4" fmla="*/ 424105 h 427881"/>
                  <a:gd name="connsiteX5" fmla="*/ 8023 w 134517"/>
                  <a:gd name="connsiteY5" fmla="*/ 424105 h 427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4517" h="427881">
                    <a:moveTo>
                      <a:pt x="8023" y="424105"/>
                    </a:moveTo>
                    <a:cubicBezTo>
                      <a:pt x="23755" y="273711"/>
                      <a:pt x="41374" y="137317"/>
                      <a:pt x="133090" y="12566"/>
                    </a:cubicBezTo>
                    <a:cubicBezTo>
                      <a:pt x="138753" y="4857"/>
                      <a:pt x="126168" y="-4582"/>
                      <a:pt x="119875" y="2497"/>
                    </a:cubicBezTo>
                    <a:cubicBezTo>
                      <a:pt x="18406" y="117024"/>
                      <a:pt x="5191" y="277644"/>
                      <a:pt x="0" y="424105"/>
                    </a:cubicBezTo>
                    <a:cubicBezTo>
                      <a:pt x="0" y="429296"/>
                      <a:pt x="7551" y="428982"/>
                      <a:pt x="8023" y="424105"/>
                    </a:cubicBezTo>
                    <a:lnTo>
                      <a:pt x="8023" y="424105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89" name="Freeform: Shape 688">
                <a:extLst>
                  <a:ext uri="{FF2B5EF4-FFF2-40B4-BE49-F238E27FC236}">
                    <a16:creationId xmlns:a16="http://schemas.microsoft.com/office/drawing/2014/main" id="{E3C4E858-7F34-4F69-902F-FA066B9A6E65}"/>
                  </a:ext>
                </a:extLst>
              </p:cNvPr>
              <p:cNvSpPr/>
              <p:nvPr/>
            </p:nvSpPr>
            <p:spPr>
              <a:xfrm>
                <a:off x="6805354" y="2552458"/>
                <a:ext cx="468106" cy="710723"/>
              </a:xfrm>
              <a:custGeom>
                <a:avLst/>
                <a:gdLst>
                  <a:gd name="connsiteX0" fmla="*/ 9411 w 468106"/>
                  <a:gd name="connsiteY0" fmla="*/ 708450 h 710723"/>
                  <a:gd name="connsiteX1" fmla="*/ 466887 w 468106"/>
                  <a:gd name="connsiteY1" fmla="*/ 10752 h 710723"/>
                  <a:gd name="connsiteX2" fmla="*/ 454301 w 468106"/>
                  <a:gd name="connsiteY2" fmla="*/ 3358 h 710723"/>
                  <a:gd name="connsiteX3" fmla="*/ 759 w 468106"/>
                  <a:gd name="connsiteY3" fmla="*/ 703416 h 710723"/>
                  <a:gd name="connsiteX4" fmla="*/ 9411 w 468106"/>
                  <a:gd name="connsiteY4" fmla="*/ 708450 h 710723"/>
                  <a:gd name="connsiteX5" fmla="*/ 9411 w 468106"/>
                  <a:gd name="connsiteY5" fmla="*/ 708450 h 710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8106" h="710723">
                    <a:moveTo>
                      <a:pt x="9411" y="708450"/>
                    </a:moveTo>
                    <a:cubicBezTo>
                      <a:pt x="168930" y="481128"/>
                      <a:pt x="315234" y="243423"/>
                      <a:pt x="466887" y="10752"/>
                    </a:cubicBezTo>
                    <a:cubicBezTo>
                      <a:pt x="472078" y="2887"/>
                      <a:pt x="459335" y="-4507"/>
                      <a:pt x="454301" y="3358"/>
                    </a:cubicBezTo>
                    <a:cubicBezTo>
                      <a:pt x="302648" y="235872"/>
                      <a:pt x="144388" y="465711"/>
                      <a:pt x="759" y="703416"/>
                    </a:cubicBezTo>
                    <a:cubicBezTo>
                      <a:pt x="-2545" y="709079"/>
                      <a:pt x="5793" y="713641"/>
                      <a:pt x="9411" y="708450"/>
                    </a:cubicBezTo>
                    <a:lnTo>
                      <a:pt x="9411" y="708450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0" name="Freeform: Shape 689">
                <a:extLst>
                  <a:ext uri="{FF2B5EF4-FFF2-40B4-BE49-F238E27FC236}">
                    <a16:creationId xmlns:a16="http://schemas.microsoft.com/office/drawing/2014/main" id="{537AAAF0-45EA-40F7-841F-E1C2353B2989}"/>
                  </a:ext>
                </a:extLst>
              </p:cNvPr>
              <p:cNvSpPr/>
              <p:nvPr/>
            </p:nvSpPr>
            <p:spPr>
              <a:xfrm>
                <a:off x="6793838" y="3242580"/>
                <a:ext cx="27599" cy="733408"/>
              </a:xfrm>
              <a:custGeom>
                <a:avLst/>
                <a:gdLst>
                  <a:gd name="connsiteX0" fmla="*/ 24073 w 27599"/>
                  <a:gd name="connsiteY0" fmla="*/ 727037 h 733408"/>
                  <a:gd name="connsiteX1" fmla="*/ 18095 w 27599"/>
                  <a:gd name="connsiteY1" fmla="*/ 8731 h 733408"/>
                  <a:gd name="connsiteX2" fmla="*/ 4 w 27599"/>
                  <a:gd name="connsiteY2" fmla="*/ 8731 h 733408"/>
                  <a:gd name="connsiteX3" fmla="*/ 11016 w 27599"/>
                  <a:gd name="connsiteY3" fmla="*/ 727037 h 733408"/>
                  <a:gd name="connsiteX4" fmla="*/ 24073 w 27599"/>
                  <a:gd name="connsiteY4" fmla="*/ 727037 h 733408"/>
                  <a:gd name="connsiteX5" fmla="*/ 24073 w 27599"/>
                  <a:gd name="connsiteY5" fmla="*/ 727037 h 733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99" h="733408">
                    <a:moveTo>
                      <a:pt x="24073" y="727037"/>
                    </a:moveTo>
                    <a:cubicBezTo>
                      <a:pt x="31939" y="487916"/>
                      <a:pt x="25175" y="247694"/>
                      <a:pt x="18095" y="8731"/>
                    </a:cubicBezTo>
                    <a:cubicBezTo>
                      <a:pt x="17781" y="-2910"/>
                      <a:pt x="-311" y="-2910"/>
                      <a:pt x="4" y="8731"/>
                    </a:cubicBezTo>
                    <a:cubicBezTo>
                      <a:pt x="7083" y="248166"/>
                      <a:pt x="5982" y="487602"/>
                      <a:pt x="11016" y="727037"/>
                    </a:cubicBezTo>
                    <a:cubicBezTo>
                      <a:pt x="11173" y="735532"/>
                      <a:pt x="23759" y="735532"/>
                      <a:pt x="24073" y="727037"/>
                    </a:cubicBezTo>
                    <a:lnTo>
                      <a:pt x="24073" y="727037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1" name="Freeform: Shape 690">
                <a:extLst>
                  <a:ext uri="{FF2B5EF4-FFF2-40B4-BE49-F238E27FC236}">
                    <a16:creationId xmlns:a16="http://schemas.microsoft.com/office/drawing/2014/main" id="{BB575304-3DC1-4D02-B354-3C6579FC4372}"/>
                  </a:ext>
                </a:extLst>
              </p:cNvPr>
              <p:cNvSpPr/>
              <p:nvPr/>
            </p:nvSpPr>
            <p:spPr>
              <a:xfrm>
                <a:off x="6045174" y="3969249"/>
                <a:ext cx="781350" cy="26641"/>
              </a:xfrm>
              <a:custGeom>
                <a:avLst/>
                <a:gdLst>
                  <a:gd name="connsiteX0" fmla="*/ 2832 w 781350"/>
                  <a:gd name="connsiteY0" fmla="*/ 6976 h 26641"/>
                  <a:gd name="connsiteX1" fmla="*/ 771793 w 781350"/>
                  <a:gd name="connsiteY1" fmla="*/ 26640 h 26641"/>
                  <a:gd name="connsiteX2" fmla="*/ 771793 w 781350"/>
                  <a:gd name="connsiteY2" fmla="*/ 6818 h 26641"/>
                  <a:gd name="connsiteX3" fmla="*/ 2832 w 781350"/>
                  <a:gd name="connsiteY3" fmla="*/ 1155 h 26641"/>
                  <a:gd name="connsiteX4" fmla="*/ 2832 w 781350"/>
                  <a:gd name="connsiteY4" fmla="*/ 6976 h 26641"/>
                  <a:gd name="connsiteX5" fmla="*/ 2832 w 781350"/>
                  <a:gd name="connsiteY5" fmla="*/ 6976 h 26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1350" h="26641">
                    <a:moveTo>
                      <a:pt x="2832" y="6976"/>
                    </a:moveTo>
                    <a:cubicBezTo>
                      <a:pt x="258942" y="18932"/>
                      <a:pt x="515525" y="22236"/>
                      <a:pt x="771793" y="26640"/>
                    </a:cubicBezTo>
                    <a:cubicBezTo>
                      <a:pt x="784536" y="26798"/>
                      <a:pt x="784536" y="6976"/>
                      <a:pt x="771793" y="6818"/>
                    </a:cubicBezTo>
                    <a:cubicBezTo>
                      <a:pt x="515525" y="2728"/>
                      <a:pt x="259100" y="-2306"/>
                      <a:pt x="2832" y="1155"/>
                    </a:cubicBezTo>
                    <a:cubicBezTo>
                      <a:pt x="-944" y="1155"/>
                      <a:pt x="-944" y="6818"/>
                      <a:pt x="2832" y="6976"/>
                    </a:cubicBezTo>
                    <a:lnTo>
                      <a:pt x="2832" y="697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2" name="Freeform: Shape 691">
                <a:extLst>
                  <a:ext uri="{FF2B5EF4-FFF2-40B4-BE49-F238E27FC236}">
                    <a16:creationId xmlns:a16="http://schemas.microsoft.com/office/drawing/2014/main" id="{6B886670-6B74-49D9-AF73-57D8056941C3}"/>
                  </a:ext>
                </a:extLst>
              </p:cNvPr>
              <p:cNvSpPr/>
              <p:nvPr/>
            </p:nvSpPr>
            <p:spPr>
              <a:xfrm>
                <a:off x="5721927" y="3865474"/>
                <a:ext cx="168133" cy="128907"/>
              </a:xfrm>
              <a:custGeom>
                <a:avLst/>
                <a:gdLst>
                  <a:gd name="connsiteX0" fmla="*/ 26706 w 168133"/>
                  <a:gd name="connsiteY0" fmla="*/ 0 h 128907"/>
                  <a:gd name="connsiteX1" fmla="*/ 24661 w 168133"/>
                  <a:gd name="connsiteY1" fmla="*/ 113897 h 128907"/>
                  <a:gd name="connsiteX2" fmla="*/ 90734 w 168133"/>
                  <a:gd name="connsiteY2" fmla="*/ 38857 h 128907"/>
                  <a:gd name="connsiteX3" fmla="*/ 112129 w 168133"/>
                  <a:gd name="connsiteY3" fmla="*/ 123021 h 128907"/>
                  <a:gd name="connsiteX4" fmla="*/ 168133 w 168133"/>
                  <a:gd name="connsiteY4" fmla="*/ 4719 h 128907"/>
                  <a:gd name="connsiteX5" fmla="*/ 26706 w 168133"/>
                  <a:gd name="connsiteY5" fmla="*/ 0 h 128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133" h="128907">
                    <a:moveTo>
                      <a:pt x="26706" y="0"/>
                    </a:moveTo>
                    <a:cubicBezTo>
                      <a:pt x="2479" y="28789"/>
                      <a:pt x="-17814" y="95333"/>
                      <a:pt x="24661" y="113897"/>
                    </a:cubicBezTo>
                    <a:cubicBezTo>
                      <a:pt x="67136" y="132460"/>
                      <a:pt x="59900" y="15417"/>
                      <a:pt x="90734" y="38857"/>
                    </a:cubicBezTo>
                    <a:cubicBezTo>
                      <a:pt x="121568" y="62297"/>
                      <a:pt x="66507" y="152597"/>
                      <a:pt x="112129" y="123021"/>
                    </a:cubicBezTo>
                    <a:cubicBezTo>
                      <a:pt x="157750" y="93446"/>
                      <a:pt x="168133" y="4719"/>
                      <a:pt x="168133" y="4719"/>
                    </a:cubicBezTo>
                    <a:lnTo>
                      <a:pt x="26706" y="0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3" name="Freeform: Shape 692">
                <a:extLst>
                  <a:ext uri="{FF2B5EF4-FFF2-40B4-BE49-F238E27FC236}">
                    <a16:creationId xmlns:a16="http://schemas.microsoft.com/office/drawing/2014/main" id="{6F1057D2-0382-4710-B0CF-E1F9C6E9AE60}"/>
                  </a:ext>
                </a:extLst>
              </p:cNvPr>
              <p:cNvSpPr/>
              <p:nvPr/>
            </p:nvSpPr>
            <p:spPr>
              <a:xfrm>
                <a:off x="6258652" y="2172752"/>
                <a:ext cx="475468" cy="870902"/>
              </a:xfrm>
              <a:custGeom>
                <a:avLst/>
                <a:gdLst>
                  <a:gd name="connsiteX0" fmla="*/ 60095 w 475468"/>
                  <a:gd name="connsiteY0" fmla="*/ 870745 h 870902"/>
                  <a:gd name="connsiteX1" fmla="*/ 0 w 475468"/>
                  <a:gd name="connsiteY1" fmla="*/ 560518 h 870902"/>
                  <a:gd name="connsiteX2" fmla="*/ 275303 w 475468"/>
                  <a:gd name="connsiteY2" fmla="*/ 0 h 870902"/>
                  <a:gd name="connsiteX3" fmla="*/ 425383 w 475468"/>
                  <a:gd name="connsiteY3" fmla="*/ 270269 h 870902"/>
                  <a:gd name="connsiteX4" fmla="*/ 425540 w 475468"/>
                  <a:gd name="connsiteY4" fmla="*/ 395336 h 870902"/>
                  <a:gd name="connsiteX5" fmla="*/ 475410 w 475468"/>
                  <a:gd name="connsiteY5" fmla="*/ 535504 h 870902"/>
                  <a:gd name="connsiteX6" fmla="*/ 238334 w 475468"/>
                  <a:gd name="connsiteY6" fmla="*/ 730734 h 870902"/>
                  <a:gd name="connsiteX7" fmla="*/ 238334 w 475468"/>
                  <a:gd name="connsiteY7" fmla="*/ 870902 h 870902"/>
                  <a:gd name="connsiteX8" fmla="*/ 60095 w 475468"/>
                  <a:gd name="connsiteY8" fmla="*/ 870902 h 870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5468" h="870902">
                    <a:moveTo>
                      <a:pt x="60095" y="870745"/>
                    </a:moveTo>
                    <a:lnTo>
                      <a:pt x="0" y="560518"/>
                    </a:lnTo>
                    <a:lnTo>
                      <a:pt x="275303" y="0"/>
                    </a:lnTo>
                    <a:cubicBezTo>
                      <a:pt x="275303" y="0"/>
                      <a:pt x="430417" y="110121"/>
                      <a:pt x="425383" y="270269"/>
                    </a:cubicBezTo>
                    <a:cubicBezTo>
                      <a:pt x="420349" y="430417"/>
                      <a:pt x="425540" y="395336"/>
                      <a:pt x="425540" y="395336"/>
                    </a:cubicBezTo>
                    <a:cubicBezTo>
                      <a:pt x="425540" y="395336"/>
                      <a:pt x="477455" y="469589"/>
                      <a:pt x="475410" y="535504"/>
                    </a:cubicBezTo>
                    <a:cubicBezTo>
                      <a:pt x="469274" y="740802"/>
                      <a:pt x="238334" y="730734"/>
                      <a:pt x="238334" y="730734"/>
                    </a:cubicBezTo>
                    <a:lnTo>
                      <a:pt x="238334" y="870902"/>
                    </a:lnTo>
                    <a:lnTo>
                      <a:pt x="60095" y="870902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4" name="Freeform: Shape 693">
                <a:extLst>
                  <a:ext uri="{FF2B5EF4-FFF2-40B4-BE49-F238E27FC236}">
                    <a16:creationId xmlns:a16="http://schemas.microsoft.com/office/drawing/2014/main" id="{CA38DE5A-42C6-4A0D-A43A-ED0244A74132}"/>
                  </a:ext>
                </a:extLst>
              </p:cNvPr>
              <p:cNvSpPr/>
              <p:nvPr/>
            </p:nvSpPr>
            <p:spPr>
              <a:xfrm>
                <a:off x="6491405" y="2579565"/>
                <a:ext cx="56406" cy="81064"/>
              </a:xfrm>
              <a:custGeom>
                <a:avLst/>
                <a:gdLst>
                  <a:gd name="connsiteX0" fmla="*/ 3851 w 56406"/>
                  <a:gd name="connsiteY0" fmla="*/ 14951 h 81064"/>
                  <a:gd name="connsiteX1" fmla="*/ 46326 w 56406"/>
                  <a:gd name="connsiteY1" fmla="*/ 32099 h 81064"/>
                  <a:gd name="connsiteX2" fmla="*/ 54979 w 56406"/>
                  <a:gd name="connsiteY2" fmla="*/ 28481 h 81064"/>
                  <a:gd name="connsiteX3" fmla="*/ 2435 w 56406"/>
                  <a:gd name="connsiteY3" fmla="*/ 37290 h 81064"/>
                  <a:gd name="connsiteX4" fmla="*/ 33898 w 56406"/>
                  <a:gd name="connsiteY4" fmla="*/ 80867 h 81064"/>
                  <a:gd name="connsiteX5" fmla="*/ 33898 w 56406"/>
                  <a:gd name="connsiteY5" fmla="*/ 71428 h 81064"/>
                  <a:gd name="connsiteX6" fmla="*/ 13133 w 56406"/>
                  <a:gd name="connsiteY6" fmla="*/ 39493 h 81064"/>
                  <a:gd name="connsiteX7" fmla="*/ 47742 w 56406"/>
                  <a:gd name="connsiteY7" fmla="*/ 35717 h 81064"/>
                  <a:gd name="connsiteX8" fmla="*/ 56395 w 56406"/>
                  <a:gd name="connsiteY8" fmla="*/ 32099 h 81064"/>
                  <a:gd name="connsiteX9" fmla="*/ 705 w 56406"/>
                  <a:gd name="connsiteY9" fmla="*/ 11962 h 81064"/>
                  <a:gd name="connsiteX10" fmla="*/ 3851 w 56406"/>
                  <a:gd name="connsiteY10" fmla="*/ 14951 h 81064"/>
                  <a:gd name="connsiteX11" fmla="*/ 3851 w 56406"/>
                  <a:gd name="connsiteY11" fmla="*/ 14951 h 8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406" h="81064">
                    <a:moveTo>
                      <a:pt x="3851" y="14951"/>
                    </a:moveTo>
                    <a:cubicBezTo>
                      <a:pt x="20212" y="1108"/>
                      <a:pt x="45540" y="10075"/>
                      <a:pt x="46326" y="32099"/>
                    </a:cubicBezTo>
                    <a:cubicBezTo>
                      <a:pt x="49158" y="30840"/>
                      <a:pt x="52147" y="29739"/>
                      <a:pt x="54979" y="28481"/>
                    </a:cubicBezTo>
                    <a:cubicBezTo>
                      <a:pt x="39090" y="12592"/>
                      <a:pt x="11559" y="15581"/>
                      <a:pt x="2435" y="37290"/>
                    </a:cubicBezTo>
                    <a:cubicBezTo>
                      <a:pt x="-6532" y="58528"/>
                      <a:pt x="10458" y="83541"/>
                      <a:pt x="33898" y="80867"/>
                    </a:cubicBezTo>
                    <a:cubicBezTo>
                      <a:pt x="39876" y="80238"/>
                      <a:pt x="40034" y="71900"/>
                      <a:pt x="33898" y="71428"/>
                    </a:cubicBezTo>
                    <a:cubicBezTo>
                      <a:pt x="17695" y="69855"/>
                      <a:pt x="4323" y="55696"/>
                      <a:pt x="13133" y="39493"/>
                    </a:cubicBezTo>
                    <a:cubicBezTo>
                      <a:pt x="20369" y="26278"/>
                      <a:pt x="37517" y="25964"/>
                      <a:pt x="47742" y="35717"/>
                    </a:cubicBezTo>
                    <a:cubicBezTo>
                      <a:pt x="50731" y="38549"/>
                      <a:pt x="56709" y="36661"/>
                      <a:pt x="56395" y="32099"/>
                    </a:cubicBezTo>
                    <a:cubicBezTo>
                      <a:pt x="54507" y="2681"/>
                      <a:pt x="20526" y="-11950"/>
                      <a:pt x="705" y="11962"/>
                    </a:cubicBezTo>
                    <a:cubicBezTo>
                      <a:pt x="-1026" y="14008"/>
                      <a:pt x="1649" y="16682"/>
                      <a:pt x="3851" y="14951"/>
                    </a:cubicBezTo>
                    <a:lnTo>
                      <a:pt x="3851" y="14951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5" name="Freeform: Shape 694">
                <a:extLst>
                  <a:ext uri="{FF2B5EF4-FFF2-40B4-BE49-F238E27FC236}">
                    <a16:creationId xmlns:a16="http://schemas.microsoft.com/office/drawing/2014/main" id="{A45BADF5-DA7C-4967-9169-AD71EFB5C585}"/>
                  </a:ext>
                </a:extLst>
              </p:cNvPr>
              <p:cNvSpPr/>
              <p:nvPr/>
            </p:nvSpPr>
            <p:spPr>
              <a:xfrm>
                <a:off x="5761026" y="2062733"/>
                <a:ext cx="939434" cy="945562"/>
              </a:xfrm>
              <a:custGeom>
                <a:avLst/>
                <a:gdLst>
                  <a:gd name="connsiteX0" fmla="*/ 128248 w 939434"/>
                  <a:gd name="connsiteY0" fmla="*/ 171844 h 945562"/>
                  <a:gd name="connsiteX1" fmla="*/ 5541 w 939434"/>
                  <a:gd name="connsiteY1" fmla="*/ 341903 h 945562"/>
                  <a:gd name="connsiteX2" fmla="*/ 19228 w 939434"/>
                  <a:gd name="connsiteY2" fmla="*/ 520614 h 945562"/>
                  <a:gd name="connsiteX3" fmla="*/ 129035 w 939434"/>
                  <a:gd name="connsiteY3" fmla="*/ 765712 h 945562"/>
                  <a:gd name="connsiteX4" fmla="*/ 369886 w 939434"/>
                  <a:gd name="connsiteY4" fmla="*/ 924602 h 945562"/>
                  <a:gd name="connsiteX5" fmla="*/ 588241 w 939434"/>
                  <a:gd name="connsiteY5" fmla="*/ 937659 h 945562"/>
                  <a:gd name="connsiteX6" fmla="*/ 727780 w 939434"/>
                  <a:gd name="connsiteY6" fmla="*/ 809604 h 945562"/>
                  <a:gd name="connsiteX7" fmla="*/ 705913 w 939434"/>
                  <a:gd name="connsiteY7" fmla="*/ 538233 h 945562"/>
                  <a:gd name="connsiteX8" fmla="*/ 728095 w 939434"/>
                  <a:gd name="connsiteY8" fmla="*/ 488993 h 945562"/>
                  <a:gd name="connsiteX9" fmla="*/ 778436 w 939434"/>
                  <a:gd name="connsiteY9" fmla="*/ 483330 h 945562"/>
                  <a:gd name="connsiteX10" fmla="*/ 819181 w 939434"/>
                  <a:gd name="connsiteY10" fmla="*/ 541065 h 945562"/>
                  <a:gd name="connsiteX11" fmla="*/ 868106 w 939434"/>
                  <a:gd name="connsiteY11" fmla="*/ 513692 h 945562"/>
                  <a:gd name="connsiteX12" fmla="*/ 877388 w 939434"/>
                  <a:gd name="connsiteY12" fmla="*/ 451709 h 945562"/>
                  <a:gd name="connsiteX13" fmla="*/ 936067 w 939434"/>
                  <a:gd name="connsiteY13" fmla="*/ 312484 h 945562"/>
                  <a:gd name="connsiteX14" fmla="*/ 850172 w 939434"/>
                  <a:gd name="connsiteY14" fmla="*/ 119300 h 945562"/>
                  <a:gd name="connsiteX15" fmla="*/ 499042 w 939434"/>
                  <a:gd name="connsiteY15" fmla="*/ 1156 h 945562"/>
                  <a:gd name="connsiteX16" fmla="*/ 167734 w 939434"/>
                  <a:gd name="connsiteY16" fmla="*/ 166967 h 94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39434" h="945562">
                    <a:moveTo>
                      <a:pt x="128248" y="171844"/>
                    </a:moveTo>
                    <a:cubicBezTo>
                      <a:pt x="63119" y="203307"/>
                      <a:pt x="21902" y="271582"/>
                      <a:pt x="5541" y="341903"/>
                    </a:cubicBezTo>
                    <a:cubicBezTo>
                      <a:pt x="-10819" y="412380"/>
                      <a:pt x="13722" y="448563"/>
                      <a:pt x="19228" y="520614"/>
                    </a:cubicBezTo>
                    <a:cubicBezTo>
                      <a:pt x="25521" y="602890"/>
                      <a:pt x="74918" y="703572"/>
                      <a:pt x="129035" y="765712"/>
                    </a:cubicBezTo>
                    <a:cubicBezTo>
                      <a:pt x="206434" y="854281"/>
                      <a:pt x="228144" y="896127"/>
                      <a:pt x="369886" y="924602"/>
                    </a:cubicBezTo>
                    <a:cubicBezTo>
                      <a:pt x="434543" y="937659"/>
                      <a:pt x="525000" y="956380"/>
                      <a:pt x="588241" y="937659"/>
                    </a:cubicBezTo>
                    <a:cubicBezTo>
                      <a:pt x="651482" y="918938"/>
                      <a:pt x="710318" y="873159"/>
                      <a:pt x="727780" y="809604"/>
                    </a:cubicBezTo>
                    <a:cubicBezTo>
                      <a:pt x="752007" y="721349"/>
                      <a:pt x="692699" y="628847"/>
                      <a:pt x="705913" y="538233"/>
                    </a:cubicBezTo>
                    <a:cubicBezTo>
                      <a:pt x="708587" y="520142"/>
                      <a:pt x="714723" y="501421"/>
                      <a:pt x="728095" y="488993"/>
                    </a:cubicBezTo>
                    <a:cubicBezTo>
                      <a:pt x="741624" y="476565"/>
                      <a:pt x="763805" y="472160"/>
                      <a:pt x="778436" y="483330"/>
                    </a:cubicBezTo>
                    <a:cubicBezTo>
                      <a:pt x="797628" y="497803"/>
                      <a:pt x="797314" y="530997"/>
                      <a:pt x="819181" y="541065"/>
                    </a:cubicBezTo>
                    <a:cubicBezTo>
                      <a:pt x="838216" y="549875"/>
                      <a:pt x="860555" y="533356"/>
                      <a:pt x="868106" y="513692"/>
                    </a:cubicBezTo>
                    <a:cubicBezTo>
                      <a:pt x="875657" y="494185"/>
                      <a:pt x="873770" y="472318"/>
                      <a:pt x="877388" y="451709"/>
                    </a:cubicBezTo>
                    <a:cubicBezTo>
                      <a:pt x="885883" y="401840"/>
                      <a:pt x="924740" y="361724"/>
                      <a:pt x="936067" y="312484"/>
                    </a:cubicBezTo>
                    <a:cubicBezTo>
                      <a:pt x="952585" y="240276"/>
                      <a:pt x="905862" y="168068"/>
                      <a:pt x="850172" y="119300"/>
                    </a:cubicBezTo>
                    <a:cubicBezTo>
                      <a:pt x="754838" y="35765"/>
                      <a:pt x="625525" y="-7811"/>
                      <a:pt x="499042" y="1156"/>
                    </a:cubicBezTo>
                    <a:cubicBezTo>
                      <a:pt x="372560" y="9965"/>
                      <a:pt x="250483" y="71004"/>
                      <a:pt x="167734" y="166967"/>
                    </a:cubicBezTo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6" name="Freeform: Shape 695">
                <a:extLst>
                  <a:ext uri="{FF2B5EF4-FFF2-40B4-BE49-F238E27FC236}">
                    <a16:creationId xmlns:a16="http://schemas.microsoft.com/office/drawing/2014/main" id="{251FC169-ABF0-402A-B794-3A8128D84012}"/>
                  </a:ext>
                </a:extLst>
              </p:cNvPr>
              <p:cNvSpPr/>
              <p:nvPr/>
            </p:nvSpPr>
            <p:spPr>
              <a:xfrm>
                <a:off x="5682278" y="1936752"/>
                <a:ext cx="897510" cy="872500"/>
              </a:xfrm>
              <a:custGeom>
                <a:avLst/>
                <a:gdLst>
                  <a:gd name="connsiteX0" fmla="*/ 207782 w 897510"/>
                  <a:gd name="connsiteY0" fmla="*/ 872501 h 872500"/>
                  <a:gd name="connsiteX1" fmla="*/ 54556 w 897510"/>
                  <a:gd name="connsiteY1" fmla="*/ 559442 h 872500"/>
                  <a:gd name="connsiteX2" fmla="*/ 125 w 897510"/>
                  <a:gd name="connsiteY2" fmla="*/ 435476 h 872500"/>
                  <a:gd name="connsiteX3" fmla="*/ 96088 w 897510"/>
                  <a:gd name="connsiteY3" fmla="*/ 349896 h 872500"/>
                  <a:gd name="connsiteX4" fmla="*/ 126607 w 897510"/>
                  <a:gd name="connsiteY4" fmla="*/ 200131 h 872500"/>
                  <a:gd name="connsiteX5" fmla="*/ 277316 w 897510"/>
                  <a:gd name="connsiteY5" fmla="*/ 174331 h 872500"/>
                  <a:gd name="connsiteX6" fmla="*/ 327972 w 897510"/>
                  <a:gd name="connsiteY6" fmla="*/ 60592 h 872500"/>
                  <a:gd name="connsiteX7" fmla="*/ 449734 w 897510"/>
                  <a:gd name="connsiteY7" fmla="*/ 86392 h 872500"/>
                  <a:gd name="connsiteX8" fmla="*/ 572598 w 897510"/>
                  <a:gd name="connsiteY8" fmla="*/ 2228 h 872500"/>
                  <a:gd name="connsiteX9" fmla="*/ 686023 w 897510"/>
                  <a:gd name="connsiteY9" fmla="*/ 71447 h 872500"/>
                  <a:gd name="connsiteX10" fmla="*/ 804010 w 897510"/>
                  <a:gd name="connsiteY10" fmla="*/ 47063 h 872500"/>
                  <a:gd name="connsiteX11" fmla="*/ 895411 w 897510"/>
                  <a:gd name="connsiteY11" fmla="*/ 114237 h 872500"/>
                  <a:gd name="connsiteX12" fmla="*/ 828866 w 897510"/>
                  <a:gd name="connsiteY12" fmla="*/ 251416 h 872500"/>
                  <a:gd name="connsiteX13" fmla="*/ 732903 w 897510"/>
                  <a:gd name="connsiteY13" fmla="*/ 478109 h 87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97510" h="872500">
                    <a:moveTo>
                      <a:pt x="207782" y="872501"/>
                    </a:moveTo>
                    <a:cubicBezTo>
                      <a:pt x="58961" y="749322"/>
                      <a:pt x="114808" y="651472"/>
                      <a:pt x="54556" y="559442"/>
                    </a:cubicBezTo>
                    <a:cubicBezTo>
                      <a:pt x="29385" y="520899"/>
                      <a:pt x="-2235" y="481413"/>
                      <a:pt x="125" y="435476"/>
                    </a:cubicBezTo>
                    <a:cubicBezTo>
                      <a:pt x="2642" y="387967"/>
                      <a:pt x="48421" y="346907"/>
                      <a:pt x="96088" y="349896"/>
                    </a:cubicBezTo>
                    <a:cubicBezTo>
                      <a:pt x="75007" y="300027"/>
                      <a:pt x="87750" y="237730"/>
                      <a:pt x="126607" y="200131"/>
                    </a:cubicBezTo>
                    <a:cubicBezTo>
                      <a:pt x="165464" y="162375"/>
                      <a:pt x="228076" y="151678"/>
                      <a:pt x="277316" y="174331"/>
                    </a:cubicBezTo>
                    <a:cubicBezTo>
                      <a:pt x="265674" y="130912"/>
                      <a:pt x="288013" y="81043"/>
                      <a:pt x="327972" y="60592"/>
                    </a:cubicBezTo>
                    <a:cubicBezTo>
                      <a:pt x="367930" y="40141"/>
                      <a:pt x="421417" y="51468"/>
                      <a:pt x="449734" y="86392"/>
                    </a:cubicBezTo>
                    <a:cubicBezTo>
                      <a:pt x="485130" y="50524"/>
                      <a:pt x="523358" y="12925"/>
                      <a:pt x="572598" y="2228"/>
                    </a:cubicBezTo>
                    <a:cubicBezTo>
                      <a:pt x="621838" y="-8627"/>
                      <a:pt x="683192" y="21106"/>
                      <a:pt x="686023" y="71447"/>
                    </a:cubicBezTo>
                    <a:cubicBezTo>
                      <a:pt x="724094" y="57760"/>
                      <a:pt x="763580" y="43916"/>
                      <a:pt x="804010" y="47063"/>
                    </a:cubicBezTo>
                    <a:cubicBezTo>
                      <a:pt x="844283" y="50209"/>
                      <a:pt x="885972" y="74908"/>
                      <a:pt x="895411" y="114237"/>
                    </a:cubicBezTo>
                    <a:cubicBezTo>
                      <a:pt x="907682" y="165836"/>
                      <a:pt x="863633" y="211301"/>
                      <a:pt x="828866" y="251416"/>
                    </a:cubicBezTo>
                    <a:cubicBezTo>
                      <a:pt x="773963" y="314658"/>
                      <a:pt x="733847" y="394260"/>
                      <a:pt x="732903" y="478109"/>
                    </a:cubicBezTo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7" name="Freeform: Shape 696">
                <a:extLst>
                  <a:ext uri="{FF2B5EF4-FFF2-40B4-BE49-F238E27FC236}">
                    <a16:creationId xmlns:a16="http://schemas.microsoft.com/office/drawing/2014/main" id="{E283D7DB-B20D-4028-A57A-5B0D727682E7}"/>
                  </a:ext>
                </a:extLst>
              </p:cNvPr>
              <p:cNvSpPr/>
              <p:nvPr/>
            </p:nvSpPr>
            <p:spPr>
              <a:xfrm>
                <a:off x="6556766" y="2083873"/>
                <a:ext cx="162358" cy="259881"/>
              </a:xfrm>
              <a:custGeom>
                <a:avLst/>
                <a:gdLst>
                  <a:gd name="connsiteX0" fmla="*/ 0 w 162358"/>
                  <a:gd name="connsiteY0" fmla="*/ 54741 h 259881"/>
                  <a:gd name="connsiteX1" fmla="*/ 109964 w 162358"/>
                  <a:gd name="connsiteY1" fmla="*/ 467 h 259881"/>
                  <a:gd name="connsiteX2" fmla="*/ 146776 w 162358"/>
                  <a:gd name="connsiteY2" fmla="*/ 9120 h 259881"/>
                  <a:gd name="connsiteX3" fmla="*/ 152754 w 162358"/>
                  <a:gd name="connsiteY3" fmla="*/ 55528 h 259881"/>
                  <a:gd name="connsiteX4" fmla="*/ 115785 w 162358"/>
                  <a:gd name="connsiteY4" fmla="*/ 144097 h 259881"/>
                  <a:gd name="connsiteX5" fmla="*/ 160777 w 162358"/>
                  <a:gd name="connsiteY5" fmla="*/ 171155 h 259881"/>
                  <a:gd name="connsiteX6" fmla="*/ 144888 w 162358"/>
                  <a:gd name="connsiteY6" fmla="*/ 225429 h 259881"/>
                  <a:gd name="connsiteX7" fmla="*/ 97379 w 162358"/>
                  <a:gd name="connsiteY7" fmla="*/ 259882 h 259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358" h="259881">
                    <a:moveTo>
                      <a:pt x="0" y="54741"/>
                    </a:moveTo>
                    <a:cubicBezTo>
                      <a:pt x="28474" y="24065"/>
                      <a:pt x="68275" y="4400"/>
                      <a:pt x="109964" y="467"/>
                    </a:cubicBezTo>
                    <a:cubicBezTo>
                      <a:pt x="123021" y="-791"/>
                      <a:pt x="137494" y="-5"/>
                      <a:pt x="146776" y="9120"/>
                    </a:cubicBezTo>
                    <a:cubicBezTo>
                      <a:pt x="158417" y="20604"/>
                      <a:pt x="156687" y="39639"/>
                      <a:pt x="152754" y="55528"/>
                    </a:cubicBezTo>
                    <a:cubicBezTo>
                      <a:pt x="145203" y="86677"/>
                      <a:pt x="132617" y="116724"/>
                      <a:pt x="115785" y="144097"/>
                    </a:cubicBezTo>
                    <a:cubicBezTo>
                      <a:pt x="134348" y="137490"/>
                      <a:pt x="155586" y="152120"/>
                      <a:pt x="160777" y="171155"/>
                    </a:cubicBezTo>
                    <a:cubicBezTo>
                      <a:pt x="165969" y="190033"/>
                      <a:pt x="157788" y="210642"/>
                      <a:pt x="144888" y="225429"/>
                    </a:cubicBezTo>
                    <a:cubicBezTo>
                      <a:pt x="131831" y="240217"/>
                      <a:pt x="114526" y="250128"/>
                      <a:pt x="97379" y="259882"/>
                    </a:cubicBezTo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698" name="Graphic 619">
              <a:extLst>
                <a:ext uri="{FF2B5EF4-FFF2-40B4-BE49-F238E27FC236}">
                  <a16:creationId xmlns:a16="http://schemas.microsoft.com/office/drawing/2014/main" id="{E02D3D28-1B3C-4741-AD7F-BE66D743BD23}"/>
                </a:ext>
              </a:extLst>
            </p:cNvPr>
            <p:cNvGrpSpPr/>
            <p:nvPr/>
          </p:nvGrpSpPr>
          <p:grpSpPr>
            <a:xfrm>
              <a:off x="5572157" y="1905289"/>
              <a:ext cx="1624947" cy="5007969"/>
              <a:chOff x="5572157" y="1905289"/>
              <a:chExt cx="1624947" cy="5007969"/>
            </a:xfrm>
          </p:grpSpPr>
          <p:grpSp>
            <p:nvGrpSpPr>
              <p:cNvPr id="699" name="Graphic 619">
                <a:extLst>
                  <a:ext uri="{FF2B5EF4-FFF2-40B4-BE49-F238E27FC236}">
                    <a16:creationId xmlns:a16="http://schemas.microsoft.com/office/drawing/2014/main" id="{E02D3D28-1B3C-4741-AD7F-BE66D743BD23}"/>
                  </a:ext>
                </a:extLst>
              </p:cNvPr>
              <p:cNvGrpSpPr/>
              <p:nvPr/>
            </p:nvGrpSpPr>
            <p:grpSpPr>
              <a:xfrm>
                <a:off x="5656013" y="3821209"/>
                <a:ext cx="1284766" cy="3092050"/>
                <a:chOff x="5656013" y="3821209"/>
                <a:chExt cx="1284766" cy="3092050"/>
              </a:xfrm>
              <a:solidFill>
                <a:srgbClr val="A0805D"/>
              </a:solidFill>
            </p:grpSpPr>
            <p:sp>
              <p:nvSpPr>
                <p:cNvPr id="700" name="Freeform: Shape 699">
                  <a:extLst>
                    <a:ext uri="{FF2B5EF4-FFF2-40B4-BE49-F238E27FC236}">
                      <a16:creationId xmlns:a16="http://schemas.microsoft.com/office/drawing/2014/main" id="{1B061262-C37D-45F2-B390-2EAA1D7CE3F0}"/>
                    </a:ext>
                  </a:extLst>
                </p:cNvPr>
                <p:cNvSpPr/>
                <p:nvPr/>
              </p:nvSpPr>
              <p:spPr>
                <a:xfrm>
                  <a:off x="5684191" y="4887477"/>
                  <a:ext cx="1106563" cy="94116"/>
                </a:xfrm>
                <a:custGeom>
                  <a:avLst/>
                  <a:gdLst>
                    <a:gd name="connsiteX0" fmla="*/ 18348 w 1106563"/>
                    <a:gd name="connsiteY0" fmla="*/ 38308 h 94116"/>
                    <a:gd name="connsiteX1" fmla="*/ 1081963 w 1106563"/>
                    <a:gd name="connsiteY1" fmla="*/ 90695 h 94116"/>
                    <a:gd name="connsiteX2" fmla="*/ 1081963 w 1106563"/>
                    <a:gd name="connsiteY2" fmla="*/ 39724 h 94116"/>
                    <a:gd name="connsiteX3" fmla="*/ 18348 w 1106563"/>
                    <a:gd name="connsiteY3" fmla="*/ 80 h 94116"/>
                    <a:gd name="connsiteX4" fmla="*/ 18348 w 1106563"/>
                    <a:gd name="connsiteY4" fmla="*/ 38308 h 94116"/>
                    <a:gd name="connsiteX5" fmla="*/ 18348 w 1106563"/>
                    <a:gd name="connsiteY5" fmla="*/ 38308 h 94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06563" h="94116">
                      <a:moveTo>
                        <a:pt x="18348" y="38308"/>
                      </a:moveTo>
                      <a:cubicBezTo>
                        <a:pt x="369478" y="75749"/>
                        <a:pt x="728631" y="104224"/>
                        <a:pt x="1081963" y="90695"/>
                      </a:cubicBezTo>
                      <a:cubicBezTo>
                        <a:pt x="1114685" y="89436"/>
                        <a:pt x="1114842" y="40668"/>
                        <a:pt x="1081963" y="39724"/>
                      </a:cubicBezTo>
                      <a:cubicBezTo>
                        <a:pt x="726743" y="28869"/>
                        <a:pt x="373096" y="26510"/>
                        <a:pt x="18348" y="80"/>
                      </a:cubicBezTo>
                      <a:cubicBezTo>
                        <a:pt x="-6508" y="-1965"/>
                        <a:pt x="-5721" y="35634"/>
                        <a:pt x="18348" y="38308"/>
                      </a:cubicBezTo>
                      <a:lnTo>
                        <a:pt x="18348" y="38308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01" name="Freeform: Shape 700">
                  <a:extLst>
                    <a:ext uri="{FF2B5EF4-FFF2-40B4-BE49-F238E27FC236}">
                      <a16:creationId xmlns:a16="http://schemas.microsoft.com/office/drawing/2014/main" id="{10C62307-B29D-461D-81BD-750DB187AE4D}"/>
                    </a:ext>
                  </a:extLst>
                </p:cNvPr>
                <p:cNvSpPr/>
                <p:nvPr/>
              </p:nvSpPr>
              <p:spPr>
                <a:xfrm>
                  <a:off x="5671194" y="4258395"/>
                  <a:ext cx="1178948" cy="113704"/>
                </a:xfrm>
                <a:custGeom>
                  <a:avLst/>
                  <a:gdLst>
                    <a:gd name="connsiteX0" fmla="*/ 15928 w 1178948"/>
                    <a:gd name="connsiteY0" fmla="*/ 33248 h 113704"/>
                    <a:gd name="connsiteX1" fmla="*/ 1149864 w 1178948"/>
                    <a:gd name="connsiteY1" fmla="*/ 113165 h 113704"/>
                    <a:gd name="connsiteX2" fmla="*/ 1149864 w 1178948"/>
                    <a:gd name="connsiteY2" fmla="*/ 52913 h 113704"/>
                    <a:gd name="connsiteX3" fmla="*/ 15928 w 1178948"/>
                    <a:gd name="connsiteY3" fmla="*/ 55 h 113704"/>
                    <a:gd name="connsiteX4" fmla="*/ 15928 w 1178948"/>
                    <a:gd name="connsiteY4" fmla="*/ 33248 h 113704"/>
                    <a:gd name="connsiteX5" fmla="*/ 15928 w 1178948"/>
                    <a:gd name="connsiteY5" fmla="*/ 33248 h 113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78948" h="113704">
                      <a:moveTo>
                        <a:pt x="15928" y="33248"/>
                      </a:moveTo>
                      <a:cubicBezTo>
                        <a:pt x="390656" y="66757"/>
                        <a:pt x="772934" y="119615"/>
                        <a:pt x="1149864" y="113165"/>
                      </a:cubicBezTo>
                      <a:cubicBezTo>
                        <a:pt x="1189193" y="112536"/>
                        <a:pt x="1188091" y="56216"/>
                        <a:pt x="1149864" y="52913"/>
                      </a:cubicBezTo>
                      <a:cubicBezTo>
                        <a:pt x="773563" y="20506"/>
                        <a:pt x="393015" y="28686"/>
                        <a:pt x="15928" y="55"/>
                      </a:cubicBezTo>
                      <a:cubicBezTo>
                        <a:pt x="-5467" y="-1519"/>
                        <a:pt x="-5152" y="31360"/>
                        <a:pt x="15928" y="33248"/>
                      </a:cubicBezTo>
                      <a:lnTo>
                        <a:pt x="15928" y="33248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02" name="Freeform: Shape 701">
                  <a:extLst>
                    <a:ext uri="{FF2B5EF4-FFF2-40B4-BE49-F238E27FC236}">
                      <a16:creationId xmlns:a16="http://schemas.microsoft.com/office/drawing/2014/main" id="{EB19B763-D172-406D-81FD-835A6940ACD8}"/>
                    </a:ext>
                  </a:extLst>
                </p:cNvPr>
                <p:cNvSpPr/>
                <p:nvPr/>
              </p:nvSpPr>
              <p:spPr>
                <a:xfrm>
                  <a:off x="6755735" y="3821209"/>
                  <a:ext cx="185044" cy="3074032"/>
                </a:xfrm>
                <a:custGeom>
                  <a:avLst/>
                  <a:gdLst>
                    <a:gd name="connsiteX0" fmla="*/ 46445 w 185044"/>
                    <a:gd name="connsiteY0" fmla="*/ 20982 h 3074032"/>
                    <a:gd name="connsiteX1" fmla="*/ 3655 w 185044"/>
                    <a:gd name="connsiteY1" fmla="*/ 1548051 h 3074032"/>
                    <a:gd name="connsiteX2" fmla="*/ 35275 w 185044"/>
                    <a:gd name="connsiteY2" fmla="*/ 2291527 h 3074032"/>
                    <a:gd name="connsiteX3" fmla="*/ 103236 w 185044"/>
                    <a:gd name="connsiteY3" fmla="*/ 3044285 h 3074032"/>
                    <a:gd name="connsiteX4" fmla="*/ 185040 w 185044"/>
                    <a:gd name="connsiteY4" fmla="*/ 3033273 h 3074032"/>
                    <a:gd name="connsiteX5" fmla="*/ 128721 w 185044"/>
                    <a:gd name="connsiteY5" fmla="*/ 2291685 h 3074032"/>
                    <a:gd name="connsiteX6" fmla="*/ 93168 w 185044"/>
                    <a:gd name="connsiteY6" fmla="*/ 1528701 h 3074032"/>
                    <a:gd name="connsiteX7" fmla="*/ 90021 w 185044"/>
                    <a:gd name="connsiteY7" fmla="*/ 21140 h 3074032"/>
                    <a:gd name="connsiteX8" fmla="*/ 46445 w 185044"/>
                    <a:gd name="connsiteY8" fmla="*/ 20982 h 3074032"/>
                    <a:gd name="connsiteX9" fmla="*/ 46445 w 185044"/>
                    <a:gd name="connsiteY9" fmla="*/ 20982 h 3074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5044" h="3074032">
                      <a:moveTo>
                        <a:pt x="46445" y="20982"/>
                      </a:moveTo>
                      <a:cubicBezTo>
                        <a:pt x="8689" y="530687"/>
                        <a:pt x="-7986" y="1036930"/>
                        <a:pt x="3655" y="1548051"/>
                      </a:cubicBezTo>
                      <a:cubicBezTo>
                        <a:pt x="9318" y="1796138"/>
                        <a:pt x="20802" y="2043911"/>
                        <a:pt x="35275" y="2291527"/>
                      </a:cubicBezTo>
                      <a:cubicBezTo>
                        <a:pt x="49749" y="2539772"/>
                        <a:pt x="53052" y="2800130"/>
                        <a:pt x="103236" y="3044285"/>
                      </a:cubicBezTo>
                      <a:cubicBezTo>
                        <a:pt x="112832" y="3090851"/>
                        <a:pt x="184883" y="3079366"/>
                        <a:pt x="185040" y="3033273"/>
                      </a:cubicBezTo>
                      <a:cubicBezTo>
                        <a:pt x="185512" y="2787073"/>
                        <a:pt x="145711" y="2537255"/>
                        <a:pt x="128721" y="2291685"/>
                      </a:cubicBezTo>
                      <a:cubicBezTo>
                        <a:pt x="111259" y="2037619"/>
                        <a:pt x="100247" y="1783239"/>
                        <a:pt x="93168" y="1528701"/>
                      </a:cubicBezTo>
                      <a:cubicBezTo>
                        <a:pt x="79167" y="1027334"/>
                        <a:pt x="76335" y="522507"/>
                        <a:pt x="90021" y="21140"/>
                      </a:cubicBezTo>
                      <a:cubicBezTo>
                        <a:pt x="90808" y="-7335"/>
                        <a:pt x="48490" y="-6705"/>
                        <a:pt x="46445" y="20982"/>
                      </a:cubicBezTo>
                      <a:lnTo>
                        <a:pt x="46445" y="20982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03" name="Freeform: Shape 702">
                  <a:extLst>
                    <a:ext uri="{FF2B5EF4-FFF2-40B4-BE49-F238E27FC236}">
                      <a16:creationId xmlns:a16="http://schemas.microsoft.com/office/drawing/2014/main" id="{D68A41F7-1B22-418D-BA64-F0213DC89431}"/>
                    </a:ext>
                  </a:extLst>
                </p:cNvPr>
                <p:cNvSpPr/>
                <p:nvPr/>
              </p:nvSpPr>
              <p:spPr>
                <a:xfrm>
                  <a:off x="5656433" y="3864766"/>
                  <a:ext cx="84528" cy="3048492"/>
                </a:xfrm>
                <a:custGeom>
                  <a:avLst/>
                  <a:gdLst>
                    <a:gd name="connsiteX0" fmla="*/ 21408 w 84528"/>
                    <a:gd name="connsiteY0" fmla="*/ 20058 h 3048492"/>
                    <a:gd name="connsiteX1" fmla="*/ 2687 w 84528"/>
                    <a:gd name="connsiteY1" fmla="*/ 769040 h 3048492"/>
                    <a:gd name="connsiteX2" fmla="*/ 2844 w 84528"/>
                    <a:gd name="connsiteY2" fmla="*/ 1518023 h 3048492"/>
                    <a:gd name="connsiteX3" fmla="*/ 3474 w 84528"/>
                    <a:gd name="connsiteY3" fmla="*/ 2247340 h 3048492"/>
                    <a:gd name="connsiteX4" fmla="*/ 8665 w 84528"/>
                    <a:gd name="connsiteY4" fmla="*/ 3015988 h 3048492"/>
                    <a:gd name="connsiteX5" fmla="*/ 75996 w 84528"/>
                    <a:gd name="connsiteY5" fmla="*/ 3015988 h 3048492"/>
                    <a:gd name="connsiteX6" fmla="*/ 81188 w 84528"/>
                    <a:gd name="connsiteY6" fmla="*/ 2267005 h 3048492"/>
                    <a:gd name="connsiteX7" fmla="*/ 81817 w 84528"/>
                    <a:gd name="connsiteY7" fmla="*/ 1518023 h 3048492"/>
                    <a:gd name="connsiteX8" fmla="*/ 81974 w 84528"/>
                    <a:gd name="connsiteY8" fmla="*/ 788705 h 3048492"/>
                    <a:gd name="connsiteX9" fmla="*/ 63096 w 84528"/>
                    <a:gd name="connsiteY9" fmla="*/ 20058 h 3048492"/>
                    <a:gd name="connsiteX10" fmla="*/ 21408 w 84528"/>
                    <a:gd name="connsiteY10" fmla="*/ 20058 h 3048492"/>
                    <a:gd name="connsiteX11" fmla="*/ 21408 w 84528"/>
                    <a:gd name="connsiteY11" fmla="*/ 20058 h 3048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4528" h="3048492">
                      <a:moveTo>
                        <a:pt x="21408" y="20058"/>
                      </a:moveTo>
                      <a:cubicBezTo>
                        <a:pt x="-4392" y="268460"/>
                        <a:pt x="2687" y="519537"/>
                        <a:pt x="2687" y="769040"/>
                      </a:cubicBezTo>
                      <a:cubicBezTo>
                        <a:pt x="2687" y="1018701"/>
                        <a:pt x="2530" y="1268362"/>
                        <a:pt x="2844" y="1518023"/>
                      </a:cubicBezTo>
                      <a:cubicBezTo>
                        <a:pt x="3002" y="1761076"/>
                        <a:pt x="3316" y="2004130"/>
                        <a:pt x="3474" y="2247340"/>
                      </a:cubicBezTo>
                      <a:cubicBezTo>
                        <a:pt x="3631" y="2502665"/>
                        <a:pt x="-7224" y="2761135"/>
                        <a:pt x="8665" y="3015988"/>
                      </a:cubicBezTo>
                      <a:cubicBezTo>
                        <a:pt x="11339" y="3059249"/>
                        <a:pt x="73322" y="3059406"/>
                        <a:pt x="75996" y="3015988"/>
                      </a:cubicBezTo>
                      <a:cubicBezTo>
                        <a:pt x="91571" y="2767585"/>
                        <a:pt x="81030" y="2515879"/>
                        <a:pt x="81188" y="2267005"/>
                      </a:cubicBezTo>
                      <a:cubicBezTo>
                        <a:pt x="81345" y="2017344"/>
                        <a:pt x="81660" y="1767683"/>
                        <a:pt x="81817" y="1518023"/>
                      </a:cubicBezTo>
                      <a:cubicBezTo>
                        <a:pt x="81974" y="1274969"/>
                        <a:pt x="81974" y="1031916"/>
                        <a:pt x="81974" y="788705"/>
                      </a:cubicBezTo>
                      <a:cubicBezTo>
                        <a:pt x="81974" y="532751"/>
                        <a:pt x="89683" y="274910"/>
                        <a:pt x="63096" y="20058"/>
                      </a:cubicBezTo>
                      <a:cubicBezTo>
                        <a:pt x="60265" y="-6686"/>
                        <a:pt x="24082" y="-6686"/>
                        <a:pt x="21408" y="20058"/>
                      </a:cubicBezTo>
                      <a:lnTo>
                        <a:pt x="21408" y="20058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04" name="Freeform: Shape 703">
                  <a:extLst>
                    <a:ext uri="{FF2B5EF4-FFF2-40B4-BE49-F238E27FC236}">
                      <a16:creationId xmlns:a16="http://schemas.microsoft.com/office/drawing/2014/main" id="{0B6B0643-AF18-4F5E-9B06-E81E5E24B256}"/>
                    </a:ext>
                  </a:extLst>
                </p:cNvPr>
                <p:cNvSpPr/>
                <p:nvPr/>
              </p:nvSpPr>
              <p:spPr>
                <a:xfrm>
                  <a:off x="5680948" y="5503448"/>
                  <a:ext cx="1142942" cy="65162"/>
                </a:xfrm>
                <a:custGeom>
                  <a:avLst/>
                  <a:gdLst>
                    <a:gd name="connsiteX0" fmla="*/ 16400 w 1142942"/>
                    <a:gd name="connsiteY0" fmla="*/ 34140 h 65162"/>
                    <a:gd name="connsiteX1" fmla="*/ 589818 w 1142942"/>
                    <a:gd name="connsiteY1" fmla="*/ 49557 h 65162"/>
                    <a:gd name="connsiteX2" fmla="*/ 1132559 w 1142942"/>
                    <a:gd name="connsiteY2" fmla="*/ 53018 h 65162"/>
                    <a:gd name="connsiteX3" fmla="*/ 1132559 w 1142942"/>
                    <a:gd name="connsiteY3" fmla="*/ 25015 h 65162"/>
                    <a:gd name="connsiteX4" fmla="*/ 589818 w 1142942"/>
                    <a:gd name="connsiteY4" fmla="*/ 7239 h 65162"/>
                    <a:gd name="connsiteX5" fmla="*/ 16400 w 1142942"/>
                    <a:gd name="connsiteY5" fmla="*/ 2 h 65162"/>
                    <a:gd name="connsiteX6" fmla="*/ 16400 w 1142942"/>
                    <a:gd name="connsiteY6" fmla="*/ 34140 h 65162"/>
                    <a:gd name="connsiteX7" fmla="*/ 16400 w 1142942"/>
                    <a:gd name="connsiteY7" fmla="*/ 34140 h 65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42942" h="65162">
                      <a:moveTo>
                        <a:pt x="16400" y="34140"/>
                      </a:moveTo>
                      <a:cubicBezTo>
                        <a:pt x="207539" y="37915"/>
                        <a:pt x="398679" y="45624"/>
                        <a:pt x="589818" y="49557"/>
                      </a:cubicBezTo>
                      <a:cubicBezTo>
                        <a:pt x="765383" y="53175"/>
                        <a:pt x="959196" y="80548"/>
                        <a:pt x="1132559" y="53018"/>
                      </a:cubicBezTo>
                      <a:cubicBezTo>
                        <a:pt x="1146717" y="50815"/>
                        <a:pt x="1146088" y="27847"/>
                        <a:pt x="1132559" y="25015"/>
                      </a:cubicBezTo>
                      <a:cubicBezTo>
                        <a:pt x="960455" y="-9280"/>
                        <a:pt x="765383" y="10542"/>
                        <a:pt x="589818" y="7239"/>
                      </a:cubicBezTo>
                      <a:cubicBezTo>
                        <a:pt x="398679" y="3620"/>
                        <a:pt x="207539" y="3778"/>
                        <a:pt x="16400" y="2"/>
                      </a:cubicBezTo>
                      <a:cubicBezTo>
                        <a:pt x="-5467" y="-313"/>
                        <a:pt x="-5467" y="33668"/>
                        <a:pt x="16400" y="34140"/>
                      </a:cubicBezTo>
                      <a:lnTo>
                        <a:pt x="16400" y="34140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05" name="Freeform: Shape 704">
                  <a:extLst>
                    <a:ext uri="{FF2B5EF4-FFF2-40B4-BE49-F238E27FC236}">
                      <a16:creationId xmlns:a16="http://schemas.microsoft.com/office/drawing/2014/main" id="{5B97CC9C-DD3D-43CF-9D72-6D7F94FBCD4F}"/>
                    </a:ext>
                  </a:extLst>
                </p:cNvPr>
                <p:cNvSpPr/>
                <p:nvPr/>
              </p:nvSpPr>
              <p:spPr>
                <a:xfrm>
                  <a:off x="5656013" y="6035177"/>
                  <a:ext cx="1191712" cy="90002"/>
                </a:xfrm>
                <a:custGeom>
                  <a:avLst/>
                  <a:gdLst>
                    <a:gd name="connsiteX0" fmla="*/ 22772 w 1191712"/>
                    <a:gd name="connsiteY0" fmla="*/ 47039 h 90002"/>
                    <a:gd name="connsiteX1" fmla="*/ 613494 w 1191712"/>
                    <a:gd name="connsiteY1" fmla="*/ 71580 h 90002"/>
                    <a:gd name="connsiteX2" fmla="*/ 1172124 w 1191712"/>
                    <a:gd name="connsiteY2" fmla="*/ 77558 h 90002"/>
                    <a:gd name="connsiteX3" fmla="*/ 1172124 w 1191712"/>
                    <a:gd name="connsiteY3" fmla="*/ 24857 h 90002"/>
                    <a:gd name="connsiteX4" fmla="*/ 613494 w 1191712"/>
                    <a:gd name="connsiteY4" fmla="*/ 4092 h 90002"/>
                    <a:gd name="connsiteX5" fmla="*/ 22772 w 1191712"/>
                    <a:gd name="connsiteY5" fmla="*/ 2 h 90002"/>
                    <a:gd name="connsiteX6" fmla="*/ 22772 w 1191712"/>
                    <a:gd name="connsiteY6" fmla="*/ 47039 h 90002"/>
                    <a:gd name="connsiteX7" fmla="*/ 22772 w 1191712"/>
                    <a:gd name="connsiteY7" fmla="*/ 47039 h 90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91712" h="90002">
                      <a:moveTo>
                        <a:pt x="22772" y="47039"/>
                      </a:moveTo>
                      <a:cubicBezTo>
                        <a:pt x="219732" y="55691"/>
                        <a:pt x="416534" y="64973"/>
                        <a:pt x="613494" y="71580"/>
                      </a:cubicBezTo>
                      <a:cubicBezTo>
                        <a:pt x="794250" y="77558"/>
                        <a:pt x="993727" y="106033"/>
                        <a:pt x="1172124" y="77558"/>
                      </a:cubicBezTo>
                      <a:cubicBezTo>
                        <a:pt x="1198868" y="73311"/>
                        <a:pt x="1197609" y="30206"/>
                        <a:pt x="1172124" y="24857"/>
                      </a:cubicBezTo>
                      <a:cubicBezTo>
                        <a:pt x="995772" y="-12269"/>
                        <a:pt x="793778" y="6924"/>
                        <a:pt x="613494" y="4092"/>
                      </a:cubicBezTo>
                      <a:cubicBezTo>
                        <a:pt x="416534" y="945"/>
                        <a:pt x="219732" y="788"/>
                        <a:pt x="22772" y="2"/>
                      </a:cubicBezTo>
                      <a:cubicBezTo>
                        <a:pt x="-7748" y="-313"/>
                        <a:pt x="-7433" y="45623"/>
                        <a:pt x="22772" y="47039"/>
                      </a:cubicBezTo>
                      <a:lnTo>
                        <a:pt x="22772" y="47039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06" name="Freeform: Shape 705">
                  <a:extLst>
                    <a:ext uri="{FF2B5EF4-FFF2-40B4-BE49-F238E27FC236}">
                      <a16:creationId xmlns:a16="http://schemas.microsoft.com/office/drawing/2014/main" id="{800402A1-0D0E-4528-9A56-BAD955DC9C32}"/>
                    </a:ext>
                  </a:extLst>
                </p:cNvPr>
                <p:cNvSpPr/>
                <p:nvPr/>
              </p:nvSpPr>
              <p:spPr>
                <a:xfrm>
                  <a:off x="5666475" y="6620855"/>
                  <a:ext cx="1185070" cy="99611"/>
                </a:xfrm>
                <a:custGeom>
                  <a:avLst/>
                  <a:gdLst>
                    <a:gd name="connsiteX0" fmla="*/ 27727 w 1185070"/>
                    <a:gd name="connsiteY0" fmla="*/ 57589 h 99611"/>
                    <a:gd name="connsiteX1" fmla="*/ 614516 w 1185070"/>
                    <a:gd name="connsiteY1" fmla="*/ 83546 h 99611"/>
                    <a:gd name="connsiteX2" fmla="*/ 888404 w 1185070"/>
                    <a:gd name="connsiteY2" fmla="*/ 92671 h 99611"/>
                    <a:gd name="connsiteX3" fmla="*/ 1168427 w 1185070"/>
                    <a:gd name="connsiteY3" fmla="*/ 86063 h 99611"/>
                    <a:gd name="connsiteX4" fmla="*/ 1168427 w 1185070"/>
                    <a:gd name="connsiteY4" fmla="*/ 40914 h 99611"/>
                    <a:gd name="connsiteX5" fmla="*/ 888404 w 1185070"/>
                    <a:gd name="connsiteY5" fmla="*/ 17474 h 99611"/>
                    <a:gd name="connsiteX6" fmla="*/ 614516 w 1185070"/>
                    <a:gd name="connsiteY6" fmla="*/ 9923 h 99611"/>
                    <a:gd name="connsiteX7" fmla="*/ 27727 w 1185070"/>
                    <a:gd name="connsiteY7" fmla="*/ 12 h 99611"/>
                    <a:gd name="connsiteX8" fmla="*/ 27727 w 1185070"/>
                    <a:gd name="connsiteY8" fmla="*/ 57589 h 99611"/>
                    <a:gd name="connsiteX9" fmla="*/ 27727 w 1185070"/>
                    <a:gd name="connsiteY9" fmla="*/ 57589 h 99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85070" h="99611">
                      <a:moveTo>
                        <a:pt x="27727" y="57589"/>
                      </a:moveTo>
                      <a:cubicBezTo>
                        <a:pt x="223428" y="63567"/>
                        <a:pt x="418815" y="75681"/>
                        <a:pt x="614516" y="83546"/>
                      </a:cubicBezTo>
                      <a:cubicBezTo>
                        <a:pt x="705760" y="87165"/>
                        <a:pt x="797003" y="89996"/>
                        <a:pt x="888404" y="92671"/>
                      </a:cubicBezTo>
                      <a:cubicBezTo>
                        <a:pt x="979962" y="95345"/>
                        <a:pt x="1079386" y="110133"/>
                        <a:pt x="1168427" y="86063"/>
                      </a:cubicBezTo>
                      <a:cubicBezTo>
                        <a:pt x="1191552" y="79771"/>
                        <a:pt x="1189664" y="48150"/>
                        <a:pt x="1168427" y="40914"/>
                      </a:cubicBezTo>
                      <a:cubicBezTo>
                        <a:pt x="1080959" y="11338"/>
                        <a:pt x="979962" y="20305"/>
                        <a:pt x="888404" y="17474"/>
                      </a:cubicBezTo>
                      <a:cubicBezTo>
                        <a:pt x="797160" y="14642"/>
                        <a:pt x="705917" y="11810"/>
                        <a:pt x="614516" y="9923"/>
                      </a:cubicBezTo>
                      <a:cubicBezTo>
                        <a:pt x="418972" y="5833"/>
                        <a:pt x="223271" y="5990"/>
                        <a:pt x="27727" y="12"/>
                      </a:cubicBezTo>
                      <a:cubicBezTo>
                        <a:pt x="-9242" y="-932"/>
                        <a:pt x="-9242" y="56488"/>
                        <a:pt x="27727" y="57589"/>
                      </a:cubicBezTo>
                      <a:lnTo>
                        <a:pt x="27727" y="57589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707" name="Graphic 619">
                <a:extLst>
                  <a:ext uri="{FF2B5EF4-FFF2-40B4-BE49-F238E27FC236}">
                    <a16:creationId xmlns:a16="http://schemas.microsoft.com/office/drawing/2014/main" id="{E02D3D28-1B3C-4741-AD7F-BE66D743BD23}"/>
                  </a:ext>
                </a:extLst>
              </p:cNvPr>
              <p:cNvGrpSpPr/>
              <p:nvPr/>
            </p:nvGrpSpPr>
            <p:grpSpPr>
              <a:xfrm>
                <a:off x="5853769" y="3691639"/>
                <a:ext cx="852762" cy="1818715"/>
                <a:chOff x="5853769" y="3691639"/>
                <a:chExt cx="852762" cy="1818715"/>
              </a:xfrm>
            </p:grpSpPr>
            <p:grpSp>
              <p:nvGrpSpPr>
                <p:cNvPr id="708" name="Graphic 619">
                  <a:extLst>
                    <a:ext uri="{FF2B5EF4-FFF2-40B4-BE49-F238E27FC236}">
                      <a16:creationId xmlns:a16="http://schemas.microsoft.com/office/drawing/2014/main" id="{E02D3D28-1B3C-4741-AD7F-BE66D743BD23}"/>
                    </a:ext>
                  </a:extLst>
                </p:cNvPr>
                <p:cNvGrpSpPr/>
                <p:nvPr/>
              </p:nvGrpSpPr>
              <p:grpSpPr>
                <a:xfrm>
                  <a:off x="5855136" y="3691639"/>
                  <a:ext cx="851395" cy="1564824"/>
                  <a:chOff x="5855136" y="3691639"/>
                  <a:chExt cx="851395" cy="1564824"/>
                </a:xfrm>
              </p:grpSpPr>
              <p:sp>
                <p:nvSpPr>
                  <p:cNvPr id="709" name="Freeform: Shape 708">
                    <a:extLst>
                      <a:ext uri="{FF2B5EF4-FFF2-40B4-BE49-F238E27FC236}">
                        <a16:creationId xmlns:a16="http://schemas.microsoft.com/office/drawing/2014/main" id="{239AAF33-71A3-4B1A-97C8-27B112794311}"/>
                      </a:ext>
                    </a:extLst>
                  </p:cNvPr>
                  <p:cNvSpPr/>
                  <p:nvPr/>
                </p:nvSpPr>
                <p:spPr>
                  <a:xfrm>
                    <a:off x="6205165" y="3691639"/>
                    <a:ext cx="501366" cy="1564824"/>
                  </a:xfrm>
                  <a:custGeom>
                    <a:avLst/>
                    <a:gdLst>
                      <a:gd name="connsiteX0" fmla="*/ 177453 w 501366"/>
                      <a:gd name="connsiteY0" fmla="*/ 0 h 1564824"/>
                      <a:gd name="connsiteX1" fmla="*/ 0 w 501366"/>
                      <a:gd name="connsiteY1" fmla="*/ 1550037 h 1564824"/>
                      <a:gd name="connsiteX2" fmla="*/ 263819 w 501366"/>
                      <a:gd name="connsiteY2" fmla="*/ 1564824 h 1564824"/>
                      <a:gd name="connsiteX3" fmla="*/ 441901 w 501366"/>
                      <a:gd name="connsiteY3" fmla="*/ 661043 h 1564824"/>
                      <a:gd name="connsiteX4" fmla="*/ 501367 w 501366"/>
                      <a:gd name="connsiteY4" fmla="*/ 265392 h 1564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1366" h="1564824">
                        <a:moveTo>
                          <a:pt x="177453" y="0"/>
                        </a:moveTo>
                        <a:lnTo>
                          <a:pt x="0" y="1550037"/>
                        </a:lnTo>
                        <a:lnTo>
                          <a:pt x="263819" y="1564824"/>
                        </a:lnTo>
                        <a:lnTo>
                          <a:pt x="441901" y="661043"/>
                        </a:lnTo>
                        <a:lnTo>
                          <a:pt x="501367" y="265392"/>
                        </a:lnTo>
                        <a:close/>
                      </a:path>
                    </a:pathLst>
                  </a:custGeom>
                  <a:solidFill>
                    <a:srgbClr val="8FA5E5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10" name="Freeform: Shape 709">
                    <a:extLst>
                      <a:ext uri="{FF2B5EF4-FFF2-40B4-BE49-F238E27FC236}">
                        <a16:creationId xmlns:a16="http://schemas.microsoft.com/office/drawing/2014/main" id="{13AAF787-AD56-4368-A600-FEB2DA8B4376}"/>
                      </a:ext>
                    </a:extLst>
                  </p:cNvPr>
                  <p:cNvSpPr/>
                  <p:nvPr/>
                </p:nvSpPr>
                <p:spPr>
                  <a:xfrm>
                    <a:off x="6211615" y="5156396"/>
                    <a:ext cx="274202" cy="28649"/>
                  </a:xfrm>
                  <a:custGeom>
                    <a:avLst/>
                    <a:gdLst>
                      <a:gd name="connsiteX0" fmla="*/ 2360 w 274202"/>
                      <a:gd name="connsiteY0" fmla="*/ 5048 h 28649"/>
                      <a:gd name="connsiteX1" fmla="*/ 271842 w 274202"/>
                      <a:gd name="connsiteY1" fmla="*/ 28646 h 28649"/>
                      <a:gd name="connsiteX2" fmla="*/ 271842 w 274202"/>
                      <a:gd name="connsiteY2" fmla="*/ 23612 h 28649"/>
                      <a:gd name="connsiteX3" fmla="*/ 2360 w 274202"/>
                      <a:gd name="connsiteY3" fmla="*/ 14 h 28649"/>
                      <a:gd name="connsiteX4" fmla="*/ 2360 w 274202"/>
                      <a:gd name="connsiteY4" fmla="*/ 5048 h 28649"/>
                      <a:gd name="connsiteX5" fmla="*/ 2360 w 274202"/>
                      <a:gd name="connsiteY5" fmla="*/ 5048 h 28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202" h="28649">
                        <a:moveTo>
                          <a:pt x="2360" y="5048"/>
                        </a:moveTo>
                        <a:cubicBezTo>
                          <a:pt x="92187" y="13386"/>
                          <a:pt x="181543" y="25814"/>
                          <a:pt x="271842" y="28646"/>
                        </a:cubicBezTo>
                        <a:cubicBezTo>
                          <a:pt x="274989" y="28803"/>
                          <a:pt x="274989" y="23769"/>
                          <a:pt x="271842" y="23612"/>
                        </a:cubicBezTo>
                        <a:cubicBezTo>
                          <a:pt x="181543" y="20780"/>
                          <a:pt x="92187" y="8352"/>
                          <a:pt x="2360" y="14"/>
                        </a:cubicBezTo>
                        <a:cubicBezTo>
                          <a:pt x="-787" y="-300"/>
                          <a:pt x="-787" y="4734"/>
                          <a:pt x="2360" y="5048"/>
                        </a:cubicBezTo>
                        <a:lnTo>
                          <a:pt x="2360" y="5048"/>
                        </a:lnTo>
                        <a:close/>
                      </a:path>
                    </a:pathLst>
                  </a:custGeom>
                  <a:solidFill>
                    <a:srgbClr val="616E99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11" name="Freeform: Shape 710">
                    <a:extLst>
                      <a:ext uri="{FF2B5EF4-FFF2-40B4-BE49-F238E27FC236}">
                        <a16:creationId xmlns:a16="http://schemas.microsoft.com/office/drawing/2014/main" id="{35AF53EC-01B0-4EE7-AC28-74E74A5316AA}"/>
                      </a:ext>
                    </a:extLst>
                  </p:cNvPr>
                  <p:cNvSpPr/>
                  <p:nvPr/>
                </p:nvSpPr>
                <p:spPr>
                  <a:xfrm>
                    <a:off x="6455399" y="4352118"/>
                    <a:ext cx="163720" cy="831982"/>
                  </a:xfrm>
                  <a:custGeom>
                    <a:avLst/>
                    <a:gdLst>
                      <a:gd name="connsiteX0" fmla="*/ 4933 w 163720"/>
                      <a:gd name="connsiteY0" fmla="*/ 830092 h 831982"/>
                      <a:gd name="connsiteX1" fmla="*/ 163665 w 163720"/>
                      <a:gd name="connsiteY1" fmla="*/ 3081 h 831982"/>
                      <a:gd name="connsiteX2" fmla="*/ 158788 w 163720"/>
                      <a:gd name="connsiteY2" fmla="*/ 1822 h 831982"/>
                      <a:gd name="connsiteX3" fmla="*/ 56 w 163720"/>
                      <a:gd name="connsiteY3" fmla="*/ 828834 h 831982"/>
                      <a:gd name="connsiteX4" fmla="*/ 4933 w 163720"/>
                      <a:gd name="connsiteY4" fmla="*/ 830092 h 831982"/>
                      <a:gd name="connsiteX5" fmla="*/ 4933 w 163720"/>
                      <a:gd name="connsiteY5" fmla="*/ 830092 h 831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3720" h="831982">
                        <a:moveTo>
                          <a:pt x="4933" y="830092"/>
                        </a:moveTo>
                        <a:cubicBezTo>
                          <a:pt x="57791" y="554474"/>
                          <a:pt x="110806" y="278856"/>
                          <a:pt x="163665" y="3081"/>
                        </a:cubicBezTo>
                        <a:cubicBezTo>
                          <a:pt x="164294" y="-65"/>
                          <a:pt x="159417" y="-1324"/>
                          <a:pt x="158788" y="1822"/>
                        </a:cubicBezTo>
                        <a:cubicBezTo>
                          <a:pt x="105930" y="277440"/>
                          <a:pt x="52914" y="553059"/>
                          <a:pt x="56" y="828834"/>
                        </a:cubicBezTo>
                        <a:cubicBezTo>
                          <a:pt x="-573" y="831980"/>
                          <a:pt x="4303" y="833396"/>
                          <a:pt x="4933" y="830092"/>
                        </a:cubicBezTo>
                        <a:lnTo>
                          <a:pt x="4933" y="830092"/>
                        </a:lnTo>
                        <a:close/>
                      </a:path>
                    </a:pathLst>
                  </a:custGeom>
                  <a:solidFill>
                    <a:srgbClr val="616E99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12" name="Freeform: Shape 711">
                    <a:extLst>
                      <a:ext uri="{FF2B5EF4-FFF2-40B4-BE49-F238E27FC236}">
                        <a16:creationId xmlns:a16="http://schemas.microsoft.com/office/drawing/2014/main" id="{7B90F366-C49D-4A2B-8D70-493DF18E3761}"/>
                      </a:ext>
                    </a:extLst>
                  </p:cNvPr>
                  <p:cNvSpPr/>
                  <p:nvPr/>
                </p:nvSpPr>
                <p:spPr>
                  <a:xfrm>
                    <a:off x="5855136" y="3691639"/>
                    <a:ext cx="577979" cy="1564824"/>
                  </a:xfrm>
                  <a:custGeom>
                    <a:avLst/>
                    <a:gdLst>
                      <a:gd name="connsiteX0" fmla="*/ 177453 w 577979"/>
                      <a:gd name="connsiteY0" fmla="*/ 0 h 1564824"/>
                      <a:gd name="connsiteX1" fmla="*/ 0 w 577979"/>
                      <a:gd name="connsiteY1" fmla="*/ 1550037 h 1564824"/>
                      <a:gd name="connsiteX2" fmla="*/ 263819 w 577979"/>
                      <a:gd name="connsiteY2" fmla="*/ 1564824 h 1564824"/>
                      <a:gd name="connsiteX3" fmla="*/ 441901 w 577979"/>
                      <a:gd name="connsiteY3" fmla="*/ 661043 h 1564824"/>
                      <a:gd name="connsiteX4" fmla="*/ 577980 w 577979"/>
                      <a:gd name="connsiteY4" fmla="*/ 142371 h 1564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7979" h="1564824">
                        <a:moveTo>
                          <a:pt x="177453" y="0"/>
                        </a:moveTo>
                        <a:lnTo>
                          <a:pt x="0" y="1550037"/>
                        </a:lnTo>
                        <a:lnTo>
                          <a:pt x="263819" y="1564824"/>
                        </a:lnTo>
                        <a:lnTo>
                          <a:pt x="441901" y="661043"/>
                        </a:lnTo>
                        <a:lnTo>
                          <a:pt x="577980" y="142371"/>
                        </a:lnTo>
                        <a:close/>
                      </a:path>
                    </a:pathLst>
                  </a:custGeom>
                  <a:solidFill>
                    <a:srgbClr val="8FA5E5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13" name="Freeform: Shape 712">
                    <a:extLst>
                      <a:ext uri="{FF2B5EF4-FFF2-40B4-BE49-F238E27FC236}">
                        <a16:creationId xmlns:a16="http://schemas.microsoft.com/office/drawing/2014/main" id="{528110E6-E45F-4690-AC7C-A6CB31204CFC}"/>
                      </a:ext>
                    </a:extLst>
                  </p:cNvPr>
                  <p:cNvSpPr/>
                  <p:nvPr/>
                </p:nvSpPr>
                <p:spPr>
                  <a:xfrm>
                    <a:off x="5861626" y="5156396"/>
                    <a:ext cx="274320" cy="28649"/>
                  </a:xfrm>
                  <a:custGeom>
                    <a:avLst/>
                    <a:gdLst>
                      <a:gd name="connsiteX0" fmla="*/ 2478 w 274320"/>
                      <a:gd name="connsiteY0" fmla="*/ 5048 h 28649"/>
                      <a:gd name="connsiteX1" fmla="*/ 271960 w 274320"/>
                      <a:gd name="connsiteY1" fmla="*/ 28646 h 28649"/>
                      <a:gd name="connsiteX2" fmla="*/ 271960 w 274320"/>
                      <a:gd name="connsiteY2" fmla="*/ 23612 h 28649"/>
                      <a:gd name="connsiteX3" fmla="*/ 2478 w 274320"/>
                      <a:gd name="connsiteY3" fmla="*/ 14 h 28649"/>
                      <a:gd name="connsiteX4" fmla="*/ 2478 w 274320"/>
                      <a:gd name="connsiteY4" fmla="*/ 5048 h 28649"/>
                      <a:gd name="connsiteX5" fmla="*/ 2478 w 274320"/>
                      <a:gd name="connsiteY5" fmla="*/ 5048 h 28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20" h="28649">
                        <a:moveTo>
                          <a:pt x="2478" y="5048"/>
                        </a:moveTo>
                        <a:cubicBezTo>
                          <a:pt x="92305" y="13386"/>
                          <a:pt x="181661" y="25814"/>
                          <a:pt x="271960" y="28646"/>
                        </a:cubicBezTo>
                        <a:cubicBezTo>
                          <a:pt x="275107" y="28803"/>
                          <a:pt x="275107" y="23769"/>
                          <a:pt x="271960" y="23612"/>
                        </a:cubicBezTo>
                        <a:cubicBezTo>
                          <a:pt x="181661" y="20780"/>
                          <a:pt x="92305" y="8352"/>
                          <a:pt x="2478" y="14"/>
                        </a:cubicBezTo>
                        <a:cubicBezTo>
                          <a:pt x="-826" y="-300"/>
                          <a:pt x="-826" y="4734"/>
                          <a:pt x="2478" y="5048"/>
                        </a:cubicBezTo>
                        <a:lnTo>
                          <a:pt x="2478" y="5048"/>
                        </a:lnTo>
                        <a:close/>
                      </a:path>
                    </a:pathLst>
                  </a:custGeom>
                  <a:solidFill>
                    <a:srgbClr val="616E99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14" name="Freeform: Shape 713">
                    <a:extLst>
                      <a:ext uri="{FF2B5EF4-FFF2-40B4-BE49-F238E27FC236}">
                        <a16:creationId xmlns:a16="http://schemas.microsoft.com/office/drawing/2014/main" id="{26DCC276-7326-4A3D-959F-2356E273B7CA}"/>
                      </a:ext>
                    </a:extLst>
                  </p:cNvPr>
                  <p:cNvSpPr/>
                  <p:nvPr/>
                </p:nvSpPr>
                <p:spPr>
                  <a:xfrm>
                    <a:off x="6105393" y="4245772"/>
                    <a:ext cx="184148" cy="938328"/>
                  </a:xfrm>
                  <a:custGeom>
                    <a:avLst/>
                    <a:gdLst>
                      <a:gd name="connsiteX0" fmla="*/ 4910 w 184148"/>
                      <a:gd name="connsiteY0" fmla="*/ 936438 h 938328"/>
                      <a:gd name="connsiteX1" fmla="*/ 184093 w 184148"/>
                      <a:gd name="connsiteY1" fmla="*/ 3081 h 938328"/>
                      <a:gd name="connsiteX2" fmla="*/ 179216 w 184148"/>
                      <a:gd name="connsiteY2" fmla="*/ 1823 h 938328"/>
                      <a:gd name="connsiteX3" fmla="*/ 33 w 184148"/>
                      <a:gd name="connsiteY3" fmla="*/ 935180 h 938328"/>
                      <a:gd name="connsiteX4" fmla="*/ 4910 w 184148"/>
                      <a:gd name="connsiteY4" fmla="*/ 936438 h 938328"/>
                      <a:gd name="connsiteX5" fmla="*/ 4910 w 184148"/>
                      <a:gd name="connsiteY5" fmla="*/ 936438 h 938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4148" h="938328">
                        <a:moveTo>
                          <a:pt x="4910" y="936438"/>
                        </a:moveTo>
                        <a:cubicBezTo>
                          <a:pt x="64690" y="625266"/>
                          <a:pt x="124313" y="314252"/>
                          <a:pt x="184093" y="3081"/>
                        </a:cubicBezTo>
                        <a:cubicBezTo>
                          <a:pt x="184722" y="-65"/>
                          <a:pt x="179846" y="-1324"/>
                          <a:pt x="179216" y="1823"/>
                        </a:cubicBezTo>
                        <a:cubicBezTo>
                          <a:pt x="119436" y="312994"/>
                          <a:pt x="59813" y="624008"/>
                          <a:pt x="33" y="935180"/>
                        </a:cubicBezTo>
                        <a:cubicBezTo>
                          <a:pt x="-439" y="938326"/>
                          <a:pt x="4281" y="939742"/>
                          <a:pt x="4910" y="936438"/>
                        </a:cubicBezTo>
                        <a:lnTo>
                          <a:pt x="4910" y="936438"/>
                        </a:lnTo>
                        <a:close/>
                      </a:path>
                    </a:pathLst>
                  </a:custGeom>
                  <a:solidFill>
                    <a:srgbClr val="616E99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715" name="Graphic 619">
                  <a:extLst>
                    <a:ext uri="{FF2B5EF4-FFF2-40B4-BE49-F238E27FC236}">
                      <a16:creationId xmlns:a16="http://schemas.microsoft.com/office/drawing/2014/main" id="{E02D3D28-1B3C-4741-AD7F-BE66D743BD23}"/>
                    </a:ext>
                  </a:extLst>
                </p:cNvPr>
                <p:cNvGrpSpPr/>
                <p:nvPr/>
              </p:nvGrpSpPr>
              <p:grpSpPr>
                <a:xfrm>
                  <a:off x="6265776" y="5248898"/>
                  <a:ext cx="228046" cy="261456"/>
                  <a:chOff x="6265776" y="5248898"/>
                  <a:chExt cx="228046" cy="261456"/>
                </a:xfrm>
              </p:grpSpPr>
              <p:sp>
                <p:nvSpPr>
                  <p:cNvPr id="716" name="Freeform: Shape 715">
                    <a:extLst>
                      <a:ext uri="{FF2B5EF4-FFF2-40B4-BE49-F238E27FC236}">
                        <a16:creationId xmlns:a16="http://schemas.microsoft.com/office/drawing/2014/main" id="{7E7795E4-06C4-456E-AE92-E731B798B2F0}"/>
                      </a:ext>
                    </a:extLst>
                  </p:cNvPr>
                  <p:cNvSpPr/>
                  <p:nvPr/>
                </p:nvSpPr>
                <p:spPr>
                  <a:xfrm>
                    <a:off x="6265776" y="5251115"/>
                    <a:ext cx="182442" cy="259099"/>
                  </a:xfrm>
                  <a:custGeom>
                    <a:avLst/>
                    <a:gdLst>
                      <a:gd name="connsiteX0" fmla="*/ 32520 w 182442"/>
                      <a:gd name="connsiteY0" fmla="*/ 0 h 259099"/>
                      <a:gd name="connsiteX1" fmla="*/ 38026 w 182442"/>
                      <a:gd name="connsiteY1" fmla="*/ 53645 h 259099"/>
                      <a:gd name="connsiteX2" fmla="*/ 1844 w 182442"/>
                      <a:gd name="connsiteY2" fmla="*/ 64028 h 259099"/>
                      <a:gd name="connsiteX3" fmla="*/ 62568 w 182442"/>
                      <a:gd name="connsiteY3" fmla="*/ 256111 h 259099"/>
                      <a:gd name="connsiteX4" fmla="*/ 164351 w 182442"/>
                      <a:gd name="connsiteY4" fmla="*/ 259100 h 259099"/>
                      <a:gd name="connsiteX5" fmla="*/ 182443 w 182442"/>
                      <a:gd name="connsiteY5" fmla="*/ 21080 h 259099"/>
                      <a:gd name="connsiteX6" fmla="*/ 32520 w 182442"/>
                      <a:gd name="connsiteY6" fmla="*/ 0 h 259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2442" h="259099">
                        <a:moveTo>
                          <a:pt x="32520" y="0"/>
                        </a:moveTo>
                        <a:cubicBezTo>
                          <a:pt x="32520" y="0"/>
                          <a:pt x="38970" y="63398"/>
                          <a:pt x="38026" y="53645"/>
                        </a:cubicBezTo>
                        <a:cubicBezTo>
                          <a:pt x="37082" y="44049"/>
                          <a:pt x="13328" y="43419"/>
                          <a:pt x="1844" y="64028"/>
                        </a:cubicBezTo>
                        <a:cubicBezTo>
                          <a:pt x="-9641" y="84636"/>
                          <a:pt x="35195" y="258943"/>
                          <a:pt x="62568" y="256111"/>
                        </a:cubicBezTo>
                        <a:cubicBezTo>
                          <a:pt x="89941" y="253279"/>
                          <a:pt x="164351" y="259100"/>
                          <a:pt x="164351" y="259100"/>
                        </a:cubicBezTo>
                        <a:lnTo>
                          <a:pt x="182443" y="21080"/>
                        </a:lnTo>
                        <a:lnTo>
                          <a:pt x="32520" y="0"/>
                        </a:lnTo>
                        <a:close/>
                      </a:path>
                    </a:pathLst>
                  </a:custGeom>
                  <a:solidFill>
                    <a:srgbClr val="C94D1C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17" name="Freeform: Shape 716">
                    <a:extLst>
                      <a:ext uri="{FF2B5EF4-FFF2-40B4-BE49-F238E27FC236}">
                        <a16:creationId xmlns:a16="http://schemas.microsoft.com/office/drawing/2014/main" id="{FE914237-5D2F-4553-81DA-50E8542D8006}"/>
                      </a:ext>
                    </a:extLst>
                  </p:cNvPr>
                  <p:cNvSpPr/>
                  <p:nvPr/>
                </p:nvSpPr>
                <p:spPr>
                  <a:xfrm>
                    <a:off x="6271359" y="5301863"/>
                    <a:ext cx="145424" cy="208492"/>
                  </a:xfrm>
                  <a:custGeom>
                    <a:avLst/>
                    <a:gdLst>
                      <a:gd name="connsiteX0" fmla="*/ 3811 w 145424"/>
                      <a:gd name="connsiteY0" fmla="*/ 13752 h 208492"/>
                      <a:gd name="connsiteX1" fmla="*/ 116450 w 145424"/>
                      <a:gd name="connsiteY1" fmla="*/ 113647 h 208492"/>
                      <a:gd name="connsiteX2" fmla="*/ 140834 w 145424"/>
                      <a:gd name="connsiteY2" fmla="*/ 207251 h 208492"/>
                      <a:gd name="connsiteX3" fmla="*/ 145081 w 145424"/>
                      <a:gd name="connsiteY3" fmla="*/ 204734 h 208492"/>
                      <a:gd name="connsiteX4" fmla="*/ 89706 w 145424"/>
                      <a:gd name="connsiteY4" fmla="*/ 27281 h 208492"/>
                      <a:gd name="connsiteX5" fmla="*/ 1137 w 145424"/>
                      <a:gd name="connsiteY5" fmla="*/ 9661 h 208492"/>
                      <a:gd name="connsiteX6" fmla="*/ 3811 w 145424"/>
                      <a:gd name="connsiteY6" fmla="*/ 13752 h 208492"/>
                      <a:gd name="connsiteX7" fmla="*/ 3811 w 145424"/>
                      <a:gd name="connsiteY7" fmla="*/ 13752 h 2084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424" h="208492">
                        <a:moveTo>
                          <a:pt x="3811" y="13752"/>
                        </a:moveTo>
                        <a:cubicBezTo>
                          <a:pt x="73030" y="-27622"/>
                          <a:pt x="107955" y="62048"/>
                          <a:pt x="116450" y="113647"/>
                        </a:cubicBezTo>
                        <a:cubicBezTo>
                          <a:pt x="121798" y="146212"/>
                          <a:pt x="124630" y="177833"/>
                          <a:pt x="140834" y="207251"/>
                        </a:cubicBezTo>
                        <a:cubicBezTo>
                          <a:pt x="142407" y="210082"/>
                          <a:pt x="146654" y="207565"/>
                          <a:pt x="145081" y="204734"/>
                        </a:cubicBezTo>
                        <a:cubicBezTo>
                          <a:pt x="114719" y="149830"/>
                          <a:pt x="132024" y="76836"/>
                          <a:pt x="89706" y="27281"/>
                        </a:cubicBezTo>
                        <a:cubicBezTo>
                          <a:pt x="66895" y="537"/>
                          <a:pt x="32128" y="-8902"/>
                          <a:pt x="1137" y="9661"/>
                        </a:cubicBezTo>
                        <a:cubicBezTo>
                          <a:pt x="-1537" y="11078"/>
                          <a:pt x="980" y="15482"/>
                          <a:pt x="3811" y="13752"/>
                        </a:cubicBezTo>
                        <a:lnTo>
                          <a:pt x="3811" y="1375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18" name="Freeform: Shape 717">
                    <a:extLst>
                      <a:ext uri="{FF2B5EF4-FFF2-40B4-BE49-F238E27FC236}">
                        <a16:creationId xmlns:a16="http://schemas.microsoft.com/office/drawing/2014/main" id="{97F0FEA0-4051-42B6-A664-4F936ABDA8A0}"/>
                      </a:ext>
                    </a:extLst>
                  </p:cNvPr>
                  <p:cNvSpPr/>
                  <p:nvPr/>
                </p:nvSpPr>
                <p:spPr>
                  <a:xfrm>
                    <a:off x="6414710" y="5400781"/>
                    <a:ext cx="23755" cy="14414"/>
                  </a:xfrm>
                  <a:custGeom>
                    <a:avLst/>
                    <a:gdLst>
                      <a:gd name="connsiteX0" fmla="*/ 2360 w 23755"/>
                      <a:gd name="connsiteY0" fmla="*/ 14415 h 14414"/>
                      <a:gd name="connsiteX1" fmla="*/ 23283 w 23755"/>
                      <a:gd name="connsiteY1" fmla="*/ 3560 h 14414"/>
                      <a:gd name="connsiteX2" fmla="*/ 19035 w 23755"/>
                      <a:gd name="connsiteY2" fmla="*/ 1043 h 14414"/>
                      <a:gd name="connsiteX3" fmla="*/ 2360 w 23755"/>
                      <a:gd name="connsiteY3" fmla="*/ 9538 h 14414"/>
                      <a:gd name="connsiteX4" fmla="*/ 2360 w 23755"/>
                      <a:gd name="connsiteY4" fmla="*/ 14415 h 14414"/>
                      <a:gd name="connsiteX5" fmla="*/ 2360 w 23755"/>
                      <a:gd name="connsiteY5" fmla="*/ 14415 h 14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5" h="14414">
                        <a:moveTo>
                          <a:pt x="2360" y="14415"/>
                        </a:moveTo>
                        <a:cubicBezTo>
                          <a:pt x="11169" y="14257"/>
                          <a:pt x="18091" y="10639"/>
                          <a:pt x="23283" y="3560"/>
                        </a:cubicBezTo>
                        <a:cubicBezTo>
                          <a:pt x="25171" y="1043"/>
                          <a:pt x="20923" y="-1474"/>
                          <a:pt x="19035" y="1043"/>
                        </a:cubicBezTo>
                        <a:cubicBezTo>
                          <a:pt x="14788" y="6706"/>
                          <a:pt x="9439" y="9380"/>
                          <a:pt x="2360" y="9538"/>
                        </a:cubicBezTo>
                        <a:cubicBezTo>
                          <a:pt x="-787" y="9380"/>
                          <a:pt x="-787" y="14415"/>
                          <a:pt x="2360" y="14415"/>
                        </a:cubicBezTo>
                        <a:lnTo>
                          <a:pt x="2360" y="144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19" name="Freeform: Shape 718">
                    <a:extLst>
                      <a:ext uri="{FF2B5EF4-FFF2-40B4-BE49-F238E27FC236}">
                        <a16:creationId xmlns:a16="http://schemas.microsoft.com/office/drawing/2014/main" id="{86338F89-16F6-443F-AE63-E945C280BB52}"/>
                      </a:ext>
                    </a:extLst>
                  </p:cNvPr>
                  <p:cNvSpPr/>
                  <p:nvPr/>
                </p:nvSpPr>
                <p:spPr>
                  <a:xfrm>
                    <a:off x="6415199" y="5369099"/>
                    <a:ext cx="28375" cy="22990"/>
                  </a:xfrm>
                  <a:custGeom>
                    <a:avLst/>
                    <a:gdLst>
                      <a:gd name="connsiteX0" fmla="*/ 3758 w 28375"/>
                      <a:gd name="connsiteY0" fmla="*/ 22656 h 22990"/>
                      <a:gd name="connsiteX1" fmla="*/ 27670 w 28375"/>
                      <a:gd name="connsiteY1" fmla="*/ 4250 h 22990"/>
                      <a:gd name="connsiteX2" fmla="*/ 24210 w 28375"/>
                      <a:gd name="connsiteY2" fmla="*/ 789 h 22990"/>
                      <a:gd name="connsiteX3" fmla="*/ 1241 w 28375"/>
                      <a:gd name="connsiteY3" fmla="*/ 18408 h 22990"/>
                      <a:gd name="connsiteX4" fmla="*/ 3758 w 28375"/>
                      <a:gd name="connsiteY4" fmla="*/ 22656 h 22990"/>
                      <a:gd name="connsiteX5" fmla="*/ 3758 w 28375"/>
                      <a:gd name="connsiteY5" fmla="*/ 22656 h 229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375" h="22990">
                        <a:moveTo>
                          <a:pt x="3758" y="22656"/>
                        </a:moveTo>
                        <a:cubicBezTo>
                          <a:pt x="12883" y="17936"/>
                          <a:pt x="20749" y="11801"/>
                          <a:pt x="27670" y="4250"/>
                        </a:cubicBezTo>
                        <a:cubicBezTo>
                          <a:pt x="29873" y="1890"/>
                          <a:pt x="26412" y="-1571"/>
                          <a:pt x="24210" y="789"/>
                        </a:cubicBezTo>
                        <a:cubicBezTo>
                          <a:pt x="17445" y="8026"/>
                          <a:pt x="10051" y="13689"/>
                          <a:pt x="1241" y="18408"/>
                        </a:cubicBezTo>
                        <a:cubicBezTo>
                          <a:pt x="-1590" y="19824"/>
                          <a:pt x="927" y="24229"/>
                          <a:pt x="3758" y="22656"/>
                        </a:cubicBezTo>
                        <a:lnTo>
                          <a:pt x="3758" y="2265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20" name="Freeform: Shape 719">
                    <a:extLst>
                      <a:ext uri="{FF2B5EF4-FFF2-40B4-BE49-F238E27FC236}">
                        <a16:creationId xmlns:a16="http://schemas.microsoft.com/office/drawing/2014/main" id="{A955D1E0-64A9-4A81-8223-54DCB5EDA5B5}"/>
                      </a:ext>
                    </a:extLst>
                  </p:cNvPr>
                  <p:cNvSpPr/>
                  <p:nvPr/>
                </p:nvSpPr>
                <p:spPr>
                  <a:xfrm>
                    <a:off x="6295936" y="5298149"/>
                    <a:ext cx="110685" cy="21014"/>
                  </a:xfrm>
                  <a:custGeom>
                    <a:avLst/>
                    <a:gdLst>
                      <a:gd name="connsiteX0" fmla="*/ 2360 w 110685"/>
                      <a:gd name="connsiteY0" fmla="*/ 5038 h 21014"/>
                      <a:gd name="connsiteX1" fmla="*/ 107604 w 110685"/>
                      <a:gd name="connsiteY1" fmla="*/ 20927 h 21014"/>
                      <a:gd name="connsiteX2" fmla="*/ 108863 w 110685"/>
                      <a:gd name="connsiteY2" fmla="*/ 16050 h 21014"/>
                      <a:gd name="connsiteX3" fmla="*/ 2360 w 110685"/>
                      <a:gd name="connsiteY3" fmla="*/ 4 h 21014"/>
                      <a:gd name="connsiteX4" fmla="*/ 2360 w 110685"/>
                      <a:gd name="connsiteY4" fmla="*/ 5038 h 21014"/>
                      <a:gd name="connsiteX5" fmla="*/ 2360 w 110685"/>
                      <a:gd name="connsiteY5" fmla="*/ 5038 h 210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685" h="21014">
                        <a:moveTo>
                          <a:pt x="2360" y="5038"/>
                        </a:moveTo>
                        <a:cubicBezTo>
                          <a:pt x="38071" y="6768"/>
                          <a:pt x="72995" y="11960"/>
                          <a:pt x="107604" y="20927"/>
                        </a:cubicBezTo>
                        <a:cubicBezTo>
                          <a:pt x="110751" y="21713"/>
                          <a:pt x="112009" y="16994"/>
                          <a:pt x="108863" y="16050"/>
                        </a:cubicBezTo>
                        <a:cubicBezTo>
                          <a:pt x="73781" y="6926"/>
                          <a:pt x="38542" y="1577"/>
                          <a:pt x="2360" y="4"/>
                        </a:cubicBezTo>
                        <a:cubicBezTo>
                          <a:pt x="-787" y="-154"/>
                          <a:pt x="-787" y="4880"/>
                          <a:pt x="2360" y="5038"/>
                        </a:cubicBezTo>
                        <a:lnTo>
                          <a:pt x="2360" y="50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21" name="Freeform: Shape 720">
                    <a:extLst>
                      <a:ext uri="{FF2B5EF4-FFF2-40B4-BE49-F238E27FC236}">
                        <a16:creationId xmlns:a16="http://schemas.microsoft.com/office/drawing/2014/main" id="{EBE9DA3E-D583-4ADB-B772-FCCB1C9E975E}"/>
                      </a:ext>
                    </a:extLst>
                  </p:cNvPr>
                  <p:cNvSpPr/>
                  <p:nvPr/>
                </p:nvSpPr>
                <p:spPr>
                  <a:xfrm>
                    <a:off x="6295090" y="5248898"/>
                    <a:ext cx="152970" cy="21895"/>
                  </a:xfrm>
                  <a:custGeom>
                    <a:avLst/>
                    <a:gdLst>
                      <a:gd name="connsiteX0" fmla="*/ 2419 w 152970"/>
                      <a:gd name="connsiteY0" fmla="*/ 5048 h 21895"/>
                      <a:gd name="connsiteX1" fmla="*/ 150611 w 152970"/>
                      <a:gd name="connsiteY1" fmla="*/ 21881 h 21895"/>
                      <a:gd name="connsiteX2" fmla="*/ 150611 w 152970"/>
                      <a:gd name="connsiteY2" fmla="*/ 16847 h 21895"/>
                      <a:gd name="connsiteX3" fmla="*/ 2419 w 152970"/>
                      <a:gd name="connsiteY3" fmla="*/ 14 h 21895"/>
                      <a:gd name="connsiteX4" fmla="*/ 2419 w 152970"/>
                      <a:gd name="connsiteY4" fmla="*/ 5048 h 21895"/>
                      <a:gd name="connsiteX5" fmla="*/ 2419 w 152970"/>
                      <a:gd name="connsiteY5" fmla="*/ 5048 h 21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970" h="21895">
                        <a:moveTo>
                          <a:pt x="2419" y="5048"/>
                        </a:moveTo>
                        <a:cubicBezTo>
                          <a:pt x="51816" y="10712"/>
                          <a:pt x="101214" y="16218"/>
                          <a:pt x="150611" y="21881"/>
                        </a:cubicBezTo>
                        <a:cubicBezTo>
                          <a:pt x="153757" y="22196"/>
                          <a:pt x="153757" y="17319"/>
                          <a:pt x="150611" y="16847"/>
                        </a:cubicBezTo>
                        <a:cubicBezTo>
                          <a:pt x="101214" y="11184"/>
                          <a:pt x="51816" y="5678"/>
                          <a:pt x="2419" y="14"/>
                        </a:cubicBezTo>
                        <a:cubicBezTo>
                          <a:pt x="-885" y="-301"/>
                          <a:pt x="-727" y="4734"/>
                          <a:pt x="2419" y="5048"/>
                        </a:cubicBezTo>
                        <a:lnTo>
                          <a:pt x="2419" y="50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22" name="Freeform: Shape 721">
                    <a:extLst>
                      <a:ext uri="{FF2B5EF4-FFF2-40B4-BE49-F238E27FC236}">
                        <a16:creationId xmlns:a16="http://schemas.microsoft.com/office/drawing/2014/main" id="{672C1857-E602-4BC0-9DCD-DF7EE7654D5D}"/>
                      </a:ext>
                    </a:extLst>
                  </p:cNvPr>
                  <p:cNvSpPr/>
                  <p:nvPr/>
                </p:nvSpPr>
                <p:spPr>
                  <a:xfrm>
                    <a:off x="6411983" y="5347265"/>
                    <a:ext cx="34015" cy="18661"/>
                  </a:xfrm>
                  <a:custGeom>
                    <a:avLst/>
                    <a:gdLst>
                      <a:gd name="connsiteX0" fmla="*/ 3828 w 34015"/>
                      <a:gd name="connsiteY0" fmla="*/ 18376 h 18661"/>
                      <a:gd name="connsiteX1" fmla="*/ 32774 w 34015"/>
                      <a:gd name="connsiteY1" fmla="*/ 4533 h 18661"/>
                      <a:gd name="connsiteX2" fmla="*/ 30257 w 34015"/>
                      <a:gd name="connsiteY2" fmla="*/ 285 h 18661"/>
                      <a:gd name="connsiteX3" fmla="*/ 1311 w 34015"/>
                      <a:gd name="connsiteY3" fmla="*/ 14129 h 18661"/>
                      <a:gd name="connsiteX4" fmla="*/ 3828 w 34015"/>
                      <a:gd name="connsiteY4" fmla="*/ 18376 h 18661"/>
                      <a:gd name="connsiteX5" fmla="*/ 3828 w 34015"/>
                      <a:gd name="connsiteY5" fmla="*/ 18376 h 18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015" h="18661">
                        <a:moveTo>
                          <a:pt x="3828" y="18376"/>
                        </a:moveTo>
                        <a:cubicBezTo>
                          <a:pt x="13424" y="13814"/>
                          <a:pt x="23021" y="9095"/>
                          <a:pt x="32774" y="4533"/>
                        </a:cubicBezTo>
                        <a:cubicBezTo>
                          <a:pt x="35606" y="3117"/>
                          <a:pt x="33089" y="-1131"/>
                          <a:pt x="30257" y="285"/>
                        </a:cubicBezTo>
                        <a:cubicBezTo>
                          <a:pt x="20661" y="4847"/>
                          <a:pt x="11065" y="9567"/>
                          <a:pt x="1311" y="14129"/>
                        </a:cubicBezTo>
                        <a:cubicBezTo>
                          <a:pt x="-1678" y="15545"/>
                          <a:pt x="996" y="19792"/>
                          <a:pt x="3828" y="18376"/>
                        </a:cubicBezTo>
                        <a:lnTo>
                          <a:pt x="3828" y="183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23" name="Freeform: Shape 722">
                    <a:extLst>
                      <a:ext uri="{FF2B5EF4-FFF2-40B4-BE49-F238E27FC236}">
                        <a16:creationId xmlns:a16="http://schemas.microsoft.com/office/drawing/2014/main" id="{C7E8E77D-7ACF-416B-B2D7-4AFC42919B5F}"/>
                      </a:ext>
                    </a:extLst>
                  </p:cNvPr>
                  <p:cNvSpPr/>
                  <p:nvPr/>
                </p:nvSpPr>
                <p:spPr>
                  <a:xfrm>
                    <a:off x="6441362" y="5320397"/>
                    <a:ext cx="52460" cy="32623"/>
                  </a:xfrm>
                  <a:custGeom>
                    <a:avLst/>
                    <a:gdLst>
                      <a:gd name="connsiteX0" fmla="*/ 5283 w 52460"/>
                      <a:gd name="connsiteY0" fmla="*/ 29355 h 32623"/>
                      <a:gd name="connsiteX1" fmla="*/ 41938 w 52460"/>
                      <a:gd name="connsiteY1" fmla="*/ 8274 h 32623"/>
                      <a:gd name="connsiteX2" fmla="*/ 38320 w 52460"/>
                      <a:gd name="connsiteY2" fmla="*/ 25107 h 32623"/>
                      <a:gd name="connsiteX3" fmla="*/ 25735 w 52460"/>
                      <a:gd name="connsiteY3" fmla="*/ 27310 h 32623"/>
                      <a:gd name="connsiteX4" fmla="*/ 3081 w 52460"/>
                      <a:gd name="connsiteY4" fmla="*/ 24635 h 32623"/>
                      <a:gd name="connsiteX5" fmla="*/ 1822 w 52460"/>
                      <a:gd name="connsiteY5" fmla="*/ 29512 h 32623"/>
                      <a:gd name="connsiteX6" fmla="*/ 42882 w 52460"/>
                      <a:gd name="connsiteY6" fmla="*/ 28883 h 32623"/>
                      <a:gd name="connsiteX7" fmla="*/ 50119 w 52460"/>
                      <a:gd name="connsiteY7" fmla="*/ 8589 h 32623"/>
                      <a:gd name="connsiteX8" fmla="*/ 564 w 52460"/>
                      <a:gd name="connsiteY8" fmla="*/ 27939 h 32623"/>
                      <a:gd name="connsiteX9" fmla="*/ 5283 w 52460"/>
                      <a:gd name="connsiteY9" fmla="*/ 29355 h 32623"/>
                      <a:gd name="connsiteX10" fmla="*/ 5283 w 52460"/>
                      <a:gd name="connsiteY10" fmla="*/ 29355 h 3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460" h="32623">
                        <a:moveTo>
                          <a:pt x="5283" y="29355"/>
                        </a:moveTo>
                        <a:cubicBezTo>
                          <a:pt x="8587" y="16612"/>
                          <a:pt x="27780" y="-1794"/>
                          <a:pt x="41938" y="8274"/>
                        </a:cubicBezTo>
                        <a:cubicBezTo>
                          <a:pt x="48860" y="13151"/>
                          <a:pt x="45871" y="22905"/>
                          <a:pt x="38320" y="25107"/>
                        </a:cubicBezTo>
                        <a:cubicBezTo>
                          <a:pt x="34387" y="26366"/>
                          <a:pt x="29825" y="26995"/>
                          <a:pt x="25735" y="27310"/>
                        </a:cubicBezTo>
                        <a:cubicBezTo>
                          <a:pt x="18026" y="27781"/>
                          <a:pt x="10475" y="26680"/>
                          <a:pt x="3081" y="24635"/>
                        </a:cubicBezTo>
                        <a:cubicBezTo>
                          <a:pt x="-65" y="23691"/>
                          <a:pt x="-1324" y="28568"/>
                          <a:pt x="1822" y="29512"/>
                        </a:cubicBezTo>
                        <a:cubicBezTo>
                          <a:pt x="14722" y="33130"/>
                          <a:pt x="30297" y="34389"/>
                          <a:pt x="42882" y="28883"/>
                        </a:cubicBezTo>
                        <a:cubicBezTo>
                          <a:pt x="51062" y="25422"/>
                          <a:pt x="55467" y="16927"/>
                          <a:pt x="50119" y="8589"/>
                        </a:cubicBezTo>
                        <a:cubicBezTo>
                          <a:pt x="36117" y="-12963"/>
                          <a:pt x="5126" y="10791"/>
                          <a:pt x="564" y="27939"/>
                        </a:cubicBezTo>
                        <a:cubicBezTo>
                          <a:pt x="-380" y="31085"/>
                          <a:pt x="4497" y="32501"/>
                          <a:pt x="5283" y="29355"/>
                        </a:cubicBezTo>
                        <a:lnTo>
                          <a:pt x="5283" y="2935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24" name="Freeform: Shape 723">
                    <a:extLst>
                      <a:ext uri="{FF2B5EF4-FFF2-40B4-BE49-F238E27FC236}">
                        <a16:creationId xmlns:a16="http://schemas.microsoft.com/office/drawing/2014/main" id="{AF87C9EA-A3A9-4393-BDDD-5E7E6CCE6123}"/>
                      </a:ext>
                    </a:extLst>
                  </p:cNvPr>
                  <p:cNvSpPr/>
                  <p:nvPr/>
                </p:nvSpPr>
                <p:spPr>
                  <a:xfrm>
                    <a:off x="6438337" y="5299937"/>
                    <a:ext cx="29493" cy="49799"/>
                  </a:xfrm>
                  <a:custGeom>
                    <a:avLst/>
                    <a:gdLst>
                      <a:gd name="connsiteX0" fmla="*/ 7679 w 29493"/>
                      <a:gd name="connsiteY0" fmla="*/ 49028 h 49799"/>
                      <a:gd name="connsiteX1" fmla="*/ 27815 w 29493"/>
                      <a:gd name="connsiteY1" fmla="*/ 8913 h 49799"/>
                      <a:gd name="connsiteX2" fmla="*/ 285 w 29493"/>
                      <a:gd name="connsiteY2" fmla="*/ 8913 h 49799"/>
                      <a:gd name="connsiteX3" fmla="*/ 4532 w 29493"/>
                      <a:gd name="connsiteY3" fmla="*/ 11430 h 49799"/>
                      <a:gd name="connsiteX4" fmla="*/ 13971 w 29493"/>
                      <a:gd name="connsiteY4" fmla="*/ 4823 h 49799"/>
                      <a:gd name="connsiteX5" fmla="*/ 23882 w 29493"/>
                      <a:gd name="connsiteY5" fmla="*/ 13318 h 49799"/>
                      <a:gd name="connsiteX6" fmla="*/ 19163 w 29493"/>
                      <a:gd name="connsiteY6" fmla="*/ 29521 h 49799"/>
                      <a:gd name="connsiteX7" fmla="*/ 4061 w 29493"/>
                      <a:gd name="connsiteY7" fmla="*/ 45725 h 49799"/>
                      <a:gd name="connsiteX8" fmla="*/ 7679 w 29493"/>
                      <a:gd name="connsiteY8" fmla="*/ 49028 h 49799"/>
                      <a:gd name="connsiteX9" fmla="*/ 7679 w 29493"/>
                      <a:gd name="connsiteY9" fmla="*/ 49028 h 49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9493" h="49799">
                        <a:moveTo>
                          <a:pt x="7679" y="49028"/>
                        </a:moveTo>
                        <a:cubicBezTo>
                          <a:pt x="17118" y="38488"/>
                          <a:pt x="35052" y="25431"/>
                          <a:pt x="27815" y="8913"/>
                        </a:cubicBezTo>
                        <a:cubicBezTo>
                          <a:pt x="22309" y="-3515"/>
                          <a:pt x="6106" y="-2414"/>
                          <a:pt x="285" y="8913"/>
                        </a:cubicBezTo>
                        <a:cubicBezTo>
                          <a:pt x="-1131" y="11745"/>
                          <a:pt x="3117" y="14262"/>
                          <a:pt x="4532" y="11430"/>
                        </a:cubicBezTo>
                        <a:cubicBezTo>
                          <a:pt x="6106" y="7340"/>
                          <a:pt x="9252" y="5137"/>
                          <a:pt x="13971" y="4823"/>
                        </a:cubicBezTo>
                        <a:cubicBezTo>
                          <a:pt x="17275" y="7654"/>
                          <a:pt x="20579" y="10486"/>
                          <a:pt x="23882" y="13318"/>
                        </a:cubicBezTo>
                        <a:cubicBezTo>
                          <a:pt x="26399" y="18509"/>
                          <a:pt x="22152" y="25431"/>
                          <a:pt x="19163" y="29521"/>
                        </a:cubicBezTo>
                        <a:cubicBezTo>
                          <a:pt x="14758" y="35499"/>
                          <a:pt x="8937" y="40219"/>
                          <a:pt x="4061" y="45725"/>
                        </a:cubicBezTo>
                        <a:cubicBezTo>
                          <a:pt x="2015" y="47770"/>
                          <a:pt x="5476" y="51388"/>
                          <a:pt x="7679" y="49028"/>
                        </a:cubicBezTo>
                        <a:lnTo>
                          <a:pt x="7679" y="490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725" name="Graphic 619">
                  <a:extLst>
                    <a:ext uri="{FF2B5EF4-FFF2-40B4-BE49-F238E27FC236}">
                      <a16:creationId xmlns:a16="http://schemas.microsoft.com/office/drawing/2014/main" id="{E02D3D28-1B3C-4741-AD7F-BE66D743BD23}"/>
                    </a:ext>
                  </a:extLst>
                </p:cNvPr>
                <p:cNvGrpSpPr/>
                <p:nvPr/>
              </p:nvGrpSpPr>
              <p:grpSpPr>
                <a:xfrm>
                  <a:off x="5853769" y="5246539"/>
                  <a:ext cx="228219" cy="257838"/>
                  <a:chOff x="5853769" y="5246539"/>
                  <a:chExt cx="228219" cy="257838"/>
                </a:xfrm>
              </p:grpSpPr>
              <p:sp>
                <p:nvSpPr>
                  <p:cNvPr id="726" name="Freeform: Shape 725">
                    <a:extLst>
                      <a:ext uri="{FF2B5EF4-FFF2-40B4-BE49-F238E27FC236}">
                        <a16:creationId xmlns:a16="http://schemas.microsoft.com/office/drawing/2014/main" id="{E2E78F64-0131-4C5C-BDDA-2B6B937C1DA9}"/>
                      </a:ext>
                    </a:extLst>
                  </p:cNvPr>
                  <p:cNvSpPr/>
                  <p:nvPr/>
                </p:nvSpPr>
                <p:spPr>
                  <a:xfrm>
                    <a:off x="5853769" y="5248755"/>
                    <a:ext cx="180865" cy="255222"/>
                  </a:xfrm>
                  <a:custGeom>
                    <a:avLst/>
                    <a:gdLst>
                      <a:gd name="connsiteX0" fmla="*/ 30314 w 180865"/>
                      <a:gd name="connsiteY0" fmla="*/ 0 h 255222"/>
                      <a:gd name="connsiteX1" fmla="*/ 37393 w 180865"/>
                      <a:gd name="connsiteY1" fmla="*/ 53487 h 255222"/>
                      <a:gd name="connsiteX2" fmla="*/ 1525 w 180865"/>
                      <a:gd name="connsiteY2" fmla="*/ 64971 h 255222"/>
                      <a:gd name="connsiteX3" fmla="*/ 67755 w 180865"/>
                      <a:gd name="connsiteY3" fmla="*/ 255167 h 255222"/>
                      <a:gd name="connsiteX4" fmla="*/ 169539 w 180865"/>
                      <a:gd name="connsiteY4" fmla="*/ 255167 h 255222"/>
                      <a:gd name="connsiteX5" fmla="*/ 180865 w 180865"/>
                      <a:gd name="connsiteY5" fmla="*/ 16675 h 255222"/>
                      <a:gd name="connsiteX6" fmla="*/ 30314 w 180865"/>
                      <a:gd name="connsiteY6" fmla="*/ 0 h 255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0865" h="255222">
                        <a:moveTo>
                          <a:pt x="30314" y="0"/>
                        </a:moveTo>
                        <a:cubicBezTo>
                          <a:pt x="30314" y="0"/>
                          <a:pt x="38652" y="63084"/>
                          <a:pt x="37393" y="53487"/>
                        </a:cubicBezTo>
                        <a:cubicBezTo>
                          <a:pt x="36135" y="43891"/>
                          <a:pt x="12380" y="44049"/>
                          <a:pt x="1525" y="64971"/>
                        </a:cubicBezTo>
                        <a:cubicBezTo>
                          <a:pt x="-9330" y="85895"/>
                          <a:pt x="40382" y="258785"/>
                          <a:pt x="67755" y="255167"/>
                        </a:cubicBezTo>
                        <a:cubicBezTo>
                          <a:pt x="94971" y="251548"/>
                          <a:pt x="169539" y="255167"/>
                          <a:pt x="169539" y="255167"/>
                        </a:cubicBezTo>
                        <a:lnTo>
                          <a:pt x="180865" y="16675"/>
                        </a:lnTo>
                        <a:lnTo>
                          <a:pt x="30314" y="0"/>
                        </a:lnTo>
                        <a:close/>
                      </a:path>
                    </a:pathLst>
                  </a:custGeom>
                  <a:solidFill>
                    <a:srgbClr val="C94D1C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27" name="Freeform: Shape 726">
                    <a:extLst>
                      <a:ext uri="{FF2B5EF4-FFF2-40B4-BE49-F238E27FC236}">
                        <a16:creationId xmlns:a16="http://schemas.microsoft.com/office/drawing/2014/main" id="{BEE2E8E2-2AD9-44C8-8810-0CDA73BB4643}"/>
                      </a:ext>
                    </a:extLst>
                  </p:cNvPr>
                  <p:cNvSpPr/>
                  <p:nvPr/>
                </p:nvSpPr>
                <p:spPr>
                  <a:xfrm>
                    <a:off x="5859029" y="5299026"/>
                    <a:ext cx="150830" cy="205350"/>
                  </a:xfrm>
                  <a:custGeom>
                    <a:avLst/>
                    <a:gdLst>
                      <a:gd name="connsiteX0" fmla="*/ 3658 w 150830"/>
                      <a:gd name="connsiteY0" fmla="*/ 14858 h 205350"/>
                      <a:gd name="connsiteX1" fmla="*/ 119128 w 150830"/>
                      <a:gd name="connsiteY1" fmla="*/ 111293 h 205350"/>
                      <a:gd name="connsiteX2" fmla="*/ 146187 w 150830"/>
                      <a:gd name="connsiteY2" fmla="*/ 204109 h 205350"/>
                      <a:gd name="connsiteX3" fmla="*/ 150434 w 150830"/>
                      <a:gd name="connsiteY3" fmla="*/ 201592 h 205350"/>
                      <a:gd name="connsiteX4" fmla="*/ 97104 w 150830"/>
                      <a:gd name="connsiteY4" fmla="*/ 34680 h 205350"/>
                      <a:gd name="connsiteX5" fmla="*/ 1141 w 150830"/>
                      <a:gd name="connsiteY5" fmla="*/ 10610 h 205350"/>
                      <a:gd name="connsiteX6" fmla="*/ 3658 w 150830"/>
                      <a:gd name="connsiteY6" fmla="*/ 14858 h 205350"/>
                      <a:gd name="connsiteX7" fmla="*/ 3658 w 150830"/>
                      <a:gd name="connsiteY7" fmla="*/ 14858 h 20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0830" h="205350">
                        <a:moveTo>
                          <a:pt x="3658" y="14858"/>
                        </a:moveTo>
                        <a:cubicBezTo>
                          <a:pt x="71147" y="-28089"/>
                          <a:pt x="109217" y="59693"/>
                          <a:pt x="119128" y="111293"/>
                        </a:cubicBezTo>
                        <a:cubicBezTo>
                          <a:pt x="125421" y="143700"/>
                          <a:pt x="129197" y="175163"/>
                          <a:pt x="146187" y="204109"/>
                        </a:cubicBezTo>
                        <a:cubicBezTo>
                          <a:pt x="147760" y="206941"/>
                          <a:pt x="152165" y="204424"/>
                          <a:pt x="150434" y="201592"/>
                        </a:cubicBezTo>
                        <a:cubicBezTo>
                          <a:pt x="120072" y="150307"/>
                          <a:pt x="132186" y="83763"/>
                          <a:pt x="97104" y="34680"/>
                        </a:cubicBezTo>
                        <a:cubicBezTo>
                          <a:pt x="74451" y="2902"/>
                          <a:pt x="35593" y="-11414"/>
                          <a:pt x="1141" y="10610"/>
                        </a:cubicBezTo>
                        <a:cubicBezTo>
                          <a:pt x="-1533" y="12184"/>
                          <a:pt x="984" y="16588"/>
                          <a:pt x="3658" y="14858"/>
                        </a:cubicBezTo>
                        <a:lnTo>
                          <a:pt x="3658" y="1485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28" name="Freeform: Shape 727">
                    <a:extLst>
                      <a:ext uri="{FF2B5EF4-FFF2-40B4-BE49-F238E27FC236}">
                        <a16:creationId xmlns:a16="http://schemas.microsoft.com/office/drawing/2014/main" id="{08165462-CA9E-46E7-AEDA-04AE739D0332}"/>
                      </a:ext>
                    </a:extLst>
                  </p:cNvPr>
                  <p:cNvSpPr/>
                  <p:nvPr/>
                </p:nvSpPr>
                <p:spPr>
                  <a:xfrm>
                    <a:off x="6005059" y="5394075"/>
                    <a:ext cx="23429" cy="15145"/>
                  </a:xfrm>
                  <a:custGeom>
                    <a:avLst/>
                    <a:gdLst>
                      <a:gd name="connsiteX0" fmla="*/ 2360 w 23429"/>
                      <a:gd name="connsiteY0" fmla="*/ 15142 h 15145"/>
                      <a:gd name="connsiteX1" fmla="*/ 22968 w 23429"/>
                      <a:gd name="connsiteY1" fmla="*/ 3658 h 15145"/>
                      <a:gd name="connsiteX2" fmla="*/ 18721 w 23429"/>
                      <a:gd name="connsiteY2" fmla="*/ 1141 h 15145"/>
                      <a:gd name="connsiteX3" fmla="*/ 2360 w 23429"/>
                      <a:gd name="connsiteY3" fmla="*/ 10108 h 15145"/>
                      <a:gd name="connsiteX4" fmla="*/ 2360 w 23429"/>
                      <a:gd name="connsiteY4" fmla="*/ 15142 h 15145"/>
                      <a:gd name="connsiteX5" fmla="*/ 2360 w 23429"/>
                      <a:gd name="connsiteY5" fmla="*/ 15142 h 151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429" h="15145">
                        <a:moveTo>
                          <a:pt x="2360" y="15142"/>
                        </a:moveTo>
                        <a:cubicBezTo>
                          <a:pt x="11169" y="14670"/>
                          <a:pt x="17934" y="10895"/>
                          <a:pt x="22968" y="3658"/>
                        </a:cubicBezTo>
                        <a:cubicBezTo>
                          <a:pt x="24856" y="984"/>
                          <a:pt x="20451" y="-1533"/>
                          <a:pt x="18721" y="1141"/>
                        </a:cubicBezTo>
                        <a:cubicBezTo>
                          <a:pt x="14630" y="6962"/>
                          <a:pt x="9282" y="9794"/>
                          <a:pt x="2360" y="10108"/>
                        </a:cubicBezTo>
                        <a:cubicBezTo>
                          <a:pt x="-787" y="10266"/>
                          <a:pt x="-787" y="15300"/>
                          <a:pt x="2360" y="15142"/>
                        </a:cubicBezTo>
                        <a:lnTo>
                          <a:pt x="2360" y="1514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29" name="Freeform: Shape 728">
                    <a:extLst>
                      <a:ext uri="{FF2B5EF4-FFF2-40B4-BE49-F238E27FC236}">
                        <a16:creationId xmlns:a16="http://schemas.microsoft.com/office/drawing/2014/main" id="{F01F50C8-8271-4182-84D1-20F90DAD015B}"/>
                      </a:ext>
                    </a:extLst>
                  </p:cNvPr>
                  <p:cNvSpPr/>
                  <p:nvPr/>
                </p:nvSpPr>
                <p:spPr>
                  <a:xfrm>
                    <a:off x="6004969" y="5362427"/>
                    <a:ext cx="27772" cy="23694"/>
                  </a:xfrm>
                  <a:custGeom>
                    <a:avLst/>
                    <a:gdLst>
                      <a:gd name="connsiteX0" fmla="*/ 3708 w 27772"/>
                      <a:gd name="connsiteY0" fmla="*/ 23350 h 23694"/>
                      <a:gd name="connsiteX1" fmla="*/ 27148 w 27772"/>
                      <a:gd name="connsiteY1" fmla="*/ 4315 h 23694"/>
                      <a:gd name="connsiteX2" fmla="*/ 23687 w 27772"/>
                      <a:gd name="connsiteY2" fmla="*/ 854 h 23694"/>
                      <a:gd name="connsiteX3" fmla="*/ 1348 w 27772"/>
                      <a:gd name="connsiteY3" fmla="*/ 19103 h 23694"/>
                      <a:gd name="connsiteX4" fmla="*/ 3708 w 27772"/>
                      <a:gd name="connsiteY4" fmla="*/ 23350 h 23694"/>
                      <a:gd name="connsiteX5" fmla="*/ 3708 w 27772"/>
                      <a:gd name="connsiteY5" fmla="*/ 23350 h 23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772" h="23694">
                        <a:moveTo>
                          <a:pt x="3708" y="23350"/>
                        </a:moveTo>
                        <a:cubicBezTo>
                          <a:pt x="12675" y="18316"/>
                          <a:pt x="20383" y="12024"/>
                          <a:pt x="27148" y="4315"/>
                        </a:cubicBezTo>
                        <a:cubicBezTo>
                          <a:pt x="29193" y="1955"/>
                          <a:pt x="25732" y="-1663"/>
                          <a:pt x="23687" y="854"/>
                        </a:cubicBezTo>
                        <a:cubicBezTo>
                          <a:pt x="17237" y="8248"/>
                          <a:pt x="9843" y="14226"/>
                          <a:pt x="1348" y="19103"/>
                        </a:cubicBezTo>
                        <a:cubicBezTo>
                          <a:pt x="-1641" y="20676"/>
                          <a:pt x="876" y="24924"/>
                          <a:pt x="3708" y="23350"/>
                        </a:cubicBezTo>
                        <a:lnTo>
                          <a:pt x="3708" y="2335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30" name="Freeform: Shape 729">
                    <a:extLst>
                      <a:ext uri="{FF2B5EF4-FFF2-40B4-BE49-F238E27FC236}">
                        <a16:creationId xmlns:a16="http://schemas.microsoft.com/office/drawing/2014/main" id="{08207764-58B1-4767-BD98-82E6021AD929}"/>
                      </a:ext>
                    </a:extLst>
                  </p:cNvPr>
                  <p:cNvSpPr/>
                  <p:nvPr/>
                </p:nvSpPr>
                <p:spPr>
                  <a:xfrm>
                    <a:off x="5883119" y="5295635"/>
                    <a:ext cx="111019" cy="18019"/>
                  </a:xfrm>
                  <a:custGeom>
                    <a:avLst/>
                    <a:gdLst>
                      <a:gd name="connsiteX0" fmla="*/ 2380 w 111019"/>
                      <a:gd name="connsiteY0" fmla="*/ 5034 h 18019"/>
                      <a:gd name="connsiteX1" fmla="*/ 107939 w 111019"/>
                      <a:gd name="connsiteY1" fmla="*/ 17934 h 18019"/>
                      <a:gd name="connsiteX2" fmla="*/ 109197 w 111019"/>
                      <a:gd name="connsiteY2" fmla="*/ 13057 h 18019"/>
                      <a:gd name="connsiteX3" fmla="*/ 2222 w 111019"/>
                      <a:gd name="connsiteY3" fmla="*/ 0 h 18019"/>
                      <a:gd name="connsiteX4" fmla="*/ 2380 w 111019"/>
                      <a:gd name="connsiteY4" fmla="*/ 5034 h 18019"/>
                      <a:gd name="connsiteX5" fmla="*/ 2380 w 111019"/>
                      <a:gd name="connsiteY5" fmla="*/ 5034 h 18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1019" h="18019">
                        <a:moveTo>
                          <a:pt x="2380" y="5034"/>
                        </a:moveTo>
                        <a:cubicBezTo>
                          <a:pt x="38091" y="5663"/>
                          <a:pt x="73172" y="10068"/>
                          <a:pt x="107939" y="17934"/>
                        </a:cubicBezTo>
                        <a:cubicBezTo>
                          <a:pt x="111085" y="18721"/>
                          <a:pt x="112344" y="13844"/>
                          <a:pt x="109197" y="13057"/>
                        </a:cubicBezTo>
                        <a:cubicBezTo>
                          <a:pt x="73959" y="5034"/>
                          <a:pt x="38405" y="629"/>
                          <a:pt x="2222" y="0"/>
                        </a:cubicBezTo>
                        <a:cubicBezTo>
                          <a:pt x="-767" y="0"/>
                          <a:pt x="-767" y="5034"/>
                          <a:pt x="2380" y="5034"/>
                        </a:cubicBezTo>
                        <a:lnTo>
                          <a:pt x="2380" y="503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31" name="Freeform: Shape 730">
                    <a:extLst>
                      <a:ext uri="{FF2B5EF4-FFF2-40B4-BE49-F238E27FC236}">
                        <a16:creationId xmlns:a16="http://schemas.microsoft.com/office/drawing/2014/main" id="{6DD32C29-27D6-4A9F-8C5F-9DA34F035BD5}"/>
                      </a:ext>
                    </a:extLst>
                  </p:cNvPr>
                  <p:cNvSpPr/>
                  <p:nvPr/>
                </p:nvSpPr>
                <p:spPr>
                  <a:xfrm>
                    <a:off x="5880818" y="5246539"/>
                    <a:ext cx="153501" cy="17647"/>
                  </a:xfrm>
                  <a:custGeom>
                    <a:avLst/>
                    <a:gdLst>
                      <a:gd name="connsiteX0" fmla="*/ 2478 w 153501"/>
                      <a:gd name="connsiteY0" fmla="*/ 5048 h 17647"/>
                      <a:gd name="connsiteX1" fmla="*/ 151142 w 153501"/>
                      <a:gd name="connsiteY1" fmla="*/ 17633 h 17647"/>
                      <a:gd name="connsiteX2" fmla="*/ 151142 w 153501"/>
                      <a:gd name="connsiteY2" fmla="*/ 12599 h 17647"/>
                      <a:gd name="connsiteX3" fmla="*/ 2478 w 153501"/>
                      <a:gd name="connsiteY3" fmla="*/ 14 h 17647"/>
                      <a:gd name="connsiteX4" fmla="*/ 2478 w 153501"/>
                      <a:gd name="connsiteY4" fmla="*/ 5048 h 17647"/>
                      <a:gd name="connsiteX5" fmla="*/ 2478 w 153501"/>
                      <a:gd name="connsiteY5" fmla="*/ 5048 h 17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501" h="17647">
                        <a:moveTo>
                          <a:pt x="2478" y="5048"/>
                        </a:moveTo>
                        <a:cubicBezTo>
                          <a:pt x="52032" y="9296"/>
                          <a:pt x="101587" y="13386"/>
                          <a:pt x="151142" y="17633"/>
                        </a:cubicBezTo>
                        <a:cubicBezTo>
                          <a:pt x="154288" y="17948"/>
                          <a:pt x="154288" y="12914"/>
                          <a:pt x="151142" y="12599"/>
                        </a:cubicBezTo>
                        <a:cubicBezTo>
                          <a:pt x="101587" y="8352"/>
                          <a:pt x="52032" y="4262"/>
                          <a:pt x="2478" y="14"/>
                        </a:cubicBezTo>
                        <a:cubicBezTo>
                          <a:pt x="-826" y="-301"/>
                          <a:pt x="-826" y="4734"/>
                          <a:pt x="2478" y="5048"/>
                        </a:cubicBezTo>
                        <a:lnTo>
                          <a:pt x="2478" y="50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32" name="Freeform: Shape 731">
                    <a:extLst>
                      <a:ext uri="{FF2B5EF4-FFF2-40B4-BE49-F238E27FC236}">
                        <a16:creationId xmlns:a16="http://schemas.microsoft.com/office/drawing/2014/main" id="{0D53122A-AD28-4C10-AFA8-78CE28F36653}"/>
                      </a:ext>
                    </a:extLst>
                  </p:cNvPr>
                  <p:cNvSpPr/>
                  <p:nvPr/>
                </p:nvSpPr>
                <p:spPr>
                  <a:xfrm>
                    <a:off x="6000986" y="5340608"/>
                    <a:ext cx="33474" cy="19497"/>
                  </a:xfrm>
                  <a:custGeom>
                    <a:avLst/>
                    <a:gdLst>
                      <a:gd name="connsiteX0" fmla="*/ 3758 w 33474"/>
                      <a:gd name="connsiteY0" fmla="*/ 19213 h 19497"/>
                      <a:gd name="connsiteX1" fmla="*/ 32233 w 33474"/>
                      <a:gd name="connsiteY1" fmla="*/ 4582 h 19497"/>
                      <a:gd name="connsiteX2" fmla="*/ 29716 w 33474"/>
                      <a:gd name="connsiteY2" fmla="*/ 335 h 19497"/>
                      <a:gd name="connsiteX3" fmla="*/ 1241 w 33474"/>
                      <a:gd name="connsiteY3" fmla="*/ 14965 h 19497"/>
                      <a:gd name="connsiteX4" fmla="*/ 3758 w 33474"/>
                      <a:gd name="connsiteY4" fmla="*/ 19213 h 19497"/>
                      <a:gd name="connsiteX5" fmla="*/ 3758 w 33474"/>
                      <a:gd name="connsiteY5" fmla="*/ 19213 h 19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474" h="19497">
                        <a:moveTo>
                          <a:pt x="3758" y="19213"/>
                        </a:moveTo>
                        <a:cubicBezTo>
                          <a:pt x="13197" y="14336"/>
                          <a:pt x="22794" y="9459"/>
                          <a:pt x="32233" y="4582"/>
                        </a:cubicBezTo>
                        <a:cubicBezTo>
                          <a:pt x="35064" y="3166"/>
                          <a:pt x="32547" y="-1238"/>
                          <a:pt x="29716" y="335"/>
                        </a:cubicBezTo>
                        <a:cubicBezTo>
                          <a:pt x="20277" y="5212"/>
                          <a:pt x="10680" y="10088"/>
                          <a:pt x="1241" y="14965"/>
                        </a:cubicBezTo>
                        <a:cubicBezTo>
                          <a:pt x="-1590" y="16381"/>
                          <a:pt x="927" y="20628"/>
                          <a:pt x="3758" y="19213"/>
                        </a:cubicBezTo>
                        <a:lnTo>
                          <a:pt x="3758" y="192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33" name="Freeform: Shape 732">
                    <a:extLst>
                      <a:ext uri="{FF2B5EF4-FFF2-40B4-BE49-F238E27FC236}">
                        <a16:creationId xmlns:a16="http://schemas.microsoft.com/office/drawing/2014/main" id="{5E3A9759-DEEC-47F3-BB12-CEE5F8367951}"/>
                      </a:ext>
                    </a:extLst>
                  </p:cNvPr>
                  <p:cNvSpPr/>
                  <p:nvPr/>
                </p:nvSpPr>
                <p:spPr>
                  <a:xfrm>
                    <a:off x="6029823" y="5312794"/>
                    <a:ext cx="52165" cy="32916"/>
                  </a:xfrm>
                  <a:custGeom>
                    <a:avLst/>
                    <a:gdLst>
                      <a:gd name="connsiteX0" fmla="*/ 5283 w 52165"/>
                      <a:gd name="connsiteY0" fmla="*/ 30194 h 32916"/>
                      <a:gd name="connsiteX1" fmla="*/ 41309 w 52165"/>
                      <a:gd name="connsiteY1" fmla="*/ 8012 h 32916"/>
                      <a:gd name="connsiteX2" fmla="*/ 38320 w 52165"/>
                      <a:gd name="connsiteY2" fmla="*/ 25002 h 32916"/>
                      <a:gd name="connsiteX3" fmla="*/ 25735 w 52165"/>
                      <a:gd name="connsiteY3" fmla="*/ 27519 h 32916"/>
                      <a:gd name="connsiteX4" fmla="*/ 3081 w 52165"/>
                      <a:gd name="connsiteY4" fmla="*/ 25474 h 32916"/>
                      <a:gd name="connsiteX5" fmla="*/ 1822 w 52165"/>
                      <a:gd name="connsiteY5" fmla="*/ 30351 h 32916"/>
                      <a:gd name="connsiteX6" fmla="*/ 42882 w 52165"/>
                      <a:gd name="connsiteY6" fmla="*/ 28620 h 32916"/>
                      <a:gd name="connsiteX7" fmla="*/ 49647 w 52165"/>
                      <a:gd name="connsiteY7" fmla="*/ 8169 h 32916"/>
                      <a:gd name="connsiteX8" fmla="*/ 721 w 52165"/>
                      <a:gd name="connsiteY8" fmla="*/ 28778 h 32916"/>
                      <a:gd name="connsiteX9" fmla="*/ 5283 w 52165"/>
                      <a:gd name="connsiteY9" fmla="*/ 30194 h 32916"/>
                      <a:gd name="connsiteX10" fmla="*/ 5283 w 52165"/>
                      <a:gd name="connsiteY10" fmla="*/ 30194 h 32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65" h="32916">
                        <a:moveTo>
                          <a:pt x="5283" y="30194"/>
                        </a:moveTo>
                        <a:cubicBezTo>
                          <a:pt x="8272" y="17294"/>
                          <a:pt x="26836" y="-1584"/>
                          <a:pt x="41309" y="8012"/>
                        </a:cubicBezTo>
                        <a:cubicBezTo>
                          <a:pt x="48388" y="12731"/>
                          <a:pt x="45714" y="22485"/>
                          <a:pt x="38320" y="25002"/>
                        </a:cubicBezTo>
                        <a:cubicBezTo>
                          <a:pt x="34387" y="26418"/>
                          <a:pt x="29825" y="27205"/>
                          <a:pt x="25735" y="27519"/>
                        </a:cubicBezTo>
                        <a:cubicBezTo>
                          <a:pt x="18026" y="28306"/>
                          <a:pt x="10475" y="27362"/>
                          <a:pt x="3081" y="25474"/>
                        </a:cubicBezTo>
                        <a:cubicBezTo>
                          <a:pt x="-65" y="24688"/>
                          <a:pt x="-1324" y="29564"/>
                          <a:pt x="1822" y="30351"/>
                        </a:cubicBezTo>
                        <a:cubicBezTo>
                          <a:pt x="14722" y="33654"/>
                          <a:pt x="30297" y="34441"/>
                          <a:pt x="42882" y="28620"/>
                        </a:cubicBezTo>
                        <a:cubicBezTo>
                          <a:pt x="51062" y="24845"/>
                          <a:pt x="55153" y="16350"/>
                          <a:pt x="49647" y="8169"/>
                        </a:cubicBezTo>
                        <a:cubicBezTo>
                          <a:pt x="35174" y="-12911"/>
                          <a:pt x="4654" y="11473"/>
                          <a:pt x="721" y="28778"/>
                        </a:cubicBezTo>
                        <a:cubicBezTo>
                          <a:pt x="-223" y="32081"/>
                          <a:pt x="4654" y="33340"/>
                          <a:pt x="5283" y="30194"/>
                        </a:cubicBezTo>
                        <a:lnTo>
                          <a:pt x="5283" y="3019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34" name="Freeform: Shape 733">
                    <a:extLst>
                      <a:ext uri="{FF2B5EF4-FFF2-40B4-BE49-F238E27FC236}">
                        <a16:creationId xmlns:a16="http://schemas.microsoft.com/office/drawing/2014/main" id="{45C1B67A-7069-4918-871F-0BE41E82EEB7}"/>
                      </a:ext>
                    </a:extLst>
                  </p:cNvPr>
                  <p:cNvSpPr/>
                  <p:nvPr/>
                </p:nvSpPr>
                <p:spPr>
                  <a:xfrm>
                    <a:off x="6025704" y="5293014"/>
                    <a:ext cx="29676" cy="49973"/>
                  </a:xfrm>
                  <a:custGeom>
                    <a:avLst/>
                    <a:gdLst>
                      <a:gd name="connsiteX0" fmla="*/ 8772 w 29676"/>
                      <a:gd name="connsiteY0" fmla="*/ 49187 h 49973"/>
                      <a:gd name="connsiteX1" fmla="*/ 27650 w 29676"/>
                      <a:gd name="connsiteY1" fmla="*/ 8285 h 49973"/>
                      <a:gd name="connsiteX2" fmla="*/ 277 w 29676"/>
                      <a:gd name="connsiteY2" fmla="*/ 9228 h 49973"/>
                      <a:gd name="connsiteX3" fmla="*/ 4525 w 29676"/>
                      <a:gd name="connsiteY3" fmla="*/ 11746 h 49973"/>
                      <a:gd name="connsiteX4" fmla="*/ 24032 w 29676"/>
                      <a:gd name="connsiteY4" fmla="*/ 12847 h 49973"/>
                      <a:gd name="connsiteX5" fmla="*/ 20414 w 29676"/>
                      <a:gd name="connsiteY5" fmla="*/ 28421 h 49973"/>
                      <a:gd name="connsiteX6" fmla="*/ 5154 w 29676"/>
                      <a:gd name="connsiteY6" fmla="*/ 45568 h 49973"/>
                      <a:gd name="connsiteX7" fmla="*/ 8772 w 29676"/>
                      <a:gd name="connsiteY7" fmla="*/ 49187 h 49973"/>
                      <a:gd name="connsiteX8" fmla="*/ 8772 w 29676"/>
                      <a:gd name="connsiteY8" fmla="*/ 49187 h 49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9676" h="49973">
                        <a:moveTo>
                          <a:pt x="8772" y="49187"/>
                        </a:moveTo>
                        <a:cubicBezTo>
                          <a:pt x="17897" y="38332"/>
                          <a:pt x="35673" y="24645"/>
                          <a:pt x="27650" y="8285"/>
                        </a:cubicBezTo>
                        <a:cubicBezTo>
                          <a:pt x="21830" y="-3671"/>
                          <a:pt x="5626" y="-2098"/>
                          <a:pt x="277" y="9228"/>
                        </a:cubicBezTo>
                        <a:cubicBezTo>
                          <a:pt x="-1139" y="12060"/>
                          <a:pt x="3266" y="14577"/>
                          <a:pt x="4525" y="11746"/>
                        </a:cubicBezTo>
                        <a:cubicBezTo>
                          <a:pt x="7828" y="4824"/>
                          <a:pt x="19470" y="-840"/>
                          <a:pt x="24032" y="12847"/>
                        </a:cubicBezTo>
                        <a:cubicBezTo>
                          <a:pt x="25605" y="17881"/>
                          <a:pt x="23088" y="24173"/>
                          <a:pt x="20414" y="28421"/>
                        </a:cubicBezTo>
                        <a:cubicBezTo>
                          <a:pt x="16481" y="34871"/>
                          <a:pt x="10031" y="39905"/>
                          <a:pt x="5154" y="45568"/>
                        </a:cubicBezTo>
                        <a:cubicBezTo>
                          <a:pt x="3266" y="48086"/>
                          <a:pt x="6727" y="51546"/>
                          <a:pt x="8772" y="49187"/>
                        </a:cubicBezTo>
                        <a:lnTo>
                          <a:pt x="8772" y="4918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sp>
              <p:nvSpPr>
                <p:cNvPr id="735" name="Freeform: Shape 734">
                  <a:extLst>
                    <a:ext uri="{FF2B5EF4-FFF2-40B4-BE49-F238E27FC236}">
                      <a16:creationId xmlns:a16="http://schemas.microsoft.com/office/drawing/2014/main" id="{D3BF9E80-2399-4688-86FB-AA42B8554F45}"/>
                    </a:ext>
                  </a:extLst>
                </p:cNvPr>
                <p:cNvSpPr/>
                <p:nvPr/>
              </p:nvSpPr>
              <p:spPr>
                <a:xfrm>
                  <a:off x="6120529" y="4242718"/>
                  <a:ext cx="313373" cy="8023"/>
                </a:xfrm>
                <a:custGeom>
                  <a:avLst/>
                  <a:gdLst>
                    <a:gd name="connsiteX0" fmla="*/ 2360 w 313373"/>
                    <a:gd name="connsiteY0" fmla="*/ 8023 h 8023"/>
                    <a:gd name="connsiteX1" fmla="*/ 311014 w 313373"/>
                    <a:gd name="connsiteY1" fmla="*/ 5034 h 8023"/>
                    <a:gd name="connsiteX2" fmla="*/ 311014 w 313373"/>
                    <a:gd name="connsiteY2" fmla="*/ 0 h 8023"/>
                    <a:gd name="connsiteX3" fmla="*/ 2360 w 313373"/>
                    <a:gd name="connsiteY3" fmla="*/ 2989 h 8023"/>
                    <a:gd name="connsiteX4" fmla="*/ 2360 w 313373"/>
                    <a:gd name="connsiteY4" fmla="*/ 8023 h 8023"/>
                    <a:gd name="connsiteX5" fmla="*/ 2360 w 313373"/>
                    <a:gd name="connsiteY5" fmla="*/ 8023 h 8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3373" h="8023">
                      <a:moveTo>
                        <a:pt x="2360" y="8023"/>
                      </a:moveTo>
                      <a:cubicBezTo>
                        <a:pt x="105245" y="7079"/>
                        <a:pt x="208129" y="5978"/>
                        <a:pt x="311014" y="5034"/>
                      </a:cubicBezTo>
                      <a:cubicBezTo>
                        <a:pt x="314160" y="5034"/>
                        <a:pt x="314160" y="0"/>
                        <a:pt x="311014" y="0"/>
                      </a:cubicBezTo>
                      <a:cubicBezTo>
                        <a:pt x="208129" y="944"/>
                        <a:pt x="105245" y="2045"/>
                        <a:pt x="2360" y="2989"/>
                      </a:cubicBezTo>
                      <a:cubicBezTo>
                        <a:pt x="-787" y="2989"/>
                        <a:pt x="-787" y="8023"/>
                        <a:pt x="2360" y="8023"/>
                      </a:cubicBezTo>
                      <a:lnTo>
                        <a:pt x="2360" y="8023"/>
                      </a:lnTo>
                      <a:close/>
                    </a:path>
                  </a:pathLst>
                </a:custGeom>
                <a:solidFill>
                  <a:srgbClr val="616E99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736" name="Graphic 619">
                <a:extLst>
                  <a:ext uri="{FF2B5EF4-FFF2-40B4-BE49-F238E27FC236}">
                    <a16:creationId xmlns:a16="http://schemas.microsoft.com/office/drawing/2014/main" id="{E02D3D28-1B3C-4741-AD7F-BE66D743BD23}"/>
                  </a:ext>
                </a:extLst>
              </p:cNvPr>
              <p:cNvGrpSpPr/>
              <p:nvPr/>
            </p:nvGrpSpPr>
            <p:grpSpPr>
              <a:xfrm>
                <a:off x="5572157" y="1905289"/>
                <a:ext cx="1624947" cy="2104679"/>
                <a:chOff x="5572157" y="1905289"/>
                <a:chExt cx="1624947" cy="2104679"/>
              </a:xfrm>
            </p:grpSpPr>
            <p:sp>
              <p:nvSpPr>
                <p:cNvPr id="737" name="Freeform: Shape 736">
                  <a:extLst>
                    <a:ext uri="{FF2B5EF4-FFF2-40B4-BE49-F238E27FC236}">
                      <a16:creationId xmlns:a16="http://schemas.microsoft.com/office/drawing/2014/main" id="{A026784B-09AD-460A-A1D9-93BF37637C08}"/>
                    </a:ext>
                  </a:extLst>
                </p:cNvPr>
                <p:cNvSpPr/>
                <p:nvPr/>
              </p:nvSpPr>
              <p:spPr>
                <a:xfrm>
                  <a:off x="7082045" y="2226868"/>
                  <a:ext cx="51770" cy="427792"/>
                </a:xfrm>
                <a:custGeom>
                  <a:avLst/>
                  <a:gdLst>
                    <a:gd name="connsiteX0" fmla="*/ 0 w 51770"/>
                    <a:gd name="connsiteY0" fmla="*/ 3304 h 427792"/>
                    <a:gd name="connsiteX1" fmla="*/ 0 w 51770"/>
                    <a:gd name="connsiteY1" fmla="*/ 8495 h 427792"/>
                    <a:gd name="connsiteX2" fmla="*/ 28474 w 51770"/>
                    <a:gd name="connsiteY2" fmla="*/ 427743 h 427792"/>
                    <a:gd name="connsiteX3" fmla="*/ 51442 w 51770"/>
                    <a:gd name="connsiteY3" fmla="*/ 0 h 427792"/>
                    <a:gd name="connsiteX4" fmla="*/ 0 w 51770"/>
                    <a:gd name="connsiteY4" fmla="*/ 3304 h 427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770" h="427792">
                      <a:moveTo>
                        <a:pt x="0" y="3304"/>
                      </a:moveTo>
                      <a:cubicBezTo>
                        <a:pt x="0" y="3304"/>
                        <a:pt x="0" y="5191"/>
                        <a:pt x="0" y="8495"/>
                      </a:cubicBezTo>
                      <a:cubicBezTo>
                        <a:pt x="157" y="57263"/>
                        <a:pt x="2517" y="432777"/>
                        <a:pt x="28474" y="427743"/>
                      </a:cubicBezTo>
                      <a:cubicBezTo>
                        <a:pt x="56319" y="422237"/>
                        <a:pt x="51442" y="0"/>
                        <a:pt x="51442" y="0"/>
                      </a:cubicBezTo>
                      <a:lnTo>
                        <a:pt x="0" y="3304"/>
                      </a:lnTo>
                      <a:close/>
                    </a:path>
                  </a:pathLst>
                </a:custGeom>
                <a:solidFill>
                  <a:srgbClr val="60534A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:a16="http://schemas.microsoft.com/office/drawing/2014/main" id="{DDDF472F-8454-4FA8-AF96-387F975260E3}"/>
                    </a:ext>
                  </a:extLst>
                </p:cNvPr>
                <p:cNvSpPr/>
                <p:nvPr/>
              </p:nvSpPr>
              <p:spPr>
                <a:xfrm>
                  <a:off x="7081416" y="2223250"/>
                  <a:ext cx="53015" cy="38542"/>
                </a:xfrm>
                <a:custGeom>
                  <a:avLst/>
                  <a:gdLst>
                    <a:gd name="connsiteX0" fmla="*/ 0 w 53015"/>
                    <a:gd name="connsiteY0" fmla="*/ 1259 h 38542"/>
                    <a:gd name="connsiteX1" fmla="*/ 787 w 53015"/>
                    <a:gd name="connsiteY1" fmla="*/ 37284 h 38542"/>
                    <a:gd name="connsiteX2" fmla="*/ 52386 w 53015"/>
                    <a:gd name="connsiteY2" fmla="*/ 38542 h 38542"/>
                    <a:gd name="connsiteX3" fmla="*/ 53015 w 53015"/>
                    <a:gd name="connsiteY3" fmla="*/ 0 h 38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015" h="38542">
                      <a:moveTo>
                        <a:pt x="0" y="1259"/>
                      </a:moveTo>
                      <a:lnTo>
                        <a:pt x="787" y="37284"/>
                      </a:lnTo>
                      <a:lnTo>
                        <a:pt x="52386" y="38542"/>
                      </a:lnTo>
                      <a:lnTo>
                        <a:pt x="53015" y="0"/>
                      </a:lnTo>
                      <a:close/>
                    </a:path>
                  </a:pathLst>
                </a:custGeom>
                <a:solidFill>
                  <a:srgbClr val="B5A9A0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739" name="Graphic 619">
                  <a:extLst>
                    <a:ext uri="{FF2B5EF4-FFF2-40B4-BE49-F238E27FC236}">
                      <a16:creationId xmlns:a16="http://schemas.microsoft.com/office/drawing/2014/main" id="{E02D3D28-1B3C-4741-AD7F-BE66D743BD23}"/>
                    </a:ext>
                  </a:extLst>
                </p:cNvPr>
                <p:cNvGrpSpPr/>
                <p:nvPr/>
              </p:nvGrpSpPr>
              <p:grpSpPr>
                <a:xfrm>
                  <a:off x="7041683" y="2004581"/>
                  <a:ext cx="130334" cy="226272"/>
                  <a:chOff x="7041683" y="2004581"/>
                  <a:chExt cx="130334" cy="226272"/>
                </a:xfrm>
              </p:grpSpPr>
              <p:sp>
                <p:nvSpPr>
                  <p:cNvPr id="740" name="Freeform: Shape 739">
                    <a:extLst>
                      <a:ext uri="{FF2B5EF4-FFF2-40B4-BE49-F238E27FC236}">
                        <a16:creationId xmlns:a16="http://schemas.microsoft.com/office/drawing/2014/main" id="{096321C7-BB1E-48AB-A25E-553325604836}"/>
                      </a:ext>
                    </a:extLst>
                  </p:cNvPr>
                  <p:cNvSpPr/>
                  <p:nvPr/>
                </p:nvSpPr>
                <p:spPr>
                  <a:xfrm>
                    <a:off x="7041683" y="2005682"/>
                    <a:ext cx="130334" cy="225171"/>
                  </a:xfrm>
                  <a:custGeom>
                    <a:avLst/>
                    <a:gdLst>
                      <a:gd name="connsiteX0" fmla="*/ 91961 w 130334"/>
                      <a:gd name="connsiteY0" fmla="*/ 221029 h 225171"/>
                      <a:gd name="connsiteX1" fmla="*/ 10786 w 130334"/>
                      <a:gd name="connsiteY1" fmla="*/ 195859 h 225171"/>
                      <a:gd name="connsiteX2" fmla="*/ 3078 w 130334"/>
                      <a:gd name="connsiteY2" fmla="*/ 129943 h 225171"/>
                      <a:gd name="connsiteX3" fmla="*/ 27305 w 130334"/>
                      <a:gd name="connsiteY3" fmla="*/ 66230 h 225171"/>
                      <a:gd name="connsiteX4" fmla="*/ 41148 w 130334"/>
                      <a:gd name="connsiteY4" fmla="*/ 0 h 225171"/>
                      <a:gd name="connsiteX5" fmla="*/ 125785 w 130334"/>
                      <a:gd name="connsiteY5" fmla="*/ 100053 h 225171"/>
                      <a:gd name="connsiteX6" fmla="*/ 91961 w 130334"/>
                      <a:gd name="connsiteY6" fmla="*/ 221029 h 225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334" h="225171">
                        <a:moveTo>
                          <a:pt x="91961" y="221029"/>
                        </a:moveTo>
                        <a:cubicBezTo>
                          <a:pt x="65847" y="232199"/>
                          <a:pt x="26203" y="219771"/>
                          <a:pt x="10786" y="195859"/>
                        </a:cubicBezTo>
                        <a:cubicBezTo>
                          <a:pt x="-1484" y="176666"/>
                          <a:pt x="-2114" y="152125"/>
                          <a:pt x="3078" y="129943"/>
                        </a:cubicBezTo>
                        <a:cubicBezTo>
                          <a:pt x="8269" y="107762"/>
                          <a:pt x="18652" y="87310"/>
                          <a:pt x="27305" y="66230"/>
                        </a:cubicBezTo>
                        <a:cubicBezTo>
                          <a:pt x="35957" y="45150"/>
                          <a:pt x="43036" y="22654"/>
                          <a:pt x="41148" y="0"/>
                        </a:cubicBezTo>
                        <a:cubicBezTo>
                          <a:pt x="81736" y="19822"/>
                          <a:pt x="115716" y="56005"/>
                          <a:pt x="125785" y="100053"/>
                        </a:cubicBezTo>
                        <a:cubicBezTo>
                          <a:pt x="135853" y="144259"/>
                          <a:pt x="131133" y="198533"/>
                          <a:pt x="91961" y="221029"/>
                        </a:cubicBezTo>
                      </a:path>
                    </a:pathLst>
                  </a:custGeom>
                  <a:solidFill>
                    <a:srgbClr val="E2C6A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41" name="Freeform: Shape 740">
                    <a:extLst>
                      <a:ext uri="{FF2B5EF4-FFF2-40B4-BE49-F238E27FC236}">
                        <a16:creationId xmlns:a16="http://schemas.microsoft.com/office/drawing/2014/main" id="{216833D0-6965-4BFF-B3BF-8CB17E121B62}"/>
                      </a:ext>
                    </a:extLst>
                  </p:cNvPr>
                  <p:cNvSpPr/>
                  <p:nvPr/>
                </p:nvSpPr>
                <p:spPr>
                  <a:xfrm>
                    <a:off x="7064358" y="2004581"/>
                    <a:ext cx="95628" cy="104141"/>
                  </a:xfrm>
                  <a:custGeom>
                    <a:avLst/>
                    <a:gdLst>
                      <a:gd name="connsiteX0" fmla="*/ 382 w 95628"/>
                      <a:gd name="connsiteY0" fmla="*/ 77400 h 104141"/>
                      <a:gd name="connsiteX1" fmla="*/ 6045 w 95628"/>
                      <a:gd name="connsiteY1" fmla="*/ 99738 h 104141"/>
                      <a:gd name="connsiteX2" fmla="*/ 19889 w 95628"/>
                      <a:gd name="connsiteY2" fmla="*/ 103986 h 104141"/>
                      <a:gd name="connsiteX3" fmla="*/ 33733 w 95628"/>
                      <a:gd name="connsiteY3" fmla="*/ 98637 h 104141"/>
                      <a:gd name="connsiteX4" fmla="*/ 52768 w 95628"/>
                      <a:gd name="connsiteY4" fmla="*/ 81804 h 104141"/>
                      <a:gd name="connsiteX5" fmla="*/ 63466 w 95628"/>
                      <a:gd name="connsiteY5" fmla="*/ 73781 h 104141"/>
                      <a:gd name="connsiteX6" fmla="*/ 78411 w 95628"/>
                      <a:gd name="connsiteY6" fmla="*/ 83378 h 104141"/>
                      <a:gd name="connsiteX7" fmla="*/ 91468 w 95628"/>
                      <a:gd name="connsiteY7" fmla="*/ 82906 h 104141"/>
                      <a:gd name="connsiteX8" fmla="*/ 95558 w 95628"/>
                      <a:gd name="connsiteY8" fmla="*/ 75826 h 104141"/>
                      <a:gd name="connsiteX9" fmla="*/ 16271 w 95628"/>
                      <a:gd name="connsiteY9" fmla="*/ 0 h 104141"/>
                      <a:gd name="connsiteX10" fmla="*/ 14855 w 95628"/>
                      <a:gd name="connsiteY10" fmla="*/ 30677 h 104141"/>
                      <a:gd name="connsiteX11" fmla="*/ 382 w 95628"/>
                      <a:gd name="connsiteY11" fmla="*/ 77400 h 10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95628" h="104141">
                        <a:moveTo>
                          <a:pt x="382" y="77400"/>
                        </a:moveTo>
                        <a:cubicBezTo>
                          <a:pt x="-719" y="85423"/>
                          <a:pt x="382" y="93918"/>
                          <a:pt x="6045" y="99738"/>
                        </a:cubicBezTo>
                        <a:cubicBezTo>
                          <a:pt x="9506" y="103357"/>
                          <a:pt x="14855" y="104615"/>
                          <a:pt x="19889" y="103986"/>
                        </a:cubicBezTo>
                        <a:cubicBezTo>
                          <a:pt x="24923" y="103357"/>
                          <a:pt x="29486" y="101154"/>
                          <a:pt x="33733" y="98637"/>
                        </a:cubicBezTo>
                        <a:cubicBezTo>
                          <a:pt x="40970" y="94232"/>
                          <a:pt x="47420" y="88412"/>
                          <a:pt x="52768" y="81804"/>
                        </a:cubicBezTo>
                        <a:cubicBezTo>
                          <a:pt x="55600" y="78186"/>
                          <a:pt x="58904" y="73939"/>
                          <a:pt x="63466" y="73781"/>
                        </a:cubicBezTo>
                        <a:cubicBezTo>
                          <a:pt x="69601" y="73624"/>
                          <a:pt x="73219" y="80389"/>
                          <a:pt x="78411" y="83378"/>
                        </a:cubicBezTo>
                        <a:cubicBezTo>
                          <a:pt x="82344" y="85580"/>
                          <a:pt x="87693" y="85423"/>
                          <a:pt x="91468" y="82906"/>
                        </a:cubicBezTo>
                        <a:cubicBezTo>
                          <a:pt x="95244" y="80389"/>
                          <a:pt x="95873" y="80389"/>
                          <a:pt x="95558" y="75826"/>
                        </a:cubicBezTo>
                        <a:cubicBezTo>
                          <a:pt x="95558" y="75826"/>
                          <a:pt x="64567" y="17147"/>
                          <a:pt x="16271" y="0"/>
                        </a:cubicBezTo>
                        <a:cubicBezTo>
                          <a:pt x="16271" y="0"/>
                          <a:pt x="21305" y="8810"/>
                          <a:pt x="14855" y="30677"/>
                        </a:cubicBezTo>
                        <a:cubicBezTo>
                          <a:pt x="8405" y="52544"/>
                          <a:pt x="382" y="77400"/>
                          <a:pt x="382" y="77400"/>
                        </a:cubicBezTo>
                        <a:close/>
                      </a:path>
                    </a:pathLst>
                  </a:custGeom>
                  <a:solidFill>
                    <a:srgbClr val="EFA350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42" name="Freeform: Shape 741">
                    <a:extLst>
                      <a:ext uri="{FF2B5EF4-FFF2-40B4-BE49-F238E27FC236}">
                        <a16:creationId xmlns:a16="http://schemas.microsoft.com/office/drawing/2014/main" id="{A2145F64-B0E1-45CC-9BA2-B487D19566BC}"/>
                      </a:ext>
                    </a:extLst>
                  </p:cNvPr>
                  <p:cNvSpPr/>
                  <p:nvPr/>
                </p:nvSpPr>
                <p:spPr>
                  <a:xfrm>
                    <a:off x="7114450" y="2100910"/>
                    <a:ext cx="31672" cy="34936"/>
                  </a:xfrm>
                  <a:custGeom>
                    <a:avLst/>
                    <a:gdLst>
                      <a:gd name="connsiteX0" fmla="*/ 20453 w 31672"/>
                      <a:gd name="connsiteY0" fmla="*/ 1207 h 34936"/>
                      <a:gd name="connsiteX1" fmla="*/ 4250 w 31672"/>
                      <a:gd name="connsiteY1" fmla="*/ 4510 h 34936"/>
                      <a:gd name="connsiteX2" fmla="*/ 789 w 31672"/>
                      <a:gd name="connsiteY2" fmla="*/ 21029 h 34936"/>
                      <a:gd name="connsiteX3" fmla="*/ 12430 w 31672"/>
                      <a:gd name="connsiteY3" fmla="*/ 33456 h 34936"/>
                      <a:gd name="connsiteX4" fmla="*/ 24858 w 31672"/>
                      <a:gd name="connsiteY4" fmla="*/ 33456 h 34936"/>
                      <a:gd name="connsiteX5" fmla="*/ 30207 w 31672"/>
                      <a:gd name="connsiteY5" fmla="*/ 26220 h 34936"/>
                      <a:gd name="connsiteX6" fmla="*/ 30364 w 31672"/>
                      <a:gd name="connsiteY6" fmla="*/ 11904 h 34936"/>
                      <a:gd name="connsiteX7" fmla="*/ 20453 w 31672"/>
                      <a:gd name="connsiteY7" fmla="*/ 1207 h 34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72" h="34936">
                        <a:moveTo>
                          <a:pt x="20453" y="1207"/>
                        </a:moveTo>
                        <a:cubicBezTo>
                          <a:pt x="15104" y="-1310"/>
                          <a:pt x="8340" y="263"/>
                          <a:pt x="4250" y="4510"/>
                        </a:cubicBezTo>
                        <a:cubicBezTo>
                          <a:pt x="159" y="8758"/>
                          <a:pt x="-942" y="15365"/>
                          <a:pt x="789" y="21029"/>
                        </a:cubicBezTo>
                        <a:cubicBezTo>
                          <a:pt x="2519" y="26692"/>
                          <a:pt x="7081" y="31254"/>
                          <a:pt x="12430" y="33456"/>
                        </a:cubicBezTo>
                        <a:cubicBezTo>
                          <a:pt x="16363" y="35187"/>
                          <a:pt x="21082" y="35659"/>
                          <a:pt x="24858" y="33456"/>
                        </a:cubicBezTo>
                        <a:cubicBezTo>
                          <a:pt x="27532" y="31883"/>
                          <a:pt x="29263" y="29052"/>
                          <a:pt x="30207" y="26220"/>
                        </a:cubicBezTo>
                        <a:cubicBezTo>
                          <a:pt x="31623" y="21658"/>
                          <a:pt x="32567" y="15994"/>
                          <a:pt x="30364" y="11904"/>
                        </a:cubicBezTo>
                        <a:cubicBezTo>
                          <a:pt x="28319" y="7657"/>
                          <a:pt x="25015" y="2623"/>
                          <a:pt x="20453" y="1207"/>
                        </a:cubicBezTo>
                      </a:path>
                    </a:pathLst>
                  </a:custGeom>
                  <a:solidFill>
                    <a:srgbClr val="EFA350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743" name="Graphic 619">
                  <a:extLst>
                    <a:ext uri="{FF2B5EF4-FFF2-40B4-BE49-F238E27FC236}">
                      <a16:creationId xmlns:a16="http://schemas.microsoft.com/office/drawing/2014/main" id="{E02D3D28-1B3C-4741-AD7F-BE66D743BD23}"/>
                    </a:ext>
                  </a:extLst>
                </p:cNvPr>
                <p:cNvGrpSpPr/>
                <p:nvPr/>
              </p:nvGrpSpPr>
              <p:grpSpPr>
                <a:xfrm>
                  <a:off x="5572157" y="1905289"/>
                  <a:ext cx="1624947" cy="2104679"/>
                  <a:chOff x="5572157" y="1905289"/>
                  <a:chExt cx="1624947" cy="2104679"/>
                </a:xfrm>
              </p:grpSpPr>
              <p:sp>
                <p:nvSpPr>
                  <p:cNvPr id="744" name="Freeform: Shape 743">
                    <a:extLst>
                      <a:ext uri="{FF2B5EF4-FFF2-40B4-BE49-F238E27FC236}">
                        <a16:creationId xmlns:a16="http://schemas.microsoft.com/office/drawing/2014/main" id="{58730BFA-05E1-4764-B711-0E5AB04FC4B5}"/>
                      </a:ext>
                    </a:extLst>
                  </p:cNvPr>
                  <p:cNvSpPr/>
                  <p:nvPr/>
                </p:nvSpPr>
                <p:spPr>
                  <a:xfrm>
                    <a:off x="7016444" y="2281430"/>
                    <a:ext cx="180659" cy="266520"/>
                  </a:xfrm>
                  <a:custGeom>
                    <a:avLst/>
                    <a:gdLst>
                      <a:gd name="connsiteX0" fmla="*/ 0 w 180659"/>
                      <a:gd name="connsiteY0" fmla="*/ 188334 h 266520"/>
                      <a:gd name="connsiteX1" fmla="*/ 18563 w 180659"/>
                      <a:gd name="connsiteY1" fmla="*/ 68931 h 266520"/>
                      <a:gd name="connsiteX2" fmla="*/ 28632 w 180659"/>
                      <a:gd name="connsiteY2" fmla="*/ 132802 h 266520"/>
                      <a:gd name="connsiteX3" fmla="*/ 106188 w 180659"/>
                      <a:gd name="connsiteY3" fmla="*/ 2229 h 266520"/>
                      <a:gd name="connsiteX4" fmla="*/ 66859 w 180659"/>
                      <a:gd name="connsiteY4" fmla="*/ 105429 h 266520"/>
                      <a:gd name="connsiteX5" fmla="*/ 148978 w 180659"/>
                      <a:gd name="connsiteY5" fmla="*/ 30703 h 266520"/>
                      <a:gd name="connsiteX6" fmla="*/ 88412 w 180659"/>
                      <a:gd name="connsiteY6" fmla="*/ 128240 h 266520"/>
                      <a:gd name="connsiteX7" fmla="*/ 178397 w 180659"/>
                      <a:gd name="connsiteY7" fmla="*/ 61695 h 266520"/>
                      <a:gd name="connsiteX8" fmla="*/ 111065 w 180659"/>
                      <a:gd name="connsiteY8" fmla="*/ 146803 h 266520"/>
                      <a:gd name="connsiteX9" fmla="*/ 162193 w 180659"/>
                      <a:gd name="connsiteY9" fmla="*/ 126981 h 266520"/>
                      <a:gd name="connsiteX10" fmla="*/ 70792 w 180659"/>
                      <a:gd name="connsiteY10" fmla="*/ 266520 h 266520"/>
                      <a:gd name="connsiteX11" fmla="*/ 0 w 180659"/>
                      <a:gd name="connsiteY11" fmla="*/ 188334 h 266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80659" h="266520">
                        <a:moveTo>
                          <a:pt x="0" y="188334"/>
                        </a:moveTo>
                        <a:cubicBezTo>
                          <a:pt x="0" y="188334"/>
                          <a:pt x="14001" y="80730"/>
                          <a:pt x="18563" y="68931"/>
                        </a:cubicBezTo>
                        <a:cubicBezTo>
                          <a:pt x="22024" y="59807"/>
                          <a:pt x="28632" y="132802"/>
                          <a:pt x="28632" y="132802"/>
                        </a:cubicBezTo>
                        <a:cubicBezTo>
                          <a:pt x="28632" y="132802"/>
                          <a:pt x="104458" y="-20110"/>
                          <a:pt x="106188" y="2229"/>
                        </a:cubicBezTo>
                        <a:cubicBezTo>
                          <a:pt x="107919" y="24568"/>
                          <a:pt x="66859" y="105429"/>
                          <a:pt x="66859" y="105429"/>
                        </a:cubicBezTo>
                        <a:cubicBezTo>
                          <a:pt x="66859" y="105429"/>
                          <a:pt x="166441" y="2229"/>
                          <a:pt x="148978" y="30703"/>
                        </a:cubicBezTo>
                        <a:cubicBezTo>
                          <a:pt x="131516" y="59020"/>
                          <a:pt x="88412" y="128240"/>
                          <a:pt x="88412" y="128240"/>
                        </a:cubicBezTo>
                        <a:cubicBezTo>
                          <a:pt x="88412" y="128240"/>
                          <a:pt x="197589" y="26613"/>
                          <a:pt x="178397" y="61695"/>
                        </a:cubicBezTo>
                        <a:cubicBezTo>
                          <a:pt x="159204" y="96776"/>
                          <a:pt x="111065" y="146803"/>
                          <a:pt x="111065" y="146803"/>
                        </a:cubicBezTo>
                        <a:cubicBezTo>
                          <a:pt x="111065" y="146803"/>
                          <a:pt x="188307" y="97406"/>
                          <a:pt x="162193" y="126981"/>
                        </a:cubicBezTo>
                        <a:cubicBezTo>
                          <a:pt x="136079" y="156714"/>
                          <a:pt x="89828" y="212718"/>
                          <a:pt x="70792" y="266520"/>
                        </a:cubicBezTo>
                        <a:lnTo>
                          <a:pt x="0" y="188334"/>
                        </a:lnTo>
                        <a:close/>
                      </a:path>
                    </a:pathLst>
                  </a:custGeom>
                  <a:solidFill>
                    <a:srgbClr val="F4D2B9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45" name="Freeform: Shape 744">
                    <a:extLst>
                      <a:ext uri="{FF2B5EF4-FFF2-40B4-BE49-F238E27FC236}">
                        <a16:creationId xmlns:a16="http://schemas.microsoft.com/office/drawing/2014/main" id="{E1A3255D-3535-4801-AF27-444C5FA76A30}"/>
                      </a:ext>
                    </a:extLst>
                  </p:cNvPr>
                  <p:cNvSpPr/>
                  <p:nvPr/>
                </p:nvSpPr>
                <p:spPr>
                  <a:xfrm>
                    <a:off x="5631149" y="2430593"/>
                    <a:ext cx="1522632" cy="1574420"/>
                  </a:xfrm>
                  <a:custGeom>
                    <a:avLst/>
                    <a:gdLst>
                      <a:gd name="connsiteX0" fmla="*/ 680991 w 1522632"/>
                      <a:gd name="connsiteY0" fmla="*/ 557686 h 1574420"/>
                      <a:gd name="connsiteX1" fmla="*/ 252304 w 1522632"/>
                      <a:gd name="connsiteY1" fmla="*/ 732150 h 1574420"/>
                      <a:gd name="connsiteX2" fmla="*/ 30803 w 1522632"/>
                      <a:gd name="connsiteY2" fmla="*/ 1019724 h 1574420"/>
                      <a:gd name="connsiteX3" fmla="*/ 7363 w 1522632"/>
                      <a:gd name="connsiteY3" fmla="*/ 1403418 h 1574420"/>
                      <a:gd name="connsiteX4" fmla="*/ 159959 w 1522632"/>
                      <a:gd name="connsiteY4" fmla="*/ 1403418 h 1574420"/>
                      <a:gd name="connsiteX5" fmla="*/ 210773 w 1522632"/>
                      <a:gd name="connsiteY5" fmla="*/ 1077931 h 1574420"/>
                      <a:gd name="connsiteX6" fmla="*/ 316174 w 1522632"/>
                      <a:gd name="connsiteY6" fmla="*/ 953021 h 1574420"/>
                      <a:gd name="connsiteX7" fmla="*/ 305792 w 1522632"/>
                      <a:gd name="connsiteY7" fmla="*/ 1574421 h 1574420"/>
                      <a:gd name="connsiteX8" fmla="*/ 1064999 w 1522632"/>
                      <a:gd name="connsiteY8" fmla="*/ 1505044 h 1574420"/>
                      <a:gd name="connsiteX9" fmla="*/ 1064999 w 1522632"/>
                      <a:gd name="connsiteY9" fmla="*/ 803414 h 1574420"/>
                      <a:gd name="connsiteX10" fmla="*/ 1522632 w 1522632"/>
                      <a:gd name="connsiteY10" fmla="*/ 101784 h 1574420"/>
                      <a:gd name="connsiteX11" fmla="*/ 1339516 w 1522632"/>
                      <a:gd name="connsiteY11" fmla="*/ 0 h 1574420"/>
                      <a:gd name="connsiteX12" fmla="*/ 851364 w 1522632"/>
                      <a:gd name="connsiteY12" fmla="*/ 549191 h 1574420"/>
                      <a:gd name="connsiteX13" fmla="*/ 680991 w 1522632"/>
                      <a:gd name="connsiteY13" fmla="*/ 557686 h 1574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522632" h="1574420">
                        <a:moveTo>
                          <a:pt x="680991" y="557686"/>
                        </a:moveTo>
                        <a:cubicBezTo>
                          <a:pt x="522416" y="565552"/>
                          <a:pt x="371078" y="626905"/>
                          <a:pt x="252304" y="732150"/>
                        </a:cubicBezTo>
                        <a:cubicBezTo>
                          <a:pt x="146588" y="825753"/>
                          <a:pt x="56603" y="942481"/>
                          <a:pt x="30803" y="1019724"/>
                        </a:cubicBezTo>
                        <a:cubicBezTo>
                          <a:pt x="-20010" y="1172320"/>
                          <a:pt x="7363" y="1403418"/>
                          <a:pt x="7363" y="1403418"/>
                        </a:cubicBezTo>
                        <a:lnTo>
                          <a:pt x="159959" y="1403418"/>
                        </a:lnTo>
                        <a:lnTo>
                          <a:pt x="210773" y="1077931"/>
                        </a:lnTo>
                        <a:lnTo>
                          <a:pt x="316174" y="953021"/>
                        </a:lnTo>
                        <a:lnTo>
                          <a:pt x="305792" y="1574421"/>
                        </a:lnTo>
                        <a:lnTo>
                          <a:pt x="1064999" y="1505044"/>
                        </a:lnTo>
                        <a:lnTo>
                          <a:pt x="1064999" y="803414"/>
                        </a:lnTo>
                        <a:lnTo>
                          <a:pt x="1522632" y="101784"/>
                        </a:lnTo>
                        <a:lnTo>
                          <a:pt x="1339516" y="0"/>
                        </a:lnTo>
                        <a:lnTo>
                          <a:pt x="851364" y="549191"/>
                        </a:lnTo>
                        <a:lnTo>
                          <a:pt x="680991" y="557686"/>
                        </a:lnTo>
                        <a:close/>
                      </a:path>
                    </a:pathLst>
                  </a:custGeom>
                  <a:solidFill>
                    <a:srgbClr val="5F4955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46" name="Freeform: Shape 745">
                    <a:extLst>
                      <a:ext uri="{FF2B5EF4-FFF2-40B4-BE49-F238E27FC236}">
                        <a16:creationId xmlns:a16="http://schemas.microsoft.com/office/drawing/2014/main" id="{14E7F196-B76A-42F2-B5AD-1792351E9CA4}"/>
                      </a:ext>
                    </a:extLst>
                  </p:cNvPr>
                  <p:cNvSpPr/>
                  <p:nvPr/>
                </p:nvSpPr>
                <p:spPr>
                  <a:xfrm>
                    <a:off x="5946360" y="3577092"/>
                    <a:ext cx="754764" cy="27646"/>
                  </a:xfrm>
                  <a:custGeom>
                    <a:avLst/>
                    <a:gdLst>
                      <a:gd name="connsiteX0" fmla="*/ 3009 w 754764"/>
                      <a:gd name="connsiteY0" fmla="*/ 7100 h 27646"/>
                      <a:gd name="connsiteX1" fmla="*/ 748216 w 754764"/>
                      <a:gd name="connsiteY1" fmla="*/ 13708 h 27646"/>
                      <a:gd name="connsiteX2" fmla="*/ 748216 w 754764"/>
                      <a:gd name="connsiteY2" fmla="*/ 21 h 27646"/>
                      <a:gd name="connsiteX3" fmla="*/ 3009 w 754764"/>
                      <a:gd name="connsiteY3" fmla="*/ 650 h 27646"/>
                      <a:gd name="connsiteX4" fmla="*/ 3009 w 754764"/>
                      <a:gd name="connsiteY4" fmla="*/ 7100 h 27646"/>
                      <a:gd name="connsiteX5" fmla="*/ 3009 w 754764"/>
                      <a:gd name="connsiteY5" fmla="*/ 7100 h 276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54764" h="27646">
                        <a:moveTo>
                          <a:pt x="3009" y="7100"/>
                        </a:moveTo>
                        <a:cubicBezTo>
                          <a:pt x="250153" y="35260"/>
                          <a:pt x="500443" y="31484"/>
                          <a:pt x="748216" y="13708"/>
                        </a:cubicBezTo>
                        <a:cubicBezTo>
                          <a:pt x="756868" y="13078"/>
                          <a:pt x="757026" y="-608"/>
                          <a:pt x="748216" y="21"/>
                        </a:cubicBezTo>
                        <a:cubicBezTo>
                          <a:pt x="498712" y="19214"/>
                          <a:pt x="252670" y="13236"/>
                          <a:pt x="3009" y="650"/>
                        </a:cubicBezTo>
                        <a:cubicBezTo>
                          <a:pt x="-1081" y="650"/>
                          <a:pt x="-924" y="6786"/>
                          <a:pt x="3009" y="7100"/>
                        </a:cubicBezTo>
                        <a:lnTo>
                          <a:pt x="3009" y="7100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47" name="Freeform: Shape 746">
                    <a:extLst>
                      <a:ext uri="{FF2B5EF4-FFF2-40B4-BE49-F238E27FC236}">
                        <a16:creationId xmlns:a16="http://schemas.microsoft.com/office/drawing/2014/main" id="{14E508BF-BB91-43BB-85B0-FD2BA344DD3E}"/>
                      </a:ext>
                    </a:extLst>
                  </p:cNvPr>
                  <p:cNvSpPr/>
                  <p:nvPr/>
                </p:nvSpPr>
                <p:spPr>
                  <a:xfrm>
                    <a:off x="5945829" y="3506909"/>
                    <a:ext cx="758539" cy="19786"/>
                  </a:xfrm>
                  <a:custGeom>
                    <a:avLst/>
                    <a:gdLst>
                      <a:gd name="connsiteX0" fmla="*/ 3540 w 758539"/>
                      <a:gd name="connsiteY0" fmla="*/ 12154 h 19786"/>
                      <a:gd name="connsiteX1" fmla="*/ 752522 w 758539"/>
                      <a:gd name="connsiteY1" fmla="*/ 17975 h 19786"/>
                      <a:gd name="connsiteX2" fmla="*/ 752522 w 758539"/>
                      <a:gd name="connsiteY2" fmla="*/ 5704 h 19786"/>
                      <a:gd name="connsiteX3" fmla="*/ 3540 w 758539"/>
                      <a:gd name="connsiteY3" fmla="*/ 4918 h 19786"/>
                      <a:gd name="connsiteX4" fmla="*/ 3540 w 758539"/>
                      <a:gd name="connsiteY4" fmla="*/ 12154 h 19786"/>
                      <a:gd name="connsiteX5" fmla="*/ 3540 w 758539"/>
                      <a:gd name="connsiteY5" fmla="*/ 12154 h 19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58539" h="19786">
                        <a:moveTo>
                          <a:pt x="3540" y="12154"/>
                        </a:moveTo>
                        <a:cubicBezTo>
                          <a:pt x="252257" y="24582"/>
                          <a:pt x="503490" y="18132"/>
                          <a:pt x="752522" y="17975"/>
                        </a:cubicBezTo>
                        <a:cubicBezTo>
                          <a:pt x="760545" y="17975"/>
                          <a:pt x="760545" y="5704"/>
                          <a:pt x="752522" y="5704"/>
                        </a:cubicBezTo>
                        <a:cubicBezTo>
                          <a:pt x="503490" y="3187"/>
                          <a:pt x="252414" y="-5308"/>
                          <a:pt x="3540" y="4918"/>
                        </a:cubicBezTo>
                        <a:cubicBezTo>
                          <a:pt x="-1180" y="4918"/>
                          <a:pt x="-1180" y="11997"/>
                          <a:pt x="3540" y="12154"/>
                        </a:cubicBezTo>
                        <a:lnTo>
                          <a:pt x="3540" y="12154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48" name="Freeform: Shape 747">
                    <a:extLst>
                      <a:ext uri="{FF2B5EF4-FFF2-40B4-BE49-F238E27FC236}">
                        <a16:creationId xmlns:a16="http://schemas.microsoft.com/office/drawing/2014/main" id="{810F9E83-97D3-4AA1-B3AD-E07291D54F7D}"/>
                      </a:ext>
                    </a:extLst>
                  </p:cNvPr>
                  <p:cNvSpPr/>
                  <p:nvPr/>
                </p:nvSpPr>
                <p:spPr>
                  <a:xfrm>
                    <a:off x="5944885" y="3431275"/>
                    <a:ext cx="750673" cy="28493"/>
                  </a:xfrm>
                  <a:custGeom>
                    <a:avLst/>
                    <a:gdLst>
                      <a:gd name="connsiteX0" fmla="*/ 4484 w 750673"/>
                      <a:gd name="connsiteY0" fmla="*/ 21086 h 28493"/>
                      <a:gd name="connsiteX1" fmla="*/ 744656 w 750673"/>
                      <a:gd name="connsiteY1" fmla="*/ 12591 h 28493"/>
                      <a:gd name="connsiteX2" fmla="*/ 744656 w 750673"/>
                      <a:gd name="connsiteY2" fmla="*/ 6 h 28493"/>
                      <a:gd name="connsiteX3" fmla="*/ 4484 w 750673"/>
                      <a:gd name="connsiteY3" fmla="*/ 11647 h 28493"/>
                      <a:gd name="connsiteX4" fmla="*/ 4484 w 750673"/>
                      <a:gd name="connsiteY4" fmla="*/ 21086 h 28493"/>
                      <a:gd name="connsiteX5" fmla="*/ 4484 w 750673"/>
                      <a:gd name="connsiteY5" fmla="*/ 21086 h 28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50673" h="28493">
                        <a:moveTo>
                          <a:pt x="4484" y="21086"/>
                        </a:moveTo>
                        <a:cubicBezTo>
                          <a:pt x="250683" y="35087"/>
                          <a:pt x="498771" y="27536"/>
                          <a:pt x="744656" y="12591"/>
                        </a:cubicBezTo>
                        <a:cubicBezTo>
                          <a:pt x="752679" y="12119"/>
                          <a:pt x="752679" y="-309"/>
                          <a:pt x="744656" y="6"/>
                        </a:cubicBezTo>
                        <a:cubicBezTo>
                          <a:pt x="497670" y="13220"/>
                          <a:pt x="251785" y="12277"/>
                          <a:pt x="4484" y="11647"/>
                        </a:cubicBezTo>
                        <a:cubicBezTo>
                          <a:pt x="-1495" y="11805"/>
                          <a:pt x="-1495" y="20772"/>
                          <a:pt x="4484" y="21086"/>
                        </a:cubicBezTo>
                        <a:lnTo>
                          <a:pt x="4484" y="2108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49" name="Freeform: Shape 748">
                    <a:extLst>
                      <a:ext uri="{FF2B5EF4-FFF2-40B4-BE49-F238E27FC236}">
                        <a16:creationId xmlns:a16="http://schemas.microsoft.com/office/drawing/2014/main" id="{497E49C5-E9B7-4732-BB47-BA72BD7814F2}"/>
                      </a:ext>
                    </a:extLst>
                  </p:cNvPr>
                  <p:cNvSpPr/>
                  <p:nvPr/>
                </p:nvSpPr>
                <p:spPr>
                  <a:xfrm>
                    <a:off x="5919636" y="3352224"/>
                    <a:ext cx="784535" cy="27149"/>
                  </a:xfrm>
                  <a:custGeom>
                    <a:avLst/>
                    <a:gdLst>
                      <a:gd name="connsiteX0" fmla="*/ 944 w 784535"/>
                      <a:gd name="connsiteY0" fmla="*/ 7636 h 27149"/>
                      <a:gd name="connsiteX1" fmla="*/ 778872 w 784535"/>
                      <a:gd name="connsiteY1" fmla="*/ 17075 h 27149"/>
                      <a:gd name="connsiteX2" fmla="*/ 778872 w 784535"/>
                      <a:gd name="connsiteY2" fmla="*/ 5276 h 27149"/>
                      <a:gd name="connsiteX3" fmla="*/ 944 w 784535"/>
                      <a:gd name="connsiteY3" fmla="*/ 5905 h 27149"/>
                      <a:gd name="connsiteX4" fmla="*/ 944 w 784535"/>
                      <a:gd name="connsiteY4" fmla="*/ 7636 h 27149"/>
                      <a:gd name="connsiteX5" fmla="*/ 944 w 784535"/>
                      <a:gd name="connsiteY5" fmla="*/ 7636 h 27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4535" h="27149">
                        <a:moveTo>
                          <a:pt x="944" y="7636"/>
                        </a:moveTo>
                        <a:cubicBezTo>
                          <a:pt x="254695" y="40829"/>
                          <a:pt x="523548" y="22895"/>
                          <a:pt x="778872" y="17075"/>
                        </a:cubicBezTo>
                        <a:cubicBezTo>
                          <a:pt x="786424" y="16917"/>
                          <a:pt x="786424" y="5119"/>
                          <a:pt x="778872" y="5276"/>
                        </a:cubicBezTo>
                        <a:cubicBezTo>
                          <a:pt x="520559" y="11569"/>
                          <a:pt x="258313" y="-9826"/>
                          <a:pt x="944" y="5905"/>
                        </a:cubicBezTo>
                        <a:cubicBezTo>
                          <a:pt x="-315" y="5905"/>
                          <a:pt x="-315" y="7478"/>
                          <a:pt x="944" y="7636"/>
                        </a:cubicBezTo>
                        <a:lnTo>
                          <a:pt x="944" y="763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50" name="Freeform: Shape 749">
                    <a:extLst>
                      <a:ext uri="{FF2B5EF4-FFF2-40B4-BE49-F238E27FC236}">
                        <a16:creationId xmlns:a16="http://schemas.microsoft.com/office/drawing/2014/main" id="{492B55DB-9268-4903-8313-C508626CBC18}"/>
                      </a:ext>
                    </a:extLst>
                  </p:cNvPr>
                  <p:cNvSpPr/>
                  <p:nvPr/>
                </p:nvSpPr>
                <p:spPr>
                  <a:xfrm>
                    <a:off x="5935407" y="3253629"/>
                    <a:ext cx="766169" cy="30101"/>
                  </a:xfrm>
                  <a:custGeom>
                    <a:avLst/>
                    <a:gdLst>
                      <a:gd name="connsiteX0" fmla="*/ 1534 w 766169"/>
                      <a:gd name="connsiteY0" fmla="*/ 22066 h 30101"/>
                      <a:gd name="connsiteX1" fmla="*/ 760742 w 766169"/>
                      <a:gd name="connsiteY1" fmla="*/ 12785 h 30101"/>
                      <a:gd name="connsiteX2" fmla="*/ 760742 w 766169"/>
                      <a:gd name="connsiteY2" fmla="*/ 1458 h 30101"/>
                      <a:gd name="connsiteX3" fmla="*/ 1534 w 766169"/>
                      <a:gd name="connsiteY3" fmla="*/ 18920 h 30101"/>
                      <a:gd name="connsiteX4" fmla="*/ 1534 w 766169"/>
                      <a:gd name="connsiteY4" fmla="*/ 22066 h 30101"/>
                      <a:gd name="connsiteX5" fmla="*/ 1534 w 766169"/>
                      <a:gd name="connsiteY5" fmla="*/ 22066 h 30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66169" h="30101">
                        <a:moveTo>
                          <a:pt x="1534" y="22066"/>
                        </a:moveTo>
                        <a:cubicBezTo>
                          <a:pt x="250251" y="41731"/>
                          <a:pt x="511238" y="20021"/>
                          <a:pt x="760742" y="12785"/>
                        </a:cubicBezTo>
                        <a:cubicBezTo>
                          <a:pt x="767978" y="12627"/>
                          <a:pt x="767978" y="1458"/>
                          <a:pt x="760742" y="1458"/>
                        </a:cubicBezTo>
                        <a:cubicBezTo>
                          <a:pt x="511081" y="2874"/>
                          <a:pt x="249621" y="-9397"/>
                          <a:pt x="1534" y="18920"/>
                        </a:cubicBezTo>
                        <a:cubicBezTo>
                          <a:pt x="-511" y="19077"/>
                          <a:pt x="-511" y="21909"/>
                          <a:pt x="1534" y="22066"/>
                        </a:cubicBezTo>
                        <a:lnTo>
                          <a:pt x="1534" y="2206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51" name="Freeform: Shape 750">
                    <a:extLst>
                      <a:ext uri="{FF2B5EF4-FFF2-40B4-BE49-F238E27FC236}">
                        <a16:creationId xmlns:a16="http://schemas.microsoft.com/office/drawing/2014/main" id="{43FFC377-81A9-4E0E-95B8-9BE73CF0FECD}"/>
                      </a:ext>
                    </a:extLst>
                  </p:cNvPr>
                  <p:cNvSpPr/>
                  <p:nvPr/>
                </p:nvSpPr>
                <p:spPr>
                  <a:xfrm>
                    <a:off x="5971033" y="3153581"/>
                    <a:ext cx="692708" cy="42000"/>
                  </a:xfrm>
                  <a:custGeom>
                    <a:avLst/>
                    <a:gdLst>
                      <a:gd name="connsiteX0" fmla="*/ 1618 w 692708"/>
                      <a:gd name="connsiteY0" fmla="*/ 27725 h 42000"/>
                      <a:gd name="connsiteX1" fmla="*/ 687045 w 692708"/>
                      <a:gd name="connsiteY1" fmla="*/ 11836 h 42000"/>
                      <a:gd name="connsiteX2" fmla="*/ 687045 w 692708"/>
                      <a:gd name="connsiteY2" fmla="*/ 37 h 42000"/>
                      <a:gd name="connsiteX3" fmla="*/ 2248 w 692708"/>
                      <a:gd name="connsiteY3" fmla="*/ 23320 h 42000"/>
                      <a:gd name="connsiteX4" fmla="*/ 1618 w 692708"/>
                      <a:gd name="connsiteY4" fmla="*/ 27725 h 42000"/>
                      <a:gd name="connsiteX5" fmla="*/ 1618 w 692708"/>
                      <a:gd name="connsiteY5" fmla="*/ 27725 h 4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2708" h="42000">
                        <a:moveTo>
                          <a:pt x="1618" y="27725"/>
                        </a:moveTo>
                        <a:cubicBezTo>
                          <a:pt x="222333" y="59345"/>
                          <a:pt x="466488" y="31343"/>
                          <a:pt x="687045" y="11836"/>
                        </a:cubicBezTo>
                        <a:cubicBezTo>
                          <a:pt x="694596" y="11207"/>
                          <a:pt x="694596" y="-749"/>
                          <a:pt x="687045" y="37"/>
                        </a:cubicBezTo>
                        <a:cubicBezTo>
                          <a:pt x="458779" y="20803"/>
                          <a:pt x="229569" y="6015"/>
                          <a:pt x="2248" y="23320"/>
                        </a:cubicBezTo>
                        <a:cubicBezTo>
                          <a:pt x="-112" y="23477"/>
                          <a:pt x="-1056" y="27410"/>
                          <a:pt x="1618" y="27725"/>
                        </a:cubicBezTo>
                        <a:lnTo>
                          <a:pt x="1618" y="27725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52" name="Freeform: Shape 751">
                    <a:extLst>
                      <a:ext uri="{FF2B5EF4-FFF2-40B4-BE49-F238E27FC236}">
                        <a16:creationId xmlns:a16="http://schemas.microsoft.com/office/drawing/2014/main" id="{63EFB085-3A0A-40A4-A7EB-0FC25DAE69C1}"/>
                      </a:ext>
                    </a:extLst>
                  </p:cNvPr>
                  <p:cNvSpPr/>
                  <p:nvPr/>
                </p:nvSpPr>
                <p:spPr>
                  <a:xfrm>
                    <a:off x="5945652" y="3059046"/>
                    <a:ext cx="620809" cy="55871"/>
                  </a:xfrm>
                  <a:custGeom>
                    <a:avLst/>
                    <a:gdLst>
                      <a:gd name="connsiteX0" fmla="*/ 3717 w 620809"/>
                      <a:gd name="connsiteY0" fmla="*/ 55872 h 55871"/>
                      <a:gd name="connsiteX1" fmla="*/ 615205 w 620809"/>
                      <a:gd name="connsiteY1" fmla="*/ 11823 h 55871"/>
                      <a:gd name="connsiteX2" fmla="*/ 615205 w 620809"/>
                      <a:gd name="connsiteY2" fmla="*/ 25 h 55871"/>
                      <a:gd name="connsiteX3" fmla="*/ 3717 w 620809"/>
                      <a:gd name="connsiteY3" fmla="*/ 48321 h 55871"/>
                      <a:gd name="connsiteX4" fmla="*/ 3717 w 620809"/>
                      <a:gd name="connsiteY4" fmla="*/ 55872 h 55871"/>
                      <a:gd name="connsiteX5" fmla="*/ 3717 w 620809"/>
                      <a:gd name="connsiteY5" fmla="*/ 55872 h 55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0809" h="55871">
                        <a:moveTo>
                          <a:pt x="3717" y="55872"/>
                        </a:moveTo>
                        <a:cubicBezTo>
                          <a:pt x="207441" y="54771"/>
                          <a:pt x="412896" y="34162"/>
                          <a:pt x="615205" y="11823"/>
                        </a:cubicBezTo>
                        <a:cubicBezTo>
                          <a:pt x="622599" y="11037"/>
                          <a:pt x="622756" y="-605"/>
                          <a:pt x="615205" y="25"/>
                        </a:cubicBezTo>
                        <a:cubicBezTo>
                          <a:pt x="411480" y="19374"/>
                          <a:pt x="207913" y="35421"/>
                          <a:pt x="3717" y="48321"/>
                        </a:cubicBezTo>
                        <a:cubicBezTo>
                          <a:pt x="-1160" y="48478"/>
                          <a:pt x="-1317" y="55872"/>
                          <a:pt x="3717" y="55872"/>
                        </a:cubicBezTo>
                        <a:lnTo>
                          <a:pt x="3717" y="55872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53" name="Freeform: Shape 752">
                    <a:extLst>
                      <a:ext uri="{FF2B5EF4-FFF2-40B4-BE49-F238E27FC236}">
                        <a16:creationId xmlns:a16="http://schemas.microsoft.com/office/drawing/2014/main" id="{69DF7B3F-8F39-4E8B-9BCF-28CD4EC3A331}"/>
                      </a:ext>
                    </a:extLst>
                  </p:cNvPr>
                  <p:cNvSpPr/>
                  <p:nvPr/>
                </p:nvSpPr>
                <p:spPr>
                  <a:xfrm>
                    <a:off x="6493791" y="2969298"/>
                    <a:ext cx="220378" cy="248044"/>
                  </a:xfrm>
                  <a:custGeom>
                    <a:avLst/>
                    <a:gdLst>
                      <a:gd name="connsiteX0" fmla="*/ 993 w 220378"/>
                      <a:gd name="connsiteY0" fmla="*/ 6553 h 248044"/>
                      <a:gd name="connsiteX1" fmla="*/ 209751 w 220378"/>
                      <a:gd name="connsiteY1" fmla="*/ 245988 h 248044"/>
                      <a:gd name="connsiteX2" fmla="*/ 218718 w 220378"/>
                      <a:gd name="connsiteY2" fmla="*/ 237021 h 248044"/>
                      <a:gd name="connsiteX3" fmla="*/ 6341 w 220378"/>
                      <a:gd name="connsiteY3" fmla="*/ 1204 h 248044"/>
                      <a:gd name="connsiteX4" fmla="*/ 993 w 220378"/>
                      <a:gd name="connsiteY4" fmla="*/ 6553 h 248044"/>
                      <a:gd name="connsiteX5" fmla="*/ 993 w 220378"/>
                      <a:gd name="connsiteY5" fmla="*/ 6553 h 248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0378" h="248044">
                        <a:moveTo>
                          <a:pt x="993" y="6553"/>
                        </a:moveTo>
                        <a:cubicBezTo>
                          <a:pt x="69897" y="86941"/>
                          <a:pt x="139116" y="167015"/>
                          <a:pt x="209751" y="245988"/>
                        </a:cubicBezTo>
                        <a:cubicBezTo>
                          <a:pt x="215257" y="252123"/>
                          <a:pt x="224067" y="243156"/>
                          <a:pt x="218718" y="237021"/>
                        </a:cubicBezTo>
                        <a:cubicBezTo>
                          <a:pt x="148870" y="157576"/>
                          <a:pt x="77763" y="79233"/>
                          <a:pt x="6341" y="1204"/>
                        </a:cubicBezTo>
                        <a:cubicBezTo>
                          <a:pt x="2880" y="-2414"/>
                          <a:pt x="-2154" y="2935"/>
                          <a:pt x="993" y="6553"/>
                        </a:cubicBezTo>
                        <a:lnTo>
                          <a:pt x="993" y="6553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54" name="Freeform: Shape 753">
                    <a:extLst>
                      <a:ext uri="{FF2B5EF4-FFF2-40B4-BE49-F238E27FC236}">
                        <a16:creationId xmlns:a16="http://schemas.microsoft.com/office/drawing/2014/main" id="{4127A835-68F8-42CB-840B-6984C1122091}"/>
                      </a:ext>
                    </a:extLst>
                  </p:cNvPr>
                  <p:cNvSpPr/>
                  <p:nvPr/>
                </p:nvSpPr>
                <p:spPr>
                  <a:xfrm>
                    <a:off x="6546372" y="2905818"/>
                    <a:ext cx="226397" cy="228802"/>
                  </a:xfrm>
                  <a:custGeom>
                    <a:avLst/>
                    <a:gdLst>
                      <a:gd name="connsiteX0" fmla="*/ 483 w 226397"/>
                      <a:gd name="connsiteY0" fmla="*/ 3960 h 228802"/>
                      <a:gd name="connsiteX1" fmla="*/ 216164 w 226397"/>
                      <a:gd name="connsiteY1" fmla="*/ 227192 h 228802"/>
                      <a:gd name="connsiteX2" fmla="*/ 224659 w 226397"/>
                      <a:gd name="connsiteY2" fmla="*/ 218697 h 228802"/>
                      <a:gd name="connsiteX3" fmla="*/ 5046 w 226397"/>
                      <a:gd name="connsiteY3" fmla="*/ 657 h 228802"/>
                      <a:gd name="connsiteX4" fmla="*/ 483 w 226397"/>
                      <a:gd name="connsiteY4" fmla="*/ 3960 h 228802"/>
                      <a:gd name="connsiteX5" fmla="*/ 483 w 226397"/>
                      <a:gd name="connsiteY5" fmla="*/ 3960 h 2288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397" h="228802">
                        <a:moveTo>
                          <a:pt x="483" y="3960"/>
                        </a:moveTo>
                        <a:cubicBezTo>
                          <a:pt x="59949" y="85136"/>
                          <a:pt x="141281" y="160176"/>
                          <a:pt x="216164" y="227192"/>
                        </a:cubicBezTo>
                        <a:cubicBezTo>
                          <a:pt x="221827" y="232226"/>
                          <a:pt x="230008" y="224360"/>
                          <a:pt x="224659" y="218697"/>
                        </a:cubicBezTo>
                        <a:cubicBezTo>
                          <a:pt x="153709" y="146017"/>
                          <a:pt x="82445" y="66100"/>
                          <a:pt x="5046" y="657"/>
                        </a:cubicBezTo>
                        <a:cubicBezTo>
                          <a:pt x="2686" y="-1231"/>
                          <a:pt x="-1404" y="1286"/>
                          <a:pt x="483" y="3960"/>
                        </a:cubicBezTo>
                        <a:lnTo>
                          <a:pt x="483" y="3960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55" name="Freeform: Shape 754">
                    <a:extLst>
                      <a:ext uri="{FF2B5EF4-FFF2-40B4-BE49-F238E27FC236}">
                        <a16:creationId xmlns:a16="http://schemas.microsoft.com/office/drawing/2014/main" id="{8D0FF816-3865-4F14-8B8E-4CEDDA7162C9}"/>
                      </a:ext>
                    </a:extLst>
                  </p:cNvPr>
                  <p:cNvSpPr/>
                  <p:nvPr/>
                </p:nvSpPr>
                <p:spPr>
                  <a:xfrm>
                    <a:off x="6618600" y="2836016"/>
                    <a:ext cx="195692" cy="204563"/>
                  </a:xfrm>
                  <a:custGeom>
                    <a:avLst/>
                    <a:gdLst>
                      <a:gd name="connsiteX0" fmla="*/ 1093 w 195692"/>
                      <a:gd name="connsiteY0" fmla="*/ 7375 h 204563"/>
                      <a:gd name="connsiteX1" fmla="*/ 184052 w 195692"/>
                      <a:gd name="connsiteY1" fmla="*/ 202447 h 204563"/>
                      <a:gd name="connsiteX2" fmla="*/ 193805 w 195692"/>
                      <a:gd name="connsiteY2" fmla="*/ 192693 h 204563"/>
                      <a:gd name="connsiteX3" fmla="*/ 7228 w 195692"/>
                      <a:gd name="connsiteY3" fmla="*/ 1239 h 204563"/>
                      <a:gd name="connsiteX4" fmla="*/ 1093 w 195692"/>
                      <a:gd name="connsiteY4" fmla="*/ 7375 h 204563"/>
                      <a:gd name="connsiteX5" fmla="*/ 1093 w 195692"/>
                      <a:gd name="connsiteY5" fmla="*/ 7375 h 204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5692" h="204563">
                        <a:moveTo>
                          <a:pt x="1093" y="7375"/>
                        </a:moveTo>
                        <a:cubicBezTo>
                          <a:pt x="57884" y="75493"/>
                          <a:pt x="122384" y="138734"/>
                          <a:pt x="184052" y="202447"/>
                        </a:cubicBezTo>
                        <a:cubicBezTo>
                          <a:pt x="190187" y="208897"/>
                          <a:pt x="199783" y="199143"/>
                          <a:pt x="193805" y="192693"/>
                        </a:cubicBezTo>
                        <a:cubicBezTo>
                          <a:pt x="132924" y="128193"/>
                          <a:pt x="72829" y="61019"/>
                          <a:pt x="7228" y="1239"/>
                        </a:cubicBezTo>
                        <a:cubicBezTo>
                          <a:pt x="3138" y="-2536"/>
                          <a:pt x="-2368" y="3127"/>
                          <a:pt x="1093" y="7375"/>
                        </a:cubicBezTo>
                        <a:lnTo>
                          <a:pt x="1093" y="7375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56" name="Freeform: Shape 755">
                    <a:extLst>
                      <a:ext uri="{FF2B5EF4-FFF2-40B4-BE49-F238E27FC236}">
                        <a16:creationId xmlns:a16="http://schemas.microsoft.com/office/drawing/2014/main" id="{3C1D51C8-75FE-4331-8F49-0F9276D14306}"/>
                      </a:ext>
                    </a:extLst>
                  </p:cNvPr>
                  <p:cNvSpPr/>
                  <p:nvPr/>
                </p:nvSpPr>
                <p:spPr>
                  <a:xfrm>
                    <a:off x="6674812" y="2762390"/>
                    <a:ext cx="207930" cy="201132"/>
                  </a:xfrm>
                  <a:custGeom>
                    <a:avLst/>
                    <a:gdLst>
                      <a:gd name="connsiteX0" fmla="*/ 1200 w 207930"/>
                      <a:gd name="connsiteY0" fmla="*/ 6590 h 201132"/>
                      <a:gd name="connsiteX1" fmla="*/ 194856 w 207930"/>
                      <a:gd name="connsiteY1" fmla="*/ 198830 h 201132"/>
                      <a:gd name="connsiteX2" fmla="*/ 205711 w 207930"/>
                      <a:gd name="connsiteY2" fmla="*/ 187975 h 201132"/>
                      <a:gd name="connsiteX3" fmla="*/ 6863 w 207930"/>
                      <a:gd name="connsiteY3" fmla="*/ 926 h 201132"/>
                      <a:gd name="connsiteX4" fmla="*/ 1200 w 207930"/>
                      <a:gd name="connsiteY4" fmla="*/ 6590 h 201132"/>
                      <a:gd name="connsiteX5" fmla="*/ 1200 w 207930"/>
                      <a:gd name="connsiteY5" fmla="*/ 6590 h 201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930" h="201132">
                        <a:moveTo>
                          <a:pt x="1200" y="6590"/>
                        </a:moveTo>
                        <a:cubicBezTo>
                          <a:pt x="63183" y="72977"/>
                          <a:pt x="131615" y="133544"/>
                          <a:pt x="194856" y="198830"/>
                        </a:cubicBezTo>
                        <a:cubicBezTo>
                          <a:pt x="201778" y="205909"/>
                          <a:pt x="212633" y="195054"/>
                          <a:pt x="205711" y="187975"/>
                        </a:cubicBezTo>
                        <a:cubicBezTo>
                          <a:pt x="142470" y="123633"/>
                          <a:pt x="78442" y="56302"/>
                          <a:pt x="6863" y="926"/>
                        </a:cubicBezTo>
                        <a:cubicBezTo>
                          <a:pt x="2931" y="-2063"/>
                          <a:pt x="-2418" y="2814"/>
                          <a:pt x="1200" y="6590"/>
                        </a:cubicBezTo>
                        <a:lnTo>
                          <a:pt x="1200" y="6590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57" name="Freeform: Shape 756">
                    <a:extLst>
                      <a:ext uri="{FF2B5EF4-FFF2-40B4-BE49-F238E27FC236}">
                        <a16:creationId xmlns:a16="http://schemas.microsoft.com/office/drawing/2014/main" id="{7DF25E15-D5DF-483D-BF6F-6290E4C4301C}"/>
                      </a:ext>
                    </a:extLst>
                  </p:cNvPr>
                  <p:cNvSpPr/>
                  <p:nvPr/>
                </p:nvSpPr>
                <p:spPr>
                  <a:xfrm>
                    <a:off x="6731816" y="2692637"/>
                    <a:ext cx="192247" cy="192582"/>
                  </a:xfrm>
                  <a:custGeom>
                    <a:avLst/>
                    <a:gdLst>
                      <a:gd name="connsiteX0" fmla="*/ 515 w 192247"/>
                      <a:gd name="connsiteY0" fmla="*/ 3034 h 192582"/>
                      <a:gd name="connsiteX1" fmla="*/ 178597 w 192247"/>
                      <a:gd name="connsiteY1" fmla="*/ 190240 h 192582"/>
                      <a:gd name="connsiteX2" fmla="*/ 189924 w 192247"/>
                      <a:gd name="connsiteY2" fmla="*/ 178913 h 192582"/>
                      <a:gd name="connsiteX3" fmla="*/ 3189 w 192247"/>
                      <a:gd name="connsiteY3" fmla="*/ 517 h 192582"/>
                      <a:gd name="connsiteX4" fmla="*/ 515 w 192247"/>
                      <a:gd name="connsiteY4" fmla="*/ 3034 h 192582"/>
                      <a:gd name="connsiteX5" fmla="*/ 515 w 192247"/>
                      <a:gd name="connsiteY5" fmla="*/ 3034 h 1925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2247" h="192582">
                        <a:moveTo>
                          <a:pt x="515" y="3034"/>
                        </a:moveTo>
                        <a:cubicBezTo>
                          <a:pt x="57306" y="68005"/>
                          <a:pt x="117558" y="129201"/>
                          <a:pt x="178597" y="190240"/>
                        </a:cubicBezTo>
                        <a:cubicBezTo>
                          <a:pt x="185833" y="197477"/>
                          <a:pt x="197160" y="186307"/>
                          <a:pt x="189924" y="178913"/>
                        </a:cubicBezTo>
                        <a:cubicBezTo>
                          <a:pt x="129042" y="117875"/>
                          <a:pt x="68004" y="57308"/>
                          <a:pt x="3189" y="517"/>
                        </a:cubicBezTo>
                        <a:cubicBezTo>
                          <a:pt x="1302" y="-1056"/>
                          <a:pt x="-1058" y="1303"/>
                          <a:pt x="515" y="3034"/>
                        </a:cubicBezTo>
                        <a:lnTo>
                          <a:pt x="515" y="3034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58" name="Freeform: Shape 757">
                    <a:extLst>
                      <a:ext uri="{FF2B5EF4-FFF2-40B4-BE49-F238E27FC236}">
                        <a16:creationId xmlns:a16="http://schemas.microsoft.com/office/drawing/2014/main" id="{FD346D5E-D7FF-430F-BAEF-AA48ED65DB76}"/>
                      </a:ext>
                    </a:extLst>
                  </p:cNvPr>
                  <p:cNvSpPr/>
                  <p:nvPr/>
                </p:nvSpPr>
                <p:spPr>
                  <a:xfrm>
                    <a:off x="6809055" y="2619503"/>
                    <a:ext cx="191552" cy="142127"/>
                  </a:xfrm>
                  <a:custGeom>
                    <a:avLst/>
                    <a:gdLst>
                      <a:gd name="connsiteX0" fmla="*/ 519 w 191552"/>
                      <a:gd name="connsiteY0" fmla="*/ 3173 h 142127"/>
                      <a:gd name="connsiteX1" fmla="*/ 181590 w 191552"/>
                      <a:gd name="connsiteY1" fmla="*/ 141139 h 142127"/>
                      <a:gd name="connsiteX2" fmla="*/ 188354 w 191552"/>
                      <a:gd name="connsiteY2" fmla="*/ 129655 h 142127"/>
                      <a:gd name="connsiteX3" fmla="*/ 2721 w 191552"/>
                      <a:gd name="connsiteY3" fmla="*/ 341 h 142127"/>
                      <a:gd name="connsiteX4" fmla="*/ 519 w 191552"/>
                      <a:gd name="connsiteY4" fmla="*/ 3173 h 142127"/>
                      <a:gd name="connsiteX5" fmla="*/ 519 w 191552"/>
                      <a:gd name="connsiteY5" fmla="*/ 3173 h 142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1552" h="142127">
                        <a:moveTo>
                          <a:pt x="519" y="3173"/>
                        </a:moveTo>
                        <a:cubicBezTo>
                          <a:pt x="49916" y="59334"/>
                          <a:pt x="118034" y="102911"/>
                          <a:pt x="181590" y="141139"/>
                        </a:cubicBezTo>
                        <a:cubicBezTo>
                          <a:pt x="188984" y="145544"/>
                          <a:pt x="195748" y="134060"/>
                          <a:pt x="188354" y="129655"/>
                        </a:cubicBezTo>
                        <a:cubicBezTo>
                          <a:pt x="122911" y="90798"/>
                          <a:pt x="65491" y="42502"/>
                          <a:pt x="2721" y="341"/>
                        </a:cubicBezTo>
                        <a:cubicBezTo>
                          <a:pt x="834" y="-918"/>
                          <a:pt x="-897" y="1599"/>
                          <a:pt x="519" y="3173"/>
                        </a:cubicBezTo>
                        <a:lnTo>
                          <a:pt x="519" y="3173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59" name="Freeform: Shape 758">
                    <a:extLst>
                      <a:ext uri="{FF2B5EF4-FFF2-40B4-BE49-F238E27FC236}">
                        <a16:creationId xmlns:a16="http://schemas.microsoft.com/office/drawing/2014/main" id="{69736918-F3E7-4588-8CB2-60E4F9C4ABD9}"/>
                      </a:ext>
                    </a:extLst>
                  </p:cNvPr>
                  <p:cNvSpPr/>
                  <p:nvPr/>
                </p:nvSpPr>
                <p:spPr>
                  <a:xfrm>
                    <a:off x="6880307" y="2532212"/>
                    <a:ext cx="186821" cy="136649"/>
                  </a:xfrm>
                  <a:custGeom>
                    <a:avLst/>
                    <a:gdLst>
                      <a:gd name="connsiteX0" fmla="*/ 1318 w 186821"/>
                      <a:gd name="connsiteY0" fmla="*/ 5356 h 136649"/>
                      <a:gd name="connsiteX1" fmla="*/ 174523 w 186821"/>
                      <a:gd name="connsiteY1" fmla="*/ 134513 h 136649"/>
                      <a:gd name="connsiteX2" fmla="*/ 184749 w 186821"/>
                      <a:gd name="connsiteY2" fmla="*/ 124287 h 136649"/>
                      <a:gd name="connsiteX3" fmla="*/ 3520 w 186821"/>
                      <a:gd name="connsiteY3" fmla="*/ 165 h 136649"/>
                      <a:gd name="connsiteX4" fmla="*/ 1318 w 186821"/>
                      <a:gd name="connsiteY4" fmla="*/ 5356 h 136649"/>
                      <a:gd name="connsiteX5" fmla="*/ 1318 w 186821"/>
                      <a:gd name="connsiteY5" fmla="*/ 5356 h 136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6821" h="136649">
                        <a:moveTo>
                          <a:pt x="1318" y="5356"/>
                        </a:moveTo>
                        <a:cubicBezTo>
                          <a:pt x="63930" y="43741"/>
                          <a:pt x="122294" y="82284"/>
                          <a:pt x="174523" y="134513"/>
                        </a:cubicBezTo>
                        <a:cubicBezTo>
                          <a:pt x="181130" y="141120"/>
                          <a:pt x="191198" y="130895"/>
                          <a:pt x="184749" y="124287"/>
                        </a:cubicBezTo>
                        <a:cubicBezTo>
                          <a:pt x="134407" y="72216"/>
                          <a:pt x="72110" y="25021"/>
                          <a:pt x="3520" y="165"/>
                        </a:cubicBezTo>
                        <a:cubicBezTo>
                          <a:pt x="374" y="-936"/>
                          <a:pt x="-1356" y="3783"/>
                          <a:pt x="1318" y="5356"/>
                        </a:cubicBezTo>
                        <a:lnTo>
                          <a:pt x="1318" y="535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60" name="Freeform: Shape 759">
                    <a:extLst>
                      <a:ext uri="{FF2B5EF4-FFF2-40B4-BE49-F238E27FC236}">
                        <a16:creationId xmlns:a16="http://schemas.microsoft.com/office/drawing/2014/main" id="{75B2DB9B-BC6D-45CA-9841-15A6071C56FB}"/>
                      </a:ext>
                    </a:extLst>
                  </p:cNvPr>
                  <p:cNvSpPr/>
                  <p:nvPr/>
                </p:nvSpPr>
                <p:spPr>
                  <a:xfrm>
                    <a:off x="6965009" y="2436052"/>
                    <a:ext cx="189301" cy="108577"/>
                  </a:xfrm>
                  <a:custGeom>
                    <a:avLst/>
                    <a:gdLst>
                      <a:gd name="connsiteX0" fmla="*/ 1251 w 189301"/>
                      <a:gd name="connsiteY0" fmla="*/ 6654 h 108577"/>
                      <a:gd name="connsiteX1" fmla="*/ 176816 w 189301"/>
                      <a:gd name="connsiteY1" fmla="*/ 107651 h 108577"/>
                      <a:gd name="connsiteX2" fmla="*/ 183424 w 189301"/>
                      <a:gd name="connsiteY2" fmla="*/ 92077 h 108577"/>
                      <a:gd name="connsiteX3" fmla="*/ 6128 w 189301"/>
                      <a:gd name="connsiteY3" fmla="*/ 361 h 108577"/>
                      <a:gd name="connsiteX4" fmla="*/ 1251 w 189301"/>
                      <a:gd name="connsiteY4" fmla="*/ 6654 h 108577"/>
                      <a:gd name="connsiteX5" fmla="*/ 1251 w 189301"/>
                      <a:gd name="connsiteY5" fmla="*/ 6654 h 108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301" h="108577">
                        <a:moveTo>
                          <a:pt x="1251" y="6654"/>
                        </a:moveTo>
                        <a:cubicBezTo>
                          <a:pt x="50019" y="51804"/>
                          <a:pt x="116250" y="81851"/>
                          <a:pt x="176816" y="107651"/>
                        </a:cubicBezTo>
                        <a:cubicBezTo>
                          <a:pt x="188143" y="112528"/>
                          <a:pt x="194750" y="96796"/>
                          <a:pt x="183424" y="92077"/>
                        </a:cubicBezTo>
                        <a:cubicBezTo>
                          <a:pt x="120969" y="66434"/>
                          <a:pt x="66223" y="29937"/>
                          <a:pt x="6128" y="361"/>
                        </a:cubicBezTo>
                        <a:cubicBezTo>
                          <a:pt x="2195" y="-1369"/>
                          <a:pt x="-2209" y="3508"/>
                          <a:pt x="1251" y="6654"/>
                        </a:cubicBezTo>
                        <a:lnTo>
                          <a:pt x="1251" y="6654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61" name="Freeform: Shape 760">
                    <a:extLst>
                      <a:ext uri="{FF2B5EF4-FFF2-40B4-BE49-F238E27FC236}">
                        <a16:creationId xmlns:a16="http://schemas.microsoft.com/office/drawing/2014/main" id="{283AAD8B-DABE-43EC-A118-FE9D167A1131}"/>
                      </a:ext>
                    </a:extLst>
                  </p:cNvPr>
                  <p:cNvSpPr/>
                  <p:nvPr/>
                </p:nvSpPr>
                <p:spPr>
                  <a:xfrm>
                    <a:off x="5930850" y="3106030"/>
                    <a:ext cx="31293" cy="903938"/>
                  </a:xfrm>
                  <a:custGeom>
                    <a:avLst/>
                    <a:gdLst>
                      <a:gd name="connsiteX0" fmla="*/ 11124 w 31293"/>
                      <a:gd name="connsiteY0" fmla="*/ 898983 h 903938"/>
                      <a:gd name="connsiteX1" fmla="*/ 23710 w 31293"/>
                      <a:gd name="connsiteY1" fmla="*/ 4956 h 903938"/>
                      <a:gd name="connsiteX2" fmla="*/ 13484 w 31293"/>
                      <a:gd name="connsiteY2" fmla="*/ 4956 h 903938"/>
                      <a:gd name="connsiteX3" fmla="*/ 6405 w 31293"/>
                      <a:gd name="connsiteY3" fmla="*/ 475331 h 903938"/>
                      <a:gd name="connsiteX4" fmla="*/ 1056 w 31293"/>
                      <a:gd name="connsiteY4" fmla="*/ 898983 h 903938"/>
                      <a:gd name="connsiteX5" fmla="*/ 11124 w 31293"/>
                      <a:gd name="connsiteY5" fmla="*/ 898983 h 903938"/>
                      <a:gd name="connsiteX6" fmla="*/ 11124 w 31293"/>
                      <a:gd name="connsiteY6" fmla="*/ 898983 h 9039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93" h="903938">
                        <a:moveTo>
                          <a:pt x="11124" y="898983"/>
                        </a:moveTo>
                        <a:cubicBezTo>
                          <a:pt x="24496" y="604645"/>
                          <a:pt x="41329" y="298979"/>
                          <a:pt x="23710" y="4956"/>
                        </a:cubicBezTo>
                        <a:cubicBezTo>
                          <a:pt x="23238" y="-1652"/>
                          <a:pt x="13799" y="-1652"/>
                          <a:pt x="13484" y="4956"/>
                        </a:cubicBezTo>
                        <a:cubicBezTo>
                          <a:pt x="3731" y="161170"/>
                          <a:pt x="10181" y="318801"/>
                          <a:pt x="6405" y="475331"/>
                        </a:cubicBezTo>
                        <a:cubicBezTo>
                          <a:pt x="2944" y="616286"/>
                          <a:pt x="-2247" y="758028"/>
                          <a:pt x="1056" y="898983"/>
                        </a:cubicBezTo>
                        <a:cubicBezTo>
                          <a:pt x="1056" y="905591"/>
                          <a:pt x="10810" y="905591"/>
                          <a:pt x="11124" y="898983"/>
                        </a:cubicBezTo>
                        <a:lnTo>
                          <a:pt x="11124" y="898983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62" name="Freeform: Shape 761">
                    <a:extLst>
                      <a:ext uri="{FF2B5EF4-FFF2-40B4-BE49-F238E27FC236}">
                        <a16:creationId xmlns:a16="http://schemas.microsoft.com/office/drawing/2014/main" id="{DE7DA757-8FD0-4D36-AC4A-A556A8EA1502}"/>
                      </a:ext>
                    </a:extLst>
                  </p:cNvPr>
                  <p:cNvSpPr/>
                  <p:nvPr/>
                </p:nvSpPr>
                <p:spPr>
                  <a:xfrm>
                    <a:off x="5941660" y="3674014"/>
                    <a:ext cx="753878" cy="30329"/>
                  </a:xfrm>
                  <a:custGeom>
                    <a:avLst/>
                    <a:gdLst>
                      <a:gd name="connsiteX0" fmla="*/ 1416 w 753878"/>
                      <a:gd name="connsiteY0" fmla="*/ 2995 h 30329"/>
                      <a:gd name="connsiteX1" fmla="*/ 748982 w 753878"/>
                      <a:gd name="connsiteY1" fmla="*/ 25177 h 30329"/>
                      <a:gd name="connsiteX2" fmla="*/ 748982 w 753878"/>
                      <a:gd name="connsiteY2" fmla="*/ 15108 h 30329"/>
                      <a:gd name="connsiteX3" fmla="*/ 1416 w 753878"/>
                      <a:gd name="connsiteY3" fmla="*/ 6 h 30329"/>
                      <a:gd name="connsiteX4" fmla="*/ 1416 w 753878"/>
                      <a:gd name="connsiteY4" fmla="*/ 2995 h 30329"/>
                      <a:gd name="connsiteX5" fmla="*/ 1416 w 753878"/>
                      <a:gd name="connsiteY5" fmla="*/ 2995 h 30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53878" h="30329">
                        <a:moveTo>
                          <a:pt x="1416" y="2995"/>
                        </a:moveTo>
                        <a:cubicBezTo>
                          <a:pt x="249975" y="26121"/>
                          <a:pt x="499479" y="37762"/>
                          <a:pt x="748982" y="25177"/>
                        </a:cubicBezTo>
                        <a:cubicBezTo>
                          <a:pt x="755432" y="24862"/>
                          <a:pt x="755590" y="14951"/>
                          <a:pt x="748982" y="15108"/>
                        </a:cubicBezTo>
                        <a:cubicBezTo>
                          <a:pt x="499164" y="20772"/>
                          <a:pt x="250605" y="19985"/>
                          <a:pt x="1416" y="6"/>
                        </a:cubicBezTo>
                        <a:cubicBezTo>
                          <a:pt x="-472" y="-151"/>
                          <a:pt x="-472" y="2838"/>
                          <a:pt x="1416" y="2995"/>
                        </a:cubicBezTo>
                        <a:lnTo>
                          <a:pt x="1416" y="2995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63" name="Freeform: Shape 762">
                    <a:extLst>
                      <a:ext uri="{FF2B5EF4-FFF2-40B4-BE49-F238E27FC236}">
                        <a16:creationId xmlns:a16="http://schemas.microsoft.com/office/drawing/2014/main" id="{52D4D2AC-748C-4B9E-8117-6A050B0806D4}"/>
                      </a:ext>
                    </a:extLst>
                  </p:cNvPr>
                  <p:cNvSpPr/>
                  <p:nvPr/>
                </p:nvSpPr>
                <p:spPr>
                  <a:xfrm>
                    <a:off x="5940244" y="3779537"/>
                    <a:ext cx="755550" cy="17093"/>
                  </a:xfrm>
                  <a:custGeom>
                    <a:avLst/>
                    <a:gdLst>
                      <a:gd name="connsiteX0" fmla="*/ 2832 w 755550"/>
                      <a:gd name="connsiteY0" fmla="*/ 13257 h 17093"/>
                      <a:gd name="connsiteX1" fmla="*/ 749297 w 755550"/>
                      <a:gd name="connsiteY1" fmla="*/ 13729 h 17093"/>
                      <a:gd name="connsiteX2" fmla="*/ 749297 w 755550"/>
                      <a:gd name="connsiteY2" fmla="*/ 672 h 17093"/>
                      <a:gd name="connsiteX3" fmla="*/ 2832 w 755550"/>
                      <a:gd name="connsiteY3" fmla="*/ 7122 h 17093"/>
                      <a:gd name="connsiteX4" fmla="*/ 2832 w 755550"/>
                      <a:gd name="connsiteY4" fmla="*/ 13257 h 17093"/>
                      <a:gd name="connsiteX5" fmla="*/ 2832 w 755550"/>
                      <a:gd name="connsiteY5" fmla="*/ 13257 h 17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55550" h="17093">
                        <a:moveTo>
                          <a:pt x="2832" y="13257"/>
                        </a:moveTo>
                        <a:cubicBezTo>
                          <a:pt x="251234" y="19707"/>
                          <a:pt x="500895" y="16718"/>
                          <a:pt x="749297" y="13729"/>
                        </a:cubicBezTo>
                        <a:cubicBezTo>
                          <a:pt x="757635" y="13572"/>
                          <a:pt x="757635" y="829"/>
                          <a:pt x="749297" y="672"/>
                        </a:cubicBezTo>
                        <a:cubicBezTo>
                          <a:pt x="500895" y="-429"/>
                          <a:pt x="251234" y="-1216"/>
                          <a:pt x="2832" y="7122"/>
                        </a:cubicBezTo>
                        <a:cubicBezTo>
                          <a:pt x="-944" y="7436"/>
                          <a:pt x="-944" y="13100"/>
                          <a:pt x="2832" y="13257"/>
                        </a:cubicBezTo>
                        <a:lnTo>
                          <a:pt x="2832" y="13257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64" name="Freeform: Shape 763">
                    <a:extLst>
                      <a:ext uri="{FF2B5EF4-FFF2-40B4-BE49-F238E27FC236}">
                        <a16:creationId xmlns:a16="http://schemas.microsoft.com/office/drawing/2014/main" id="{F8FEC1FE-7371-4D82-8B4C-8B4688E285FD}"/>
                      </a:ext>
                    </a:extLst>
                  </p:cNvPr>
                  <p:cNvSpPr/>
                  <p:nvPr/>
                </p:nvSpPr>
                <p:spPr>
                  <a:xfrm>
                    <a:off x="5935505" y="3865900"/>
                    <a:ext cx="772914" cy="36641"/>
                  </a:xfrm>
                  <a:custGeom>
                    <a:avLst/>
                    <a:gdLst>
                      <a:gd name="connsiteX0" fmla="*/ 3481 w 772914"/>
                      <a:gd name="connsiteY0" fmla="*/ 15148 h 36641"/>
                      <a:gd name="connsiteX1" fmla="*/ 766307 w 772914"/>
                      <a:gd name="connsiteY1" fmla="*/ 14047 h 36641"/>
                      <a:gd name="connsiteX2" fmla="*/ 766307 w 772914"/>
                      <a:gd name="connsiteY2" fmla="*/ 46 h 36641"/>
                      <a:gd name="connsiteX3" fmla="*/ 3481 w 772914"/>
                      <a:gd name="connsiteY3" fmla="*/ 7754 h 36641"/>
                      <a:gd name="connsiteX4" fmla="*/ 3481 w 772914"/>
                      <a:gd name="connsiteY4" fmla="*/ 15148 h 36641"/>
                      <a:gd name="connsiteX5" fmla="*/ 3481 w 772914"/>
                      <a:gd name="connsiteY5" fmla="*/ 15148 h 36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914" h="36641">
                        <a:moveTo>
                          <a:pt x="3481" y="15148"/>
                        </a:moveTo>
                        <a:cubicBezTo>
                          <a:pt x="257232" y="47240"/>
                          <a:pt x="512399" y="40476"/>
                          <a:pt x="766307" y="14047"/>
                        </a:cubicBezTo>
                        <a:cubicBezTo>
                          <a:pt x="775117" y="13103"/>
                          <a:pt x="775117" y="-898"/>
                          <a:pt x="766307" y="46"/>
                        </a:cubicBezTo>
                        <a:cubicBezTo>
                          <a:pt x="511140" y="29306"/>
                          <a:pt x="259277" y="25531"/>
                          <a:pt x="3481" y="7754"/>
                        </a:cubicBezTo>
                        <a:cubicBezTo>
                          <a:pt x="-1239" y="7440"/>
                          <a:pt x="-1081" y="14519"/>
                          <a:pt x="3481" y="15148"/>
                        </a:cubicBezTo>
                        <a:lnTo>
                          <a:pt x="3481" y="15148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65" name="Freeform: Shape 764">
                    <a:extLst>
                      <a:ext uri="{FF2B5EF4-FFF2-40B4-BE49-F238E27FC236}">
                        <a16:creationId xmlns:a16="http://schemas.microsoft.com/office/drawing/2014/main" id="{556196D4-0FD3-4DE0-818C-AECD9F131B76}"/>
                      </a:ext>
                    </a:extLst>
                  </p:cNvPr>
                  <p:cNvSpPr/>
                  <p:nvPr/>
                </p:nvSpPr>
                <p:spPr>
                  <a:xfrm>
                    <a:off x="5633399" y="3753445"/>
                    <a:ext cx="168151" cy="11818"/>
                  </a:xfrm>
                  <a:custGeom>
                    <a:avLst/>
                    <a:gdLst>
                      <a:gd name="connsiteX0" fmla="*/ 3068 w 168151"/>
                      <a:gd name="connsiteY0" fmla="*/ 11819 h 11818"/>
                      <a:gd name="connsiteX1" fmla="*/ 163845 w 168151"/>
                      <a:gd name="connsiteY1" fmla="*/ 8987 h 11818"/>
                      <a:gd name="connsiteX2" fmla="*/ 163845 w 168151"/>
                      <a:gd name="connsiteY2" fmla="*/ 20 h 11818"/>
                      <a:gd name="connsiteX3" fmla="*/ 3068 w 168151"/>
                      <a:gd name="connsiteY3" fmla="*/ 5526 h 11818"/>
                      <a:gd name="connsiteX4" fmla="*/ 3068 w 168151"/>
                      <a:gd name="connsiteY4" fmla="*/ 11819 h 11818"/>
                      <a:gd name="connsiteX5" fmla="*/ 3068 w 168151"/>
                      <a:gd name="connsiteY5" fmla="*/ 11819 h 1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8151" h="11818">
                        <a:moveTo>
                          <a:pt x="3068" y="11819"/>
                        </a:moveTo>
                        <a:cubicBezTo>
                          <a:pt x="56555" y="11347"/>
                          <a:pt x="110357" y="12133"/>
                          <a:pt x="163845" y="8987"/>
                        </a:cubicBezTo>
                        <a:cubicBezTo>
                          <a:pt x="169508" y="8672"/>
                          <a:pt x="169666" y="20"/>
                          <a:pt x="163845" y="20"/>
                        </a:cubicBezTo>
                        <a:cubicBezTo>
                          <a:pt x="110357" y="-295"/>
                          <a:pt x="56555" y="3166"/>
                          <a:pt x="3068" y="5526"/>
                        </a:cubicBezTo>
                        <a:cubicBezTo>
                          <a:pt x="-1023" y="5683"/>
                          <a:pt x="-1023" y="11819"/>
                          <a:pt x="3068" y="11819"/>
                        </a:cubicBezTo>
                        <a:lnTo>
                          <a:pt x="3068" y="11819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66" name="Freeform: Shape 765">
                    <a:extLst>
                      <a:ext uri="{FF2B5EF4-FFF2-40B4-BE49-F238E27FC236}">
                        <a16:creationId xmlns:a16="http://schemas.microsoft.com/office/drawing/2014/main" id="{8CFC482D-9636-4FF8-8EE8-FAD8DD23B53E}"/>
                      </a:ext>
                    </a:extLst>
                  </p:cNvPr>
                  <p:cNvSpPr/>
                  <p:nvPr/>
                </p:nvSpPr>
                <p:spPr>
                  <a:xfrm>
                    <a:off x="5628227" y="3663636"/>
                    <a:ext cx="197019" cy="15247"/>
                  </a:xfrm>
                  <a:custGeom>
                    <a:avLst/>
                    <a:gdLst>
                      <a:gd name="connsiteX0" fmla="*/ 4307 w 197019"/>
                      <a:gd name="connsiteY0" fmla="*/ 14789 h 15247"/>
                      <a:gd name="connsiteX1" fmla="*/ 191356 w 197019"/>
                      <a:gd name="connsiteY1" fmla="*/ 11643 h 15247"/>
                      <a:gd name="connsiteX2" fmla="*/ 191356 w 197019"/>
                      <a:gd name="connsiteY2" fmla="*/ 2 h 15247"/>
                      <a:gd name="connsiteX3" fmla="*/ 4307 w 197019"/>
                      <a:gd name="connsiteY3" fmla="*/ 5980 h 15247"/>
                      <a:gd name="connsiteX4" fmla="*/ 4307 w 197019"/>
                      <a:gd name="connsiteY4" fmla="*/ 14789 h 15247"/>
                      <a:gd name="connsiteX5" fmla="*/ 4307 w 197019"/>
                      <a:gd name="connsiteY5" fmla="*/ 14789 h 152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7019" h="15247">
                        <a:moveTo>
                          <a:pt x="4307" y="14789"/>
                        </a:moveTo>
                        <a:cubicBezTo>
                          <a:pt x="66604" y="16362"/>
                          <a:pt x="129058" y="13531"/>
                          <a:pt x="191356" y="11643"/>
                        </a:cubicBezTo>
                        <a:cubicBezTo>
                          <a:pt x="198907" y="11486"/>
                          <a:pt x="198907" y="-156"/>
                          <a:pt x="191356" y="2"/>
                        </a:cubicBezTo>
                        <a:cubicBezTo>
                          <a:pt x="129058" y="1103"/>
                          <a:pt x="66447" y="1260"/>
                          <a:pt x="4307" y="5980"/>
                        </a:cubicBezTo>
                        <a:cubicBezTo>
                          <a:pt x="-1357" y="6294"/>
                          <a:pt x="-1514" y="14632"/>
                          <a:pt x="4307" y="14789"/>
                        </a:cubicBezTo>
                        <a:lnTo>
                          <a:pt x="4307" y="14789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67" name="Freeform: Shape 766">
                    <a:extLst>
                      <a:ext uri="{FF2B5EF4-FFF2-40B4-BE49-F238E27FC236}">
                        <a16:creationId xmlns:a16="http://schemas.microsoft.com/office/drawing/2014/main" id="{EB5692F7-5281-46C0-B86B-5D7F919DE1A0}"/>
                      </a:ext>
                    </a:extLst>
                  </p:cNvPr>
                  <p:cNvSpPr/>
                  <p:nvPr/>
                </p:nvSpPr>
                <p:spPr>
                  <a:xfrm>
                    <a:off x="5637115" y="3560341"/>
                    <a:ext cx="203499" cy="36630"/>
                  </a:xfrm>
                  <a:custGeom>
                    <a:avLst/>
                    <a:gdLst>
                      <a:gd name="connsiteX0" fmla="*/ 3127 w 203499"/>
                      <a:gd name="connsiteY0" fmla="*/ 6861 h 36630"/>
                      <a:gd name="connsiteX1" fmla="*/ 195367 w 203499"/>
                      <a:gd name="connsiteY1" fmla="*/ 36436 h 36630"/>
                      <a:gd name="connsiteX2" fmla="*/ 198828 w 203499"/>
                      <a:gd name="connsiteY2" fmla="*/ 23851 h 36630"/>
                      <a:gd name="connsiteX3" fmla="*/ 3127 w 203499"/>
                      <a:gd name="connsiteY3" fmla="*/ 254 h 36630"/>
                      <a:gd name="connsiteX4" fmla="*/ 3127 w 203499"/>
                      <a:gd name="connsiteY4" fmla="*/ 6861 h 36630"/>
                      <a:gd name="connsiteX5" fmla="*/ 3127 w 203499"/>
                      <a:gd name="connsiteY5" fmla="*/ 6861 h 36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499" h="36630">
                        <a:moveTo>
                          <a:pt x="3127" y="6861"/>
                        </a:moveTo>
                        <a:cubicBezTo>
                          <a:pt x="67784" y="14884"/>
                          <a:pt x="131654" y="22278"/>
                          <a:pt x="195367" y="36436"/>
                        </a:cubicBezTo>
                        <a:cubicBezTo>
                          <a:pt x="203548" y="38324"/>
                          <a:pt x="207009" y="25896"/>
                          <a:pt x="198828" y="23851"/>
                        </a:cubicBezTo>
                        <a:cubicBezTo>
                          <a:pt x="135115" y="8749"/>
                          <a:pt x="68728" y="-1791"/>
                          <a:pt x="3127" y="254"/>
                        </a:cubicBezTo>
                        <a:cubicBezTo>
                          <a:pt x="-1121" y="568"/>
                          <a:pt x="-963" y="6389"/>
                          <a:pt x="3127" y="6861"/>
                        </a:cubicBezTo>
                        <a:lnTo>
                          <a:pt x="3127" y="6861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68" name="Freeform: Shape 767">
                    <a:extLst>
                      <a:ext uri="{FF2B5EF4-FFF2-40B4-BE49-F238E27FC236}">
                        <a16:creationId xmlns:a16="http://schemas.microsoft.com/office/drawing/2014/main" id="{5DE4AE7D-AF52-4FEC-A9EE-D27DA7792B6C}"/>
                      </a:ext>
                    </a:extLst>
                  </p:cNvPr>
                  <p:cNvSpPr/>
                  <p:nvPr/>
                </p:nvSpPr>
                <p:spPr>
                  <a:xfrm>
                    <a:off x="5665529" y="3434700"/>
                    <a:ext cx="196546" cy="88645"/>
                  </a:xfrm>
                  <a:custGeom>
                    <a:avLst/>
                    <a:gdLst>
                      <a:gd name="connsiteX0" fmla="*/ 2243 w 196546"/>
                      <a:gd name="connsiteY0" fmla="*/ 8852 h 88645"/>
                      <a:gd name="connsiteX1" fmla="*/ 188820 w 196546"/>
                      <a:gd name="connsiteY1" fmla="*/ 88139 h 88645"/>
                      <a:gd name="connsiteX2" fmla="*/ 192281 w 196546"/>
                      <a:gd name="connsiteY2" fmla="*/ 75554 h 88645"/>
                      <a:gd name="connsiteX3" fmla="*/ 5862 w 196546"/>
                      <a:gd name="connsiteY3" fmla="*/ 200 h 88645"/>
                      <a:gd name="connsiteX4" fmla="*/ 2243 w 196546"/>
                      <a:gd name="connsiteY4" fmla="*/ 8852 h 88645"/>
                      <a:gd name="connsiteX5" fmla="*/ 2243 w 196546"/>
                      <a:gd name="connsiteY5" fmla="*/ 8852 h 88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6546" h="88645">
                        <a:moveTo>
                          <a:pt x="2243" y="8852"/>
                        </a:moveTo>
                        <a:cubicBezTo>
                          <a:pt x="63911" y="36382"/>
                          <a:pt x="126208" y="62654"/>
                          <a:pt x="188820" y="88139"/>
                        </a:cubicBezTo>
                        <a:cubicBezTo>
                          <a:pt x="196529" y="91286"/>
                          <a:pt x="199832" y="78858"/>
                          <a:pt x="192281" y="75554"/>
                        </a:cubicBezTo>
                        <a:cubicBezTo>
                          <a:pt x="130456" y="49597"/>
                          <a:pt x="68473" y="24269"/>
                          <a:pt x="5862" y="200"/>
                        </a:cubicBezTo>
                        <a:cubicBezTo>
                          <a:pt x="985" y="-1374"/>
                          <a:pt x="-2476" y="6807"/>
                          <a:pt x="2243" y="8852"/>
                        </a:cubicBezTo>
                        <a:lnTo>
                          <a:pt x="2243" y="8852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69" name="Freeform: Shape 768">
                    <a:extLst>
                      <a:ext uri="{FF2B5EF4-FFF2-40B4-BE49-F238E27FC236}">
                        <a16:creationId xmlns:a16="http://schemas.microsoft.com/office/drawing/2014/main" id="{7EBA7DAB-3C74-4F37-9CB9-593FA56B1B58}"/>
                      </a:ext>
                    </a:extLst>
                  </p:cNvPr>
                  <p:cNvSpPr/>
                  <p:nvPr/>
                </p:nvSpPr>
                <p:spPr>
                  <a:xfrm>
                    <a:off x="5730586" y="3317249"/>
                    <a:ext cx="159529" cy="137591"/>
                  </a:xfrm>
                  <a:custGeom>
                    <a:avLst/>
                    <a:gdLst>
                      <a:gd name="connsiteX0" fmla="*/ 586 w 159529"/>
                      <a:gd name="connsiteY0" fmla="*/ 4226 h 137591"/>
                      <a:gd name="connsiteX1" fmla="*/ 148777 w 159529"/>
                      <a:gd name="connsiteY1" fmla="*/ 136372 h 137591"/>
                      <a:gd name="connsiteX2" fmla="*/ 156171 w 159529"/>
                      <a:gd name="connsiteY2" fmla="*/ 123786 h 137591"/>
                      <a:gd name="connsiteX3" fmla="*/ 5148 w 159529"/>
                      <a:gd name="connsiteY3" fmla="*/ 765 h 137591"/>
                      <a:gd name="connsiteX4" fmla="*/ 586 w 159529"/>
                      <a:gd name="connsiteY4" fmla="*/ 4226 h 137591"/>
                      <a:gd name="connsiteX5" fmla="*/ 586 w 159529"/>
                      <a:gd name="connsiteY5" fmla="*/ 4226 h 137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9529" h="137591">
                        <a:moveTo>
                          <a:pt x="586" y="4226"/>
                        </a:moveTo>
                        <a:cubicBezTo>
                          <a:pt x="41173" y="57084"/>
                          <a:pt x="93088" y="100031"/>
                          <a:pt x="148777" y="136372"/>
                        </a:cubicBezTo>
                        <a:cubicBezTo>
                          <a:pt x="156643" y="141563"/>
                          <a:pt x="164037" y="128820"/>
                          <a:pt x="156171" y="123786"/>
                        </a:cubicBezTo>
                        <a:cubicBezTo>
                          <a:pt x="100953" y="88390"/>
                          <a:pt x="52657" y="45757"/>
                          <a:pt x="5148" y="765"/>
                        </a:cubicBezTo>
                        <a:cubicBezTo>
                          <a:pt x="2945" y="-1437"/>
                          <a:pt x="-1617" y="1552"/>
                          <a:pt x="586" y="4226"/>
                        </a:cubicBezTo>
                        <a:lnTo>
                          <a:pt x="586" y="422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70" name="Freeform: Shape 769">
                    <a:extLst>
                      <a:ext uri="{FF2B5EF4-FFF2-40B4-BE49-F238E27FC236}">
                        <a16:creationId xmlns:a16="http://schemas.microsoft.com/office/drawing/2014/main" id="{F3DFA4FC-AEF9-45FA-8FC6-7061804FB0C3}"/>
                      </a:ext>
                    </a:extLst>
                  </p:cNvPr>
                  <p:cNvSpPr/>
                  <p:nvPr/>
                </p:nvSpPr>
                <p:spPr>
                  <a:xfrm>
                    <a:off x="5811386" y="3225429"/>
                    <a:ext cx="100775" cy="135892"/>
                  </a:xfrm>
                  <a:custGeom>
                    <a:avLst/>
                    <a:gdLst>
                      <a:gd name="connsiteX0" fmla="*/ 1275 w 100775"/>
                      <a:gd name="connsiteY0" fmla="*/ 8106 h 135892"/>
                      <a:gd name="connsiteX1" fmla="*/ 87327 w 100775"/>
                      <a:gd name="connsiteY1" fmla="*/ 132228 h 135892"/>
                      <a:gd name="connsiteX2" fmla="*/ 99912 w 100775"/>
                      <a:gd name="connsiteY2" fmla="*/ 124992 h 135892"/>
                      <a:gd name="connsiteX3" fmla="*/ 8197 w 100775"/>
                      <a:gd name="connsiteY3" fmla="*/ 1341 h 135892"/>
                      <a:gd name="connsiteX4" fmla="*/ 1275 w 100775"/>
                      <a:gd name="connsiteY4" fmla="*/ 8106 h 135892"/>
                      <a:gd name="connsiteX5" fmla="*/ 1275 w 100775"/>
                      <a:gd name="connsiteY5" fmla="*/ 8106 h 13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0775" h="135892">
                        <a:moveTo>
                          <a:pt x="1275" y="8106"/>
                        </a:moveTo>
                        <a:cubicBezTo>
                          <a:pt x="33839" y="47592"/>
                          <a:pt x="63730" y="86607"/>
                          <a:pt x="87327" y="132228"/>
                        </a:cubicBezTo>
                        <a:cubicBezTo>
                          <a:pt x="91575" y="140566"/>
                          <a:pt x="104160" y="133172"/>
                          <a:pt x="99912" y="124992"/>
                        </a:cubicBezTo>
                        <a:cubicBezTo>
                          <a:pt x="76629" y="79842"/>
                          <a:pt x="46425" y="35164"/>
                          <a:pt x="8197" y="1341"/>
                        </a:cubicBezTo>
                        <a:cubicBezTo>
                          <a:pt x="3320" y="-2749"/>
                          <a:pt x="-2658" y="3386"/>
                          <a:pt x="1275" y="8106"/>
                        </a:cubicBezTo>
                        <a:lnTo>
                          <a:pt x="1275" y="810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71" name="Freeform: Shape 770">
                    <a:extLst>
                      <a:ext uri="{FF2B5EF4-FFF2-40B4-BE49-F238E27FC236}">
                        <a16:creationId xmlns:a16="http://schemas.microsoft.com/office/drawing/2014/main" id="{741FC4CA-FA68-43E2-ADDA-16780C72B011}"/>
                      </a:ext>
                    </a:extLst>
                  </p:cNvPr>
                  <p:cNvSpPr/>
                  <p:nvPr/>
                </p:nvSpPr>
                <p:spPr>
                  <a:xfrm>
                    <a:off x="5885973" y="3161577"/>
                    <a:ext cx="48247" cy="55594"/>
                  </a:xfrm>
                  <a:custGeom>
                    <a:avLst/>
                    <a:gdLst>
                      <a:gd name="connsiteX0" fmla="*/ 784 w 48247"/>
                      <a:gd name="connsiteY0" fmla="*/ 7301 h 55594"/>
                      <a:gd name="connsiteX1" fmla="*/ 18246 w 48247"/>
                      <a:gd name="connsiteY1" fmla="*/ 29954 h 55594"/>
                      <a:gd name="connsiteX2" fmla="*/ 38068 w 48247"/>
                      <a:gd name="connsiteY2" fmla="*/ 54024 h 55594"/>
                      <a:gd name="connsiteX3" fmla="*/ 47350 w 48247"/>
                      <a:gd name="connsiteY3" fmla="*/ 46945 h 55594"/>
                      <a:gd name="connsiteX4" fmla="*/ 29101 w 48247"/>
                      <a:gd name="connsiteY4" fmla="*/ 24763 h 55594"/>
                      <a:gd name="connsiteX5" fmla="*/ 8650 w 48247"/>
                      <a:gd name="connsiteY5" fmla="*/ 1480 h 55594"/>
                      <a:gd name="connsiteX6" fmla="*/ 784 w 48247"/>
                      <a:gd name="connsiteY6" fmla="*/ 7301 h 55594"/>
                      <a:gd name="connsiteX7" fmla="*/ 784 w 48247"/>
                      <a:gd name="connsiteY7" fmla="*/ 7301 h 555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8247" h="55594">
                        <a:moveTo>
                          <a:pt x="784" y="7301"/>
                        </a:moveTo>
                        <a:cubicBezTo>
                          <a:pt x="6133" y="15167"/>
                          <a:pt x="12425" y="22560"/>
                          <a:pt x="18246" y="29954"/>
                        </a:cubicBezTo>
                        <a:cubicBezTo>
                          <a:pt x="24539" y="37978"/>
                          <a:pt x="30517" y="47102"/>
                          <a:pt x="38068" y="54024"/>
                        </a:cubicBezTo>
                        <a:cubicBezTo>
                          <a:pt x="42787" y="58429"/>
                          <a:pt x="50968" y="52765"/>
                          <a:pt x="47350" y="46945"/>
                        </a:cubicBezTo>
                        <a:cubicBezTo>
                          <a:pt x="42316" y="38764"/>
                          <a:pt x="35394" y="31842"/>
                          <a:pt x="29101" y="24763"/>
                        </a:cubicBezTo>
                        <a:cubicBezTo>
                          <a:pt x="22336" y="16897"/>
                          <a:pt x="15886" y="8717"/>
                          <a:pt x="8650" y="1480"/>
                        </a:cubicBezTo>
                        <a:cubicBezTo>
                          <a:pt x="4717" y="-2610"/>
                          <a:pt x="-2362" y="2581"/>
                          <a:pt x="784" y="7301"/>
                        </a:cubicBezTo>
                        <a:lnTo>
                          <a:pt x="784" y="7301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72" name="Freeform: Shape 771">
                    <a:extLst>
                      <a:ext uri="{FF2B5EF4-FFF2-40B4-BE49-F238E27FC236}">
                        <a16:creationId xmlns:a16="http://schemas.microsoft.com/office/drawing/2014/main" id="{69C40F8A-4563-4821-AEC1-2EC705400A9D}"/>
                      </a:ext>
                    </a:extLst>
                  </p:cNvPr>
                  <p:cNvSpPr/>
                  <p:nvPr/>
                </p:nvSpPr>
                <p:spPr>
                  <a:xfrm>
                    <a:off x="5787962" y="3410850"/>
                    <a:ext cx="134517" cy="427881"/>
                  </a:xfrm>
                  <a:custGeom>
                    <a:avLst/>
                    <a:gdLst>
                      <a:gd name="connsiteX0" fmla="*/ 8023 w 134517"/>
                      <a:gd name="connsiteY0" fmla="*/ 424105 h 427881"/>
                      <a:gd name="connsiteX1" fmla="*/ 133089 w 134517"/>
                      <a:gd name="connsiteY1" fmla="*/ 12566 h 427881"/>
                      <a:gd name="connsiteX2" fmla="*/ 119875 w 134517"/>
                      <a:gd name="connsiteY2" fmla="*/ 2497 h 427881"/>
                      <a:gd name="connsiteX3" fmla="*/ 0 w 134517"/>
                      <a:gd name="connsiteY3" fmla="*/ 424105 h 427881"/>
                      <a:gd name="connsiteX4" fmla="*/ 8023 w 134517"/>
                      <a:gd name="connsiteY4" fmla="*/ 424105 h 427881"/>
                      <a:gd name="connsiteX5" fmla="*/ 8023 w 134517"/>
                      <a:gd name="connsiteY5" fmla="*/ 424105 h 42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517" h="427881">
                        <a:moveTo>
                          <a:pt x="8023" y="424105"/>
                        </a:moveTo>
                        <a:cubicBezTo>
                          <a:pt x="23755" y="273711"/>
                          <a:pt x="41374" y="137317"/>
                          <a:pt x="133089" y="12566"/>
                        </a:cubicBezTo>
                        <a:cubicBezTo>
                          <a:pt x="138753" y="4857"/>
                          <a:pt x="126168" y="-4582"/>
                          <a:pt x="119875" y="2497"/>
                        </a:cubicBezTo>
                        <a:cubicBezTo>
                          <a:pt x="18406" y="117024"/>
                          <a:pt x="5191" y="277644"/>
                          <a:pt x="0" y="424105"/>
                        </a:cubicBezTo>
                        <a:cubicBezTo>
                          <a:pt x="0" y="429296"/>
                          <a:pt x="7551" y="428982"/>
                          <a:pt x="8023" y="424105"/>
                        </a:cubicBezTo>
                        <a:lnTo>
                          <a:pt x="8023" y="424105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73" name="Freeform: Shape 772">
                    <a:extLst>
                      <a:ext uri="{FF2B5EF4-FFF2-40B4-BE49-F238E27FC236}">
                        <a16:creationId xmlns:a16="http://schemas.microsoft.com/office/drawing/2014/main" id="{5F15E8B6-8760-47DE-82C5-0902A8F00C0F}"/>
                      </a:ext>
                    </a:extLst>
                  </p:cNvPr>
                  <p:cNvSpPr/>
                  <p:nvPr/>
                </p:nvSpPr>
                <p:spPr>
                  <a:xfrm>
                    <a:off x="6695233" y="2520995"/>
                    <a:ext cx="468106" cy="710723"/>
                  </a:xfrm>
                  <a:custGeom>
                    <a:avLst/>
                    <a:gdLst>
                      <a:gd name="connsiteX0" fmla="*/ 9411 w 468106"/>
                      <a:gd name="connsiteY0" fmla="*/ 708450 h 710723"/>
                      <a:gd name="connsiteX1" fmla="*/ 466887 w 468106"/>
                      <a:gd name="connsiteY1" fmla="*/ 10752 h 710723"/>
                      <a:gd name="connsiteX2" fmla="*/ 454301 w 468106"/>
                      <a:gd name="connsiteY2" fmla="*/ 3358 h 710723"/>
                      <a:gd name="connsiteX3" fmla="*/ 759 w 468106"/>
                      <a:gd name="connsiteY3" fmla="*/ 703416 h 710723"/>
                      <a:gd name="connsiteX4" fmla="*/ 9411 w 468106"/>
                      <a:gd name="connsiteY4" fmla="*/ 708450 h 710723"/>
                      <a:gd name="connsiteX5" fmla="*/ 9411 w 468106"/>
                      <a:gd name="connsiteY5" fmla="*/ 708450 h 710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8106" h="710723">
                        <a:moveTo>
                          <a:pt x="9411" y="708450"/>
                        </a:moveTo>
                        <a:cubicBezTo>
                          <a:pt x="168930" y="481128"/>
                          <a:pt x="315234" y="243423"/>
                          <a:pt x="466887" y="10752"/>
                        </a:cubicBezTo>
                        <a:cubicBezTo>
                          <a:pt x="472078" y="2887"/>
                          <a:pt x="459335" y="-4507"/>
                          <a:pt x="454301" y="3358"/>
                        </a:cubicBezTo>
                        <a:cubicBezTo>
                          <a:pt x="302648" y="235872"/>
                          <a:pt x="144388" y="465711"/>
                          <a:pt x="759" y="703416"/>
                        </a:cubicBezTo>
                        <a:cubicBezTo>
                          <a:pt x="-2545" y="709079"/>
                          <a:pt x="5793" y="713641"/>
                          <a:pt x="9411" y="708450"/>
                        </a:cubicBezTo>
                        <a:lnTo>
                          <a:pt x="9411" y="708450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74" name="Freeform: Shape 773">
                    <a:extLst>
                      <a:ext uri="{FF2B5EF4-FFF2-40B4-BE49-F238E27FC236}">
                        <a16:creationId xmlns:a16="http://schemas.microsoft.com/office/drawing/2014/main" id="{1BB93D85-918D-4949-8375-457B2A7E1E10}"/>
                      </a:ext>
                    </a:extLst>
                  </p:cNvPr>
                  <p:cNvSpPr/>
                  <p:nvPr/>
                </p:nvSpPr>
                <p:spPr>
                  <a:xfrm>
                    <a:off x="6683717" y="3211117"/>
                    <a:ext cx="27599" cy="733408"/>
                  </a:xfrm>
                  <a:custGeom>
                    <a:avLst/>
                    <a:gdLst>
                      <a:gd name="connsiteX0" fmla="*/ 24073 w 27599"/>
                      <a:gd name="connsiteY0" fmla="*/ 727037 h 733408"/>
                      <a:gd name="connsiteX1" fmla="*/ 18095 w 27599"/>
                      <a:gd name="connsiteY1" fmla="*/ 8731 h 733408"/>
                      <a:gd name="connsiteX2" fmla="*/ 4 w 27599"/>
                      <a:gd name="connsiteY2" fmla="*/ 8731 h 733408"/>
                      <a:gd name="connsiteX3" fmla="*/ 11016 w 27599"/>
                      <a:gd name="connsiteY3" fmla="*/ 727037 h 733408"/>
                      <a:gd name="connsiteX4" fmla="*/ 24073 w 27599"/>
                      <a:gd name="connsiteY4" fmla="*/ 727037 h 733408"/>
                      <a:gd name="connsiteX5" fmla="*/ 24073 w 27599"/>
                      <a:gd name="connsiteY5" fmla="*/ 727037 h 733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599" h="733408">
                        <a:moveTo>
                          <a:pt x="24073" y="727037"/>
                        </a:moveTo>
                        <a:cubicBezTo>
                          <a:pt x="31939" y="487916"/>
                          <a:pt x="25175" y="247694"/>
                          <a:pt x="18095" y="8731"/>
                        </a:cubicBezTo>
                        <a:cubicBezTo>
                          <a:pt x="17781" y="-2910"/>
                          <a:pt x="-311" y="-2910"/>
                          <a:pt x="4" y="8731"/>
                        </a:cubicBezTo>
                        <a:cubicBezTo>
                          <a:pt x="7083" y="248166"/>
                          <a:pt x="5982" y="487602"/>
                          <a:pt x="11016" y="727037"/>
                        </a:cubicBezTo>
                        <a:cubicBezTo>
                          <a:pt x="11173" y="735532"/>
                          <a:pt x="23759" y="735532"/>
                          <a:pt x="24073" y="727037"/>
                        </a:cubicBezTo>
                        <a:lnTo>
                          <a:pt x="24073" y="727037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75" name="Freeform: Shape 774">
                    <a:extLst>
                      <a:ext uri="{FF2B5EF4-FFF2-40B4-BE49-F238E27FC236}">
                        <a16:creationId xmlns:a16="http://schemas.microsoft.com/office/drawing/2014/main" id="{CCC7C216-C171-40C3-B4EB-B4BCCDF7AD02}"/>
                      </a:ext>
                    </a:extLst>
                  </p:cNvPr>
                  <p:cNvSpPr/>
                  <p:nvPr/>
                </p:nvSpPr>
                <p:spPr>
                  <a:xfrm>
                    <a:off x="5935053" y="3937785"/>
                    <a:ext cx="781350" cy="26641"/>
                  </a:xfrm>
                  <a:custGeom>
                    <a:avLst/>
                    <a:gdLst>
                      <a:gd name="connsiteX0" fmla="*/ 2832 w 781350"/>
                      <a:gd name="connsiteY0" fmla="*/ 6976 h 26641"/>
                      <a:gd name="connsiteX1" fmla="*/ 771793 w 781350"/>
                      <a:gd name="connsiteY1" fmla="*/ 26640 h 26641"/>
                      <a:gd name="connsiteX2" fmla="*/ 771793 w 781350"/>
                      <a:gd name="connsiteY2" fmla="*/ 6818 h 26641"/>
                      <a:gd name="connsiteX3" fmla="*/ 2832 w 781350"/>
                      <a:gd name="connsiteY3" fmla="*/ 1155 h 26641"/>
                      <a:gd name="connsiteX4" fmla="*/ 2832 w 781350"/>
                      <a:gd name="connsiteY4" fmla="*/ 6976 h 26641"/>
                      <a:gd name="connsiteX5" fmla="*/ 2832 w 781350"/>
                      <a:gd name="connsiteY5" fmla="*/ 6976 h 26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1350" h="26641">
                        <a:moveTo>
                          <a:pt x="2832" y="6976"/>
                        </a:moveTo>
                        <a:cubicBezTo>
                          <a:pt x="258942" y="18932"/>
                          <a:pt x="515525" y="22236"/>
                          <a:pt x="771793" y="26640"/>
                        </a:cubicBezTo>
                        <a:cubicBezTo>
                          <a:pt x="784536" y="26798"/>
                          <a:pt x="784536" y="6976"/>
                          <a:pt x="771793" y="6818"/>
                        </a:cubicBezTo>
                        <a:cubicBezTo>
                          <a:pt x="515525" y="2728"/>
                          <a:pt x="259100" y="-2306"/>
                          <a:pt x="2832" y="1155"/>
                        </a:cubicBezTo>
                        <a:cubicBezTo>
                          <a:pt x="-944" y="1155"/>
                          <a:pt x="-944" y="6818"/>
                          <a:pt x="2832" y="6976"/>
                        </a:cubicBezTo>
                        <a:lnTo>
                          <a:pt x="2832" y="697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76" name="Freeform: Shape 775">
                    <a:extLst>
                      <a:ext uri="{FF2B5EF4-FFF2-40B4-BE49-F238E27FC236}">
                        <a16:creationId xmlns:a16="http://schemas.microsoft.com/office/drawing/2014/main" id="{8C57A34F-B587-4F61-9354-52246B218AEF}"/>
                      </a:ext>
                    </a:extLst>
                  </p:cNvPr>
                  <p:cNvSpPr/>
                  <p:nvPr/>
                </p:nvSpPr>
                <p:spPr>
                  <a:xfrm>
                    <a:off x="5611806" y="3834011"/>
                    <a:ext cx="168133" cy="128907"/>
                  </a:xfrm>
                  <a:custGeom>
                    <a:avLst/>
                    <a:gdLst>
                      <a:gd name="connsiteX0" fmla="*/ 26706 w 168133"/>
                      <a:gd name="connsiteY0" fmla="*/ 0 h 128907"/>
                      <a:gd name="connsiteX1" fmla="*/ 24661 w 168133"/>
                      <a:gd name="connsiteY1" fmla="*/ 113897 h 128907"/>
                      <a:gd name="connsiteX2" fmla="*/ 90734 w 168133"/>
                      <a:gd name="connsiteY2" fmla="*/ 38857 h 128907"/>
                      <a:gd name="connsiteX3" fmla="*/ 112129 w 168133"/>
                      <a:gd name="connsiteY3" fmla="*/ 123021 h 128907"/>
                      <a:gd name="connsiteX4" fmla="*/ 168133 w 168133"/>
                      <a:gd name="connsiteY4" fmla="*/ 4719 h 128907"/>
                      <a:gd name="connsiteX5" fmla="*/ 26706 w 168133"/>
                      <a:gd name="connsiteY5" fmla="*/ 0 h 1289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8133" h="128907">
                        <a:moveTo>
                          <a:pt x="26706" y="0"/>
                        </a:moveTo>
                        <a:cubicBezTo>
                          <a:pt x="2479" y="28789"/>
                          <a:pt x="-17814" y="95333"/>
                          <a:pt x="24661" y="113897"/>
                        </a:cubicBezTo>
                        <a:cubicBezTo>
                          <a:pt x="67136" y="132460"/>
                          <a:pt x="59900" y="15417"/>
                          <a:pt x="90734" y="38857"/>
                        </a:cubicBezTo>
                        <a:cubicBezTo>
                          <a:pt x="121568" y="62297"/>
                          <a:pt x="66507" y="152597"/>
                          <a:pt x="112129" y="123021"/>
                        </a:cubicBezTo>
                        <a:cubicBezTo>
                          <a:pt x="157750" y="93446"/>
                          <a:pt x="168133" y="4719"/>
                          <a:pt x="168133" y="4719"/>
                        </a:cubicBezTo>
                        <a:lnTo>
                          <a:pt x="26706" y="0"/>
                        </a:lnTo>
                        <a:close/>
                      </a:path>
                    </a:pathLst>
                  </a:custGeom>
                  <a:solidFill>
                    <a:srgbClr val="F4D2B9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777" name="Graphic 619">
                    <a:extLst>
                      <a:ext uri="{FF2B5EF4-FFF2-40B4-BE49-F238E27FC236}">
                        <a16:creationId xmlns:a16="http://schemas.microsoft.com/office/drawing/2014/main" id="{E02D3D28-1B3C-4741-AD7F-BE66D743BD23}"/>
                      </a:ext>
                    </a:extLst>
                  </p:cNvPr>
                  <p:cNvGrpSpPr/>
                  <p:nvPr/>
                </p:nvGrpSpPr>
                <p:grpSpPr>
                  <a:xfrm>
                    <a:off x="5572157" y="1905289"/>
                    <a:ext cx="1051842" cy="1106901"/>
                    <a:chOff x="5572157" y="1905289"/>
                    <a:chExt cx="1051842" cy="1106901"/>
                  </a:xfrm>
                </p:grpSpPr>
                <p:sp>
                  <p:nvSpPr>
                    <p:cNvPr id="778" name="Freeform: Shape 777">
                      <a:extLst>
                        <a:ext uri="{FF2B5EF4-FFF2-40B4-BE49-F238E27FC236}">
                          <a16:creationId xmlns:a16="http://schemas.microsoft.com/office/drawing/2014/main" id="{CE61E05B-36AF-406B-ABCC-783649535B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8531" y="2141288"/>
                      <a:ext cx="475468" cy="870902"/>
                    </a:xfrm>
                    <a:custGeom>
                      <a:avLst/>
                      <a:gdLst>
                        <a:gd name="connsiteX0" fmla="*/ 60095 w 475468"/>
                        <a:gd name="connsiteY0" fmla="*/ 870745 h 870902"/>
                        <a:gd name="connsiteX1" fmla="*/ 0 w 475468"/>
                        <a:gd name="connsiteY1" fmla="*/ 560518 h 870902"/>
                        <a:gd name="connsiteX2" fmla="*/ 275303 w 475468"/>
                        <a:gd name="connsiteY2" fmla="*/ 0 h 870902"/>
                        <a:gd name="connsiteX3" fmla="*/ 425383 w 475468"/>
                        <a:gd name="connsiteY3" fmla="*/ 270269 h 870902"/>
                        <a:gd name="connsiteX4" fmla="*/ 425540 w 475468"/>
                        <a:gd name="connsiteY4" fmla="*/ 395336 h 870902"/>
                        <a:gd name="connsiteX5" fmla="*/ 475410 w 475468"/>
                        <a:gd name="connsiteY5" fmla="*/ 535504 h 870902"/>
                        <a:gd name="connsiteX6" fmla="*/ 238334 w 475468"/>
                        <a:gd name="connsiteY6" fmla="*/ 730734 h 870902"/>
                        <a:gd name="connsiteX7" fmla="*/ 238334 w 475468"/>
                        <a:gd name="connsiteY7" fmla="*/ 870902 h 870902"/>
                        <a:gd name="connsiteX8" fmla="*/ 60095 w 475468"/>
                        <a:gd name="connsiteY8" fmla="*/ 870902 h 8709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75468" h="870902">
                          <a:moveTo>
                            <a:pt x="60095" y="870745"/>
                          </a:moveTo>
                          <a:lnTo>
                            <a:pt x="0" y="560518"/>
                          </a:lnTo>
                          <a:lnTo>
                            <a:pt x="275303" y="0"/>
                          </a:lnTo>
                          <a:cubicBezTo>
                            <a:pt x="275303" y="0"/>
                            <a:pt x="430417" y="110121"/>
                            <a:pt x="425383" y="270269"/>
                          </a:cubicBezTo>
                          <a:cubicBezTo>
                            <a:pt x="420349" y="430417"/>
                            <a:pt x="425540" y="395336"/>
                            <a:pt x="425540" y="395336"/>
                          </a:cubicBezTo>
                          <a:cubicBezTo>
                            <a:pt x="425540" y="395336"/>
                            <a:pt x="477455" y="469589"/>
                            <a:pt x="475410" y="535504"/>
                          </a:cubicBezTo>
                          <a:cubicBezTo>
                            <a:pt x="469274" y="740802"/>
                            <a:pt x="238334" y="730734"/>
                            <a:pt x="238334" y="730734"/>
                          </a:cubicBezTo>
                          <a:lnTo>
                            <a:pt x="238334" y="870902"/>
                          </a:lnTo>
                          <a:lnTo>
                            <a:pt x="60095" y="870902"/>
                          </a:lnTo>
                          <a:close/>
                        </a:path>
                      </a:pathLst>
                    </a:custGeom>
                    <a:solidFill>
                      <a:srgbClr val="F4D2B9"/>
                    </a:solidFill>
                    <a:ln w="1567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779" name="Freeform: Shape 778">
                      <a:extLst>
                        <a:ext uri="{FF2B5EF4-FFF2-40B4-BE49-F238E27FC236}">
                          <a16:creationId xmlns:a16="http://schemas.microsoft.com/office/drawing/2014/main" id="{FF039574-F897-4204-8107-3D51D909CF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1284" y="2548102"/>
                      <a:ext cx="56406" cy="81064"/>
                    </a:xfrm>
                    <a:custGeom>
                      <a:avLst/>
                      <a:gdLst>
                        <a:gd name="connsiteX0" fmla="*/ 3851 w 56406"/>
                        <a:gd name="connsiteY0" fmla="*/ 14951 h 81064"/>
                        <a:gd name="connsiteX1" fmla="*/ 46326 w 56406"/>
                        <a:gd name="connsiteY1" fmla="*/ 32099 h 81064"/>
                        <a:gd name="connsiteX2" fmla="*/ 54979 w 56406"/>
                        <a:gd name="connsiteY2" fmla="*/ 28481 h 81064"/>
                        <a:gd name="connsiteX3" fmla="*/ 2435 w 56406"/>
                        <a:gd name="connsiteY3" fmla="*/ 37290 h 81064"/>
                        <a:gd name="connsiteX4" fmla="*/ 33898 w 56406"/>
                        <a:gd name="connsiteY4" fmla="*/ 80867 h 81064"/>
                        <a:gd name="connsiteX5" fmla="*/ 33898 w 56406"/>
                        <a:gd name="connsiteY5" fmla="*/ 71428 h 81064"/>
                        <a:gd name="connsiteX6" fmla="*/ 13133 w 56406"/>
                        <a:gd name="connsiteY6" fmla="*/ 39493 h 81064"/>
                        <a:gd name="connsiteX7" fmla="*/ 47742 w 56406"/>
                        <a:gd name="connsiteY7" fmla="*/ 35717 h 81064"/>
                        <a:gd name="connsiteX8" fmla="*/ 56395 w 56406"/>
                        <a:gd name="connsiteY8" fmla="*/ 32099 h 81064"/>
                        <a:gd name="connsiteX9" fmla="*/ 705 w 56406"/>
                        <a:gd name="connsiteY9" fmla="*/ 11962 h 81064"/>
                        <a:gd name="connsiteX10" fmla="*/ 3851 w 56406"/>
                        <a:gd name="connsiteY10" fmla="*/ 14951 h 81064"/>
                        <a:gd name="connsiteX11" fmla="*/ 3851 w 56406"/>
                        <a:gd name="connsiteY11" fmla="*/ 14951 h 810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6406" h="81064">
                          <a:moveTo>
                            <a:pt x="3851" y="14951"/>
                          </a:moveTo>
                          <a:cubicBezTo>
                            <a:pt x="20212" y="1108"/>
                            <a:pt x="45540" y="10075"/>
                            <a:pt x="46326" y="32099"/>
                          </a:cubicBezTo>
                          <a:cubicBezTo>
                            <a:pt x="49158" y="30840"/>
                            <a:pt x="52147" y="29739"/>
                            <a:pt x="54979" y="28481"/>
                          </a:cubicBezTo>
                          <a:cubicBezTo>
                            <a:pt x="39090" y="12592"/>
                            <a:pt x="11559" y="15581"/>
                            <a:pt x="2435" y="37290"/>
                          </a:cubicBezTo>
                          <a:cubicBezTo>
                            <a:pt x="-6532" y="58528"/>
                            <a:pt x="10458" y="83541"/>
                            <a:pt x="33898" y="80867"/>
                          </a:cubicBezTo>
                          <a:cubicBezTo>
                            <a:pt x="39876" y="80238"/>
                            <a:pt x="40034" y="71900"/>
                            <a:pt x="33898" y="71428"/>
                          </a:cubicBezTo>
                          <a:cubicBezTo>
                            <a:pt x="17695" y="69855"/>
                            <a:pt x="4323" y="55696"/>
                            <a:pt x="13133" y="39493"/>
                          </a:cubicBezTo>
                          <a:cubicBezTo>
                            <a:pt x="20369" y="26278"/>
                            <a:pt x="37517" y="25964"/>
                            <a:pt x="47742" y="35717"/>
                          </a:cubicBezTo>
                          <a:cubicBezTo>
                            <a:pt x="50731" y="38549"/>
                            <a:pt x="56709" y="36661"/>
                            <a:pt x="56395" y="32099"/>
                          </a:cubicBezTo>
                          <a:cubicBezTo>
                            <a:pt x="54507" y="2681"/>
                            <a:pt x="20526" y="-11950"/>
                            <a:pt x="705" y="11962"/>
                          </a:cubicBezTo>
                          <a:cubicBezTo>
                            <a:pt x="-1026" y="14008"/>
                            <a:pt x="1649" y="16682"/>
                            <a:pt x="3851" y="14951"/>
                          </a:cubicBezTo>
                          <a:lnTo>
                            <a:pt x="3851" y="14951"/>
                          </a:lnTo>
                          <a:close/>
                        </a:path>
                      </a:pathLst>
                    </a:custGeom>
                    <a:solidFill>
                      <a:srgbClr val="D8AB8D"/>
                    </a:solidFill>
                    <a:ln w="1567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grpSp>
                  <p:nvGrpSpPr>
                    <p:cNvPr id="780" name="Graphic 619">
                      <a:extLst>
                        <a:ext uri="{FF2B5EF4-FFF2-40B4-BE49-F238E27FC236}">
                          <a16:creationId xmlns:a16="http://schemas.microsoft.com/office/drawing/2014/main" id="{E02D3D28-1B3C-4741-AD7F-BE66D743BD2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72157" y="1905289"/>
                      <a:ext cx="1036846" cy="1071543"/>
                      <a:chOff x="5572157" y="1905289"/>
                      <a:chExt cx="1036846" cy="1071543"/>
                    </a:xfrm>
                    <a:solidFill>
                      <a:srgbClr val="68523C"/>
                    </a:solidFill>
                  </p:grpSpPr>
                  <p:sp>
                    <p:nvSpPr>
                      <p:cNvPr id="781" name="Freeform: Shape 780">
                        <a:extLst>
                          <a:ext uri="{FF2B5EF4-FFF2-40B4-BE49-F238E27FC236}">
                            <a16:creationId xmlns:a16="http://schemas.microsoft.com/office/drawing/2014/main" id="{ECE78E5E-27FE-41F0-A9EB-E8E69761A3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50905" y="2031270"/>
                        <a:ext cx="939434" cy="945562"/>
                      </a:xfrm>
                      <a:custGeom>
                        <a:avLst/>
                        <a:gdLst>
                          <a:gd name="connsiteX0" fmla="*/ 128248 w 939434"/>
                          <a:gd name="connsiteY0" fmla="*/ 171844 h 945562"/>
                          <a:gd name="connsiteX1" fmla="*/ 5541 w 939434"/>
                          <a:gd name="connsiteY1" fmla="*/ 341903 h 945562"/>
                          <a:gd name="connsiteX2" fmla="*/ 19228 w 939434"/>
                          <a:gd name="connsiteY2" fmla="*/ 520614 h 945562"/>
                          <a:gd name="connsiteX3" fmla="*/ 129035 w 939434"/>
                          <a:gd name="connsiteY3" fmla="*/ 765712 h 945562"/>
                          <a:gd name="connsiteX4" fmla="*/ 369886 w 939434"/>
                          <a:gd name="connsiteY4" fmla="*/ 924602 h 945562"/>
                          <a:gd name="connsiteX5" fmla="*/ 588241 w 939434"/>
                          <a:gd name="connsiteY5" fmla="*/ 937659 h 945562"/>
                          <a:gd name="connsiteX6" fmla="*/ 727780 w 939434"/>
                          <a:gd name="connsiteY6" fmla="*/ 809604 h 945562"/>
                          <a:gd name="connsiteX7" fmla="*/ 705913 w 939434"/>
                          <a:gd name="connsiteY7" fmla="*/ 538233 h 945562"/>
                          <a:gd name="connsiteX8" fmla="*/ 728095 w 939434"/>
                          <a:gd name="connsiteY8" fmla="*/ 488993 h 945562"/>
                          <a:gd name="connsiteX9" fmla="*/ 778436 w 939434"/>
                          <a:gd name="connsiteY9" fmla="*/ 483330 h 945562"/>
                          <a:gd name="connsiteX10" fmla="*/ 819181 w 939434"/>
                          <a:gd name="connsiteY10" fmla="*/ 541065 h 945562"/>
                          <a:gd name="connsiteX11" fmla="*/ 868106 w 939434"/>
                          <a:gd name="connsiteY11" fmla="*/ 513692 h 945562"/>
                          <a:gd name="connsiteX12" fmla="*/ 877388 w 939434"/>
                          <a:gd name="connsiteY12" fmla="*/ 451709 h 945562"/>
                          <a:gd name="connsiteX13" fmla="*/ 936067 w 939434"/>
                          <a:gd name="connsiteY13" fmla="*/ 312484 h 945562"/>
                          <a:gd name="connsiteX14" fmla="*/ 850172 w 939434"/>
                          <a:gd name="connsiteY14" fmla="*/ 119300 h 945562"/>
                          <a:gd name="connsiteX15" fmla="*/ 499042 w 939434"/>
                          <a:gd name="connsiteY15" fmla="*/ 1156 h 945562"/>
                          <a:gd name="connsiteX16" fmla="*/ 167734 w 939434"/>
                          <a:gd name="connsiteY16" fmla="*/ 166967 h 9455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939434" h="945562">
                            <a:moveTo>
                              <a:pt x="128248" y="171844"/>
                            </a:moveTo>
                            <a:cubicBezTo>
                              <a:pt x="63119" y="203307"/>
                              <a:pt x="21902" y="271582"/>
                              <a:pt x="5541" y="341903"/>
                            </a:cubicBezTo>
                            <a:cubicBezTo>
                              <a:pt x="-10819" y="412380"/>
                              <a:pt x="13722" y="448563"/>
                              <a:pt x="19228" y="520614"/>
                            </a:cubicBezTo>
                            <a:cubicBezTo>
                              <a:pt x="25521" y="602890"/>
                              <a:pt x="74918" y="703572"/>
                              <a:pt x="129035" y="765712"/>
                            </a:cubicBezTo>
                            <a:cubicBezTo>
                              <a:pt x="206434" y="854281"/>
                              <a:pt x="228144" y="896127"/>
                              <a:pt x="369886" y="924602"/>
                            </a:cubicBezTo>
                            <a:cubicBezTo>
                              <a:pt x="434543" y="937659"/>
                              <a:pt x="525000" y="956380"/>
                              <a:pt x="588241" y="937659"/>
                            </a:cubicBezTo>
                            <a:cubicBezTo>
                              <a:pt x="651482" y="918938"/>
                              <a:pt x="710318" y="873159"/>
                              <a:pt x="727780" y="809604"/>
                            </a:cubicBezTo>
                            <a:cubicBezTo>
                              <a:pt x="752007" y="721349"/>
                              <a:pt x="692699" y="628847"/>
                              <a:pt x="705913" y="538233"/>
                            </a:cubicBezTo>
                            <a:cubicBezTo>
                              <a:pt x="708587" y="520142"/>
                              <a:pt x="714723" y="501421"/>
                              <a:pt x="728095" y="488993"/>
                            </a:cubicBezTo>
                            <a:cubicBezTo>
                              <a:pt x="741624" y="476565"/>
                              <a:pt x="763805" y="472160"/>
                              <a:pt x="778436" y="483330"/>
                            </a:cubicBezTo>
                            <a:cubicBezTo>
                              <a:pt x="797628" y="497803"/>
                              <a:pt x="797314" y="530997"/>
                              <a:pt x="819181" y="541065"/>
                            </a:cubicBezTo>
                            <a:cubicBezTo>
                              <a:pt x="838216" y="549875"/>
                              <a:pt x="860555" y="533356"/>
                              <a:pt x="868106" y="513692"/>
                            </a:cubicBezTo>
                            <a:cubicBezTo>
                              <a:pt x="875657" y="494185"/>
                              <a:pt x="873769" y="472318"/>
                              <a:pt x="877388" y="451709"/>
                            </a:cubicBezTo>
                            <a:cubicBezTo>
                              <a:pt x="885883" y="401840"/>
                              <a:pt x="924740" y="361724"/>
                              <a:pt x="936067" y="312484"/>
                            </a:cubicBezTo>
                            <a:cubicBezTo>
                              <a:pt x="952585" y="240276"/>
                              <a:pt x="905862" y="168068"/>
                              <a:pt x="850172" y="119300"/>
                            </a:cubicBezTo>
                            <a:cubicBezTo>
                              <a:pt x="754838" y="35765"/>
                              <a:pt x="625525" y="-7811"/>
                              <a:pt x="499042" y="1156"/>
                            </a:cubicBezTo>
                            <a:cubicBezTo>
                              <a:pt x="372560" y="9965"/>
                              <a:pt x="250483" y="71004"/>
                              <a:pt x="167734" y="166967"/>
                            </a:cubicBezTo>
                          </a:path>
                        </a:pathLst>
                      </a:custGeom>
                      <a:solidFill>
                        <a:srgbClr val="68523C"/>
                      </a:solidFill>
                      <a:ln w="1567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782" name="Freeform: Shape 781">
                        <a:extLst>
                          <a:ext uri="{FF2B5EF4-FFF2-40B4-BE49-F238E27FC236}">
                            <a16:creationId xmlns:a16="http://schemas.microsoft.com/office/drawing/2014/main" id="{4C4395B9-64A3-4ADA-8531-2460F25379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72157" y="1905289"/>
                        <a:ext cx="897510" cy="872500"/>
                      </a:xfrm>
                      <a:custGeom>
                        <a:avLst/>
                        <a:gdLst>
                          <a:gd name="connsiteX0" fmla="*/ 207782 w 897510"/>
                          <a:gd name="connsiteY0" fmla="*/ 872501 h 872500"/>
                          <a:gd name="connsiteX1" fmla="*/ 54556 w 897510"/>
                          <a:gd name="connsiteY1" fmla="*/ 559442 h 872500"/>
                          <a:gd name="connsiteX2" fmla="*/ 125 w 897510"/>
                          <a:gd name="connsiteY2" fmla="*/ 435476 h 872500"/>
                          <a:gd name="connsiteX3" fmla="*/ 96088 w 897510"/>
                          <a:gd name="connsiteY3" fmla="*/ 349896 h 872500"/>
                          <a:gd name="connsiteX4" fmla="*/ 126607 w 897510"/>
                          <a:gd name="connsiteY4" fmla="*/ 200131 h 872500"/>
                          <a:gd name="connsiteX5" fmla="*/ 277316 w 897510"/>
                          <a:gd name="connsiteY5" fmla="*/ 174331 h 872500"/>
                          <a:gd name="connsiteX6" fmla="*/ 327972 w 897510"/>
                          <a:gd name="connsiteY6" fmla="*/ 60592 h 872500"/>
                          <a:gd name="connsiteX7" fmla="*/ 449734 w 897510"/>
                          <a:gd name="connsiteY7" fmla="*/ 86392 h 872500"/>
                          <a:gd name="connsiteX8" fmla="*/ 572598 w 897510"/>
                          <a:gd name="connsiteY8" fmla="*/ 2228 h 872500"/>
                          <a:gd name="connsiteX9" fmla="*/ 686023 w 897510"/>
                          <a:gd name="connsiteY9" fmla="*/ 71447 h 872500"/>
                          <a:gd name="connsiteX10" fmla="*/ 804010 w 897510"/>
                          <a:gd name="connsiteY10" fmla="*/ 47063 h 872500"/>
                          <a:gd name="connsiteX11" fmla="*/ 895411 w 897510"/>
                          <a:gd name="connsiteY11" fmla="*/ 114237 h 872500"/>
                          <a:gd name="connsiteX12" fmla="*/ 828866 w 897510"/>
                          <a:gd name="connsiteY12" fmla="*/ 251416 h 872500"/>
                          <a:gd name="connsiteX13" fmla="*/ 732903 w 897510"/>
                          <a:gd name="connsiteY13" fmla="*/ 478109 h 872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897510" h="872500">
                            <a:moveTo>
                              <a:pt x="207782" y="872501"/>
                            </a:moveTo>
                            <a:cubicBezTo>
                              <a:pt x="58961" y="749322"/>
                              <a:pt x="114808" y="651472"/>
                              <a:pt x="54556" y="559442"/>
                            </a:cubicBezTo>
                            <a:cubicBezTo>
                              <a:pt x="29385" y="520899"/>
                              <a:pt x="-2235" y="481413"/>
                              <a:pt x="125" y="435476"/>
                            </a:cubicBezTo>
                            <a:cubicBezTo>
                              <a:pt x="2642" y="387967"/>
                              <a:pt x="48421" y="346907"/>
                              <a:pt x="96088" y="349896"/>
                            </a:cubicBezTo>
                            <a:cubicBezTo>
                              <a:pt x="75007" y="300027"/>
                              <a:pt x="87750" y="237730"/>
                              <a:pt x="126607" y="200131"/>
                            </a:cubicBezTo>
                            <a:cubicBezTo>
                              <a:pt x="165464" y="162375"/>
                              <a:pt x="228076" y="151678"/>
                              <a:pt x="277316" y="174331"/>
                            </a:cubicBezTo>
                            <a:cubicBezTo>
                              <a:pt x="265674" y="130912"/>
                              <a:pt x="288013" y="81043"/>
                              <a:pt x="327972" y="60592"/>
                            </a:cubicBezTo>
                            <a:cubicBezTo>
                              <a:pt x="367930" y="40141"/>
                              <a:pt x="421417" y="51468"/>
                              <a:pt x="449734" y="86392"/>
                            </a:cubicBezTo>
                            <a:cubicBezTo>
                              <a:pt x="485130" y="50524"/>
                              <a:pt x="523358" y="12925"/>
                              <a:pt x="572598" y="2228"/>
                            </a:cubicBezTo>
                            <a:cubicBezTo>
                              <a:pt x="621838" y="-8627"/>
                              <a:pt x="683192" y="21106"/>
                              <a:pt x="686023" y="71447"/>
                            </a:cubicBezTo>
                            <a:cubicBezTo>
                              <a:pt x="724094" y="57760"/>
                              <a:pt x="763580" y="43916"/>
                              <a:pt x="804010" y="47063"/>
                            </a:cubicBezTo>
                            <a:cubicBezTo>
                              <a:pt x="844283" y="50209"/>
                              <a:pt x="885972" y="74908"/>
                              <a:pt x="895411" y="114237"/>
                            </a:cubicBezTo>
                            <a:cubicBezTo>
                              <a:pt x="907682" y="165836"/>
                              <a:pt x="863633" y="211301"/>
                              <a:pt x="828866" y="251416"/>
                            </a:cubicBezTo>
                            <a:cubicBezTo>
                              <a:pt x="773963" y="314658"/>
                              <a:pt x="733847" y="394260"/>
                              <a:pt x="732903" y="478109"/>
                            </a:cubicBezTo>
                          </a:path>
                        </a:pathLst>
                      </a:custGeom>
                      <a:solidFill>
                        <a:srgbClr val="68523C"/>
                      </a:solidFill>
                      <a:ln w="1567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783" name="Freeform: Shape 782">
                        <a:extLst>
                          <a:ext uri="{FF2B5EF4-FFF2-40B4-BE49-F238E27FC236}">
                            <a16:creationId xmlns:a16="http://schemas.microsoft.com/office/drawing/2014/main" id="{14A9CBEB-1BDB-4219-9D4F-D2DF2E5BC5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46645" y="2052409"/>
                        <a:ext cx="162358" cy="259881"/>
                      </a:xfrm>
                      <a:custGeom>
                        <a:avLst/>
                        <a:gdLst>
                          <a:gd name="connsiteX0" fmla="*/ 0 w 162358"/>
                          <a:gd name="connsiteY0" fmla="*/ 54741 h 259881"/>
                          <a:gd name="connsiteX1" fmla="*/ 109964 w 162358"/>
                          <a:gd name="connsiteY1" fmla="*/ 467 h 259881"/>
                          <a:gd name="connsiteX2" fmla="*/ 146776 w 162358"/>
                          <a:gd name="connsiteY2" fmla="*/ 9120 h 259881"/>
                          <a:gd name="connsiteX3" fmla="*/ 152754 w 162358"/>
                          <a:gd name="connsiteY3" fmla="*/ 55528 h 259881"/>
                          <a:gd name="connsiteX4" fmla="*/ 115785 w 162358"/>
                          <a:gd name="connsiteY4" fmla="*/ 144097 h 259881"/>
                          <a:gd name="connsiteX5" fmla="*/ 160777 w 162358"/>
                          <a:gd name="connsiteY5" fmla="*/ 171155 h 259881"/>
                          <a:gd name="connsiteX6" fmla="*/ 144888 w 162358"/>
                          <a:gd name="connsiteY6" fmla="*/ 225429 h 259881"/>
                          <a:gd name="connsiteX7" fmla="*/ 97379 w 162358"/>
                          <a:gd name="connsiteY7" fmla="*/ 259882 h 259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62358" h="259881">
                            <a:moveTo>
                              <a:pt x="0" y="54741"/>
                            </a:moveTo>
                            <a:cubicBezTo>
                              <a:pt x="28474" y="24065"/>
                              <a:pt x="68275" y="4400"/>
                              <a:pt x="109964" y="467"/>
                            </a:cubicBezTo>
                            <a:cubicBezTo>
                              <a:pt x="123021" y="-791"/>
                              <a:pt x="137494" y="-5"/>
                              <a:pt x="146776" y="9120"/>
                            </a:cubicBezTo>
                            <a:cubicBezTo>
                              <a:pt x="158417" y="20604"/>
                              <a:pt x="156687" y="39639"/>
                              <a:pt x="152754" y="55528"/>
                            </a:cubicBezTo>
                            <a:cubicBezTo>
                              <a:pt x="145203" y="86677"/>
                              <a:pt x="132617" y="116724"/>
                              <a:pt x="115785" y="144097"/>
                            </a:cubicBezTo>
                            <a:cubicBezTo>
                              <a:pt x="134348" y="137490"/>
                              <a:pt x="155586" y="152120"/>
                              <a:pt x="160777" y="171155"/>
                            </a:cubicBezTo>
                            <a:cubicBezTo>
                              <a:pt x="165969" y="190033"/>
                              <a:pt x="157788" y="210642"/>
                              <a:pt x="144888" y="225429"/>
                            </a:cubicBezTo>
                            <a:cubicBezTo>
                              <a:pt x="131831" y="240217"/>
                              <a:pt x="114526" y="250128"/>
                              <a:pt x="97379" y="259882"/>
                            </a:cubicBezTo>
                          </a:path>
                        </a:pathLst>
                      </a:custGeom>
                      <a:solidFill>
                        <a:srgbClr val="68523C"/>
                      </a:solidFill>
                      <a:ln w="1567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788" name="Group 787">
            <a:extLst>
              <a:ext uri="{FF2B5EF4-FFF2-40B4-BE49-F238E27FC236}">
                <a16:creationId xmlns:a16="http://schemas.microsoft.com/office/drawing/2014/main" id="{FFEC28E9-8A66-466F-A814-711C4B22EE95}"/>
              </a:ext>
            </a:extLst>
          </p:cNvPr>
          <p:cNvGrpSpPr/>
          <p:nvPr/>
        </p:nvGrpSpPr>
        <p:grpSpPr>
          <a:xfrm>
            <a:off x="317797" y="557175"/>
            <a:ext cx="5502873" cy="1303110"/>
            <a:chOff x="489518" y="483189"/>
            <a:chExt cx="5502873" cy="1303110"/>
          </a:xfrm>
        </p:grpSpPr>
        <p:sp>
          <p:nvSpPr>
            <p:cNvPr id="787" name="TextBox 786">
              <a:extLst>
                <a:ext uri="{FF2B5EF4-FFF2-40B4-BE49-F238E27FC236}">
                  <a16:creationId xmlns:a16="http://schemas.microsoft.com/office/drawing/2014/main" id="{BBD4A48E-E99E-4902-AD64-79DB6D883ABF}"/>
                </a:ext>
              </a:extLst>
            </p:cNvPr>
            <p:cNvSpPr txBox="1"/>
            <p:nvPr/>
          </p:nvSpPr>
          <p:spPr>
            <a:xfrm>
              <a:off x="602632" y="585970"/>
              <a:ext cx="48524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pc="300" dirty="0">
                  <a:solidFill>
                    <a:srgbClr val="353131"/>
                  </a:solidFill>
                  <a:latin typeface="Berlin Sans FB Demi" panose="020E0802020502020306" pitchFamily="34" charset="0"/>
                  <a:cs typeface="ARMNoklae" panose="02000506000000020004" pitchFamily="2" charset="0"/>
                </a:rPr>
                <a:t>EXERCISE</a:t>
              </a:r>
              <a:endParaRPr lang="th-TH" sz="2000" spc="300" dirty="0">
                <a:solidFill>
                  <a:srgbClr val="353131"/>
                </a:solidFill>
                <a:latin typeface="Berlin Sans FB Demi" panose="020E0802020502020306" pitchFamily="34" charset="0"/>
                <a:cs typeface="ARMNoklae" panose="02000506000000020004" pitchFamily="2" charset="0"/>
              </a:endParaRPr>
            </a:p>
          </p:txBody>
        </p:sp>
        <p:sp>
          <p:nvSpPr>
            <p:cNvPr id="785" name="TextBox 784">
              <a:extLst>
                <a:ext uri="{FF2B5EF4-FFF2-40B4-BE49-F238E27FC236}">
                  <a16:creationId xmlns:a16="http://schemas.microsoft.com/office/drawing/2014/main" id="{530622AB-A7A1-4282-8CB6-C10CD189A34D}"/>
                </a:ext>
              </a:extLst>
            </p:cNvPr>
            <p:cNvSpPr txBox="1"/>
            <p:nvPr/>
          </p:nvSpPr>
          <p:spPr>
            <a:xfrm>
              <a:off x="489518" y="483189"/>
              <a:ext cx="55028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pc="300" dirty="0">
                  <a:solidFill>
                    <a:srgbClr val="EDB863"/>
                  </a:solidFill>
                  <a:latin typeface="Berlin Sans FB Demi" panose="020E0802020502020306" pitchFamily="34" charset="0"/>
                  <a:cs typeface="ARMNoklae" panose="02000506000000020004" pitchFamily="2" charset="0"/>
                </a:rPr>
                <a:t>EXERCISE  </a:t>
              </a:r>
              <a:endParaRPr lang="th-TH" sz="2000" spc="300" dirty="0">
                <a:solidFill>
                  <a:srgbClr val="EDB863"/>
                </a:solidFill>
                <a:latin typeface="Berlin Sans FB Demi" panose="020E0802020502020306" pitchFamily="34" charset="0"/>
                <a:cs typeface="ARMNoklae" panose="02000506000000020004" pitchFamily="2" charset="0"/>
              </a:endParaRPr>
            </a:p>
          </p:txBody>
        </p:sp>
      </p:grpSp>
      <p:sp>
        <p:nvSpPr>
          <p:cNvPr id="620" name="กล่องข้อความ 619">
            <a:extLst>
              <a:ext uri="{FF2B5EF4-FFF2-40B4-BE49-F238E27FC236}">
                <a16:creationId xmlns:a16="http://schemas.microsoft.com/office/drawing/2014/main" id="{FFF0DE91-3399-4A61-906F-63DAA23E2DB3}"/>
              </a:ext>
            </a:extLst>
          </p:cNvPr>
          <p:cNvSpPr txBox="1"/>
          <p:nvPr/>
        </p:nvSpPr>
        <p:spPr>
          <a:xfrm>
            <a:off x="5114402" y="2544652"/>
            <a:ext cx="76917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spc="3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N Tomyam" pitchFamily="2" charset="0"/>
                <a:cs typeface="MN Tomyam" pitchFamily="2" charset="0"/>
              </a:rPr>
              <a:t>Present Simple Tense</a:t>
            </a:r>
            <a:endParaRPr lang="en-US" sz="5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91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raphic 45029">
            <a:extLst>
              <a:ext uri="{FF2B5EF4-FFF2-40B4-BE49-F238E27FC236}">
                <a16:creationId xmlns:a16="http://schemas.microsoft.com/office/drawing/2014/main" id="{B548F3C4-B46C-485D-A075-564E7375001A}"/>
              </a:ext>
            </a:extLst>
          </p:cNvPr>
          <p:cNvGrpSpPr/>
          <p:nvPr/>
        </p:nvGrpSpPr>
        <p:grpSpPr>
          <a:xfrm>
            <a:off x="9830935" y="2079218"/>
            <a:ext cx="210401" cy="182708"/>
            <a:chOff x="9117820" y="2027686"/>
            <a:chExt cx="210401" cy="182708"/>
          </a:xfrm>
        </p:grpSpPr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23D2C43-0196-4E6D-8555-A4B7EEA36576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566C4FB0-5887-4A2B-8721-FC0A9E5967BA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DF85A6B7-58C4-4CB6-940F-00DEA498DE6F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585DB374-48C4-4A02-824B-CE8CB81A6D03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8EABCE53-FC10-40BF-A8D8-06AE8F97498C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3DBF59F2-B197-494C-AC47-B73FCA5C5142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32FBE238-06A3-4F3A-B4E6-CFA76AEB6B5F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EE3A4D84-9FAB-4CE5-A0E3-D6F26850DAA2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533D07C1-AF3C-4205-8499-D5FA8AE62646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8C0059B5-9F20-48FC-807C-BF43A6614186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54E3FCA5-F5C9-4CD4-904E-813EAC3A8219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8AD4C814-7818-4D29-8821-7E500D397950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106EF762-6C91-4E74-90E2-924638B00764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DB637461-A3CD-4CD2-8A65-2D95916AE8CB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767EC3AD-44F2-4191-B457-1D382DC98879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6A88ACCC-B197-4321-BA89-7500FCEA7288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CB46B91A-E422-4905-9457-7CF5E7CAB43F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21528390-CD80-49F0-A02F-84A7F1F3C801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DCD96F86-34A6-4F04-869B-AA753AC4019B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CB3AE5D4-9033-4E70-863C-405D2F408EBB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F274F043-F5E1-4A1E-A6B9-3FABE2A5E6A7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FDF54FEB-8B01-4EDE-85D5-C767FF70787F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60355785-8EB8-4789-A25C-D533E660FAB0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15B51C13-6054-4CD0-9689-C877CB33B478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986321F7-F4A6-4FFC-BC23-5DE437248C18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B8835E86-5C0F-4031-B0BC-8CEE2BF41AC5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1D7D7F54-7C38-4070-8DBD-D5DD08DBC96A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DD39B985-ED21-494C-974D-9347E5193923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C0DEC117-3633-4335-B434-5D38499B247B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DCFDA33C-A4B7-4EBD-ABFD-D70EEE2316C0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0823617D-7AEE-4E67-82C4-8527722EF54F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5BDDD833-48C6-4061-8ED2-64A396352681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E3A0506-924A-4CF8-B331-1B277BA52BFE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AA4D419B-CA47-4EBA-89D8-E96FD0D30271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88900BEB-17FA-407D-8D8F-E11408CF4280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78C40008-62DE-4B42-9352-DFBB9043F5E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A628C35B-76BC-4EA6-A98D-CAAC4B184A28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FEE45D0C-C07F-45DD-A850-C8267BDFF45A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4ED53395-CBE8-4FA2-98FE-AB143097066E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D823A45C-7359-40AD-A567-F9416BDD83F9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9F2F4C29-062F-4ABC-8881-C4BC8B9BDD9C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2D57DE72-CC20-422A-8141-A4184BF5C710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FE550BCB-1B1F-4C4B-BE70-2E568AA36DE6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0AB4A357-E861-44B0-A626-B9DF5429838A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B7AFD9ED-C490-426A-85C2-CF3CFA9C30E6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65E62BD8-843A-4DBD-A64E-272220E84B88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88F0C1B1-6708-47E8-9AC6-EDFCE49884A5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E545E554-B80D-45ED-84FF-2C222A8127A1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5FB841E1-95A7-47C6-B327-4BEDAAD39F0A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3D5800EA-FC66-44C3-BF7D-2C6CBCED444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BE7FC410-1331-46BD-89CD-7A7348449FB1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62F69AA5-AECD-4B3A-B704-57EB4A3405AB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F6D23DE9-A7A8-4EC2-BF53-37C8F2C7F2F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BEADE89A-488D-402C-A0B9-B1B4EAFA5BBF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D7180AC3-B316-435A-A445-00C75E010658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B0B4A5F1-6F70-4AC3-8BA2-BD6A8BDCF7EA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D5EF6DEF-8D80-4BCE-9B16-BF870E46A177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01628AC3-2661-4E71-B119-749348B36FEF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CEE3F58C-D257-4902-A1C2-7673F310BE27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B108E397-D158-42B6-A2D5-039985EEBD21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C7C47DA-C143-41EF-9BF0-52D28420D844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B612EEB8-4EFF-40F8-928D-1A671D3C7A23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3AD25089-1CB5-4999-A87A-27F21CAAE079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FC73C872-C5C5-46E3-858E-6A7E4F646A4E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32392B64-C798-42A4-88B4-01B9E91464B3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D039D937-C3A5-4FDB-AC46-04033ADE861C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5FB5D96B-8721-48BB-AC3C-0F305206243D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0E139F51-A703-4A54-9985-1D726686C19E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5412AA7F-F3C7-46DB-9B0C-3EE5FE6D1BE6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624BB68D-2B42-44EA-95EC-2BBC205EE205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3AEFBF4C-CACC-4C14-A3BC-C58E1EB8C73B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36688B85-0B76-4BEE-80EE-ADEC24DD628A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8949E708-7D88-4DC7-B686-CC450DAC1133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83CA94E0-39FE-45C4-BE05-4E9A4D28CE10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C00BE884-8F9D-4687-A7C2-5E5A3F3F9598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DBF0C55A-3EAD-4339-91DC-B74E6B07D907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E0474D4E-0DFB-44C0-BBC7-8086742F738F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BAAD9B68-8648-4028-A336-6D55CC31A711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266DD2D0-D205-49F7-9D00-F08F565E7D3D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90A1BA69-F6BE-477B-8C4C-2DAB1F21A503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361E5200-02DE-4F54-8C94-0F51913477DF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82901508-E80E-4333-88F6-3A7617A0AD61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0227099A-A79C-491C-9D56-F466A5D5829D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9AA82BFE-75B0-43B3-A82F-B15019F81F7F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EFE92232-B6DA-4E4D-ABE7-5CECB9FF412D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0DCF134E-5CDA-41C4-B14F-3109AB10C934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97F8E65-7C90-438F-9090-A64F44ED8E7F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D0DA77A5-51E7-45B5-8655-CA2C9828EC4D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D762AA74-E7C3-43EE-B0C3-46DDC7651646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E4BB73AD-2C2B-4C68-9AE6-107A92EB2021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5BCF411-B309-4EA2-8E2F-47C980C32162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4C446F5C-1AEC-49DD-8CEC-30F9451D9D91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44B269ED-A823-4260-A3E4-4B1C59AB1A83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6DC8354A-D137-4A1F-A13C-AC5149CAC320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9FE1D1-5629-4AA5-BA43-0E0E897A1FA0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F14E8E64-30AD-4CA4-A18C-ADCB534625AD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97641514-0F7E-4CB7-8DC9-2130CDF1E4F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305ED56A-78F6-48D2-8B60-917692714461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4A427550-0CD8-49DB-9A1F-9CF021C1BC18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A54AA018-5632-496C-9CD7-B6D20B3A4F9D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96A5123-D7CA-4F77-8153-557D52A201E1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04E52D41-82C7-497F-8996-9AC81105A25F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0292A45-4422-483F-A5B0-E987263FBC24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9740" name="Freeform: Shape 19739">
            <a:extLst>
              <a:ext uri="{FF2B5EF4-FFF2-40B4-BE49-F238E27FC236}">
                <a16:creationId xmlns:a16="http://schemas.microsoft.com/office/drawing/2014/main" id="{9886F880-9448-4602-A039-E5E902E70DA1}"/>
              </a:ext>
            </a:extLst>
          </p:cNvPr>
          <p:cNvSpPr/>
          <p:nvPr/>
        </p:nvSpPr>
        <p:spPr>
          <a:xfrm rot="2487190">
            <a:off x="-1061224" y="-1550828"/>
            <a:ext cx="3950505" cy="4542922"/>
          </a:xfrm>
          <a:custGeom>
            <a:avLst/>
            <a:gdLst>
              <a:gd name="connsiteX0" fmla="*/ 3936674 w 5532100"/>
              <a:gd name="connsiteY0" fmla="*/ 44776 h 6709605"/>
              <a:gd name="connsiteX1" fmla="*/ 2572163 w 5532100"/>
              <a:gd name="connsiteY1" fmla="*/ 86276 h 6709605"/>
              <a:gd name="connsiteX2" fmla="*/ 1676454 w 5532100"/>
              <a:gd name="connsiteY2" fmla="*/ 559528 h 6709605"/>
              <a:gd name="connsiteX3" fmla="*/ 1324166 w 5532100"/>
              <a:gd name="connsiteY3" fmla="*/ 1581307 h 6709605"/>
              <a:gd name="connsiteX4" fmla="*/ 778519 w 5532100"/>
              <a:gd name="connsiteY4" fmla="*/ 2489453 h 6709605"/>
              <a:gd name="connsiteX5" fmla="*/ 285761 w 5532100"/>
              <a:gd name="connsiteY5" fmla="*/ 2785579 h 6709605"/>
              <a:gd name="connsiteX6" fmla="*/ 1025 w 5532100"/>
              <a:gd name="connsiteY6" fmla="*/ 3499450 h 6709605"/>
              <a:gd name="connsiteX7" fmla="*/ 1564000 w 5532100"/>
              <a:gd name="connsiteY7" fmla="*/ 4684085 h 6709605"/>
              <a:gd name="connsiteX8" fmla="*/ 2381554 w 5532100"/>
              <a:gd name="connsiteY8" fmla="*/ 5406988 h 6709605"/>
              <a:gd name="connsiteX9" fmla="*/ 2950111 w 5532100"/>
              <a:gd name="connsiteY9" fmla="*/ 6470136 h 6709605"/>
              <a:gd name="connsiteX10" fmla="*/ 4468575 w 5532100"/>
              <a:gd name="connsiteY10" fmla="*/ 6265387 h 6709605"/>
              <a:gd name="connsiteX11" fmla="*/ 4872050 w 5532100"/>
              <a:gd name="connsiteY11" fmla="*/ 5544316 h 6709605"/>
              <a:gd name="connsiteX12" fmla="*/ 5462077 w 5532100"/>
              <a:gd name="connsiteY12" fmla="*/ 3387126 h 6709605"/>
              <a:gd name="connsiteX13" fmla="*/ 5343076 w 5532100"/>
              <a:gd name="connsiteY13" fmla="*/ 1190661 h 6709605"/>
              <a:gd name="connsiteX14" fmla="*/ 4011425 w 5532100"/>
              <a:gd name="connsiteY14" fmla="*/ 51977 h 6709605"/>
              <a:gd name="connsiteX15" fmla="*/ 3936674 w 5532100"/>
              <a:gd name="connsiteY15" fmla="*/ 44776 h 670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2100" h="6709605">
                <a:moveTo>
                  <a:pt x="3936674" y="44776"/>
                </a:moveTo>
                <a:cubicBezTo>
                  <a:pt x="3486986" y="-26309"/>
                  <a:pt x="3009152" y="-12956"/>
                  <a:pt x="2572163" y="86276"/>
                </a:cubicBezTo>
                <a:cubicBezTo>
                  <a:pt x="2243571" y="160897"/>
                  <a:pt x="1912622" y="297832"/>
                  <a:pt x="1676454" y="559528"/>
                </a:cubicBezTo>
                <a:cubicBezTo>
                  <a:pt x="1439370" y="822140"/>
                  <a:pt x="1395514" y="1232815"/>
                  <a:pt x="1324166" y="1581307"/>
                </a:cubicBezTo>
                <a:cubicBezTo>
                  <a:pt x="1246535" y="1960039"/>
                  <a:pt x="1089570" y="2285752"/>
                  <a:pt x="778519" y="2489453"/>
                </a:cubicBezTo>
                <a:cubicBezTo>
                  <a:pt x="617627" y="2594838"/>
                  <a:pt x="431992" y="2657938"/>
                  <a:pt x="285761" y="2785579"/>
                </a:cubicBezTo>
                <a:cubicBezTo>
                  <a:pt x="94235" y="2952755"/>
                  <a:pt x="-11674" y="3225840"/>
                  <a:pt x="1025" y="3499450"/>
                </a:cubicBezTo>
                <a:cubicBezTo>
                  <a:pt x="42132" y="4388089"/>
                  <a:pt x="962845" y="4468339"/>
                  <a:pt x="1564000" y="4684085"/>
                </a:cubicBezTo>
                <a:cubicBezTo>
                  <a:pt x="1933699" y="4816700"/>
                  <a:pt x="2188849" y="5038991"/>
                  <a:pt x="2381554" y="5406988"/>
                </a:cubicBezTo>
                <a:cubicBezTo>
                  <a:pt x="2569676" y="5766476"/>
                  <a:pt x="2652152" y="6184483"/>
                  <a:pt x="2950111" y="6470136"/>
                </a:cubicBezTo>
                <a:cubicBezTo>
                  <a:pt x="3395609" y="6897175"/>
                  <a:pt x="4129771" y="6706172"/>
                  <a:pt x="4468575" y="6265387"/>
                </a:cubicBezTo>
                <a:cubicBezTo>
                  <a:pt x="4634049" y="6050035"/>
                  <a:pt x="4760773" y="5798026"/>
                  <a:pt x="4872050" y="5544316"/>
                </a:cubicBezTo>
                <a:cubicBezTo>
                  <a:pt x="5167259" y="4871160"/>
                  <a:pt x="5361142" y="4132678"/>
                  <a:pt x="5462077" y="3387126"/>
                </a:cubicBezTo>
                <a:cubicBezTo>
                  <a:pt x="5558298" y="2675873"/>
                  <a:pt x="5585920" y="1889870"/>
                  <a:pt x="5343076" y="1190661"/>
                </a:cubicBezTo>
                <a:cubicBezTo>
                  <a:pt x="5118822" y="544996"/>
                  <a:pt x="4637191" y="124765"/>
                  <a:pt x="4011425" y="51977"/>
                </a:cubicBezTo>
                <a:cubicBezTo>
                  <a:pt x="3986683" y="49097"/>
                  <a:pt x="3961416" y="48573"/>
                  <a:pt x="3936674" y="44776"/>
                </a:cubicBezTo>
                <a:close/>
              </a:path>
            </a:pathLst>
          </a:custGeom>
          <a:solidFill>
            <a:srgbClr val="0F5B42"/>
          </a:solidFill>
          <a:ln w="13091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grpSp>
        <p:nvGrpSpPr>
          <p:cNvPr id="952" name="Group 951">
            <a:extLst>
              <a:ext uri="{FF2B5EF4-FFF2-40B4-BE49-F238E27FC236}">
                <a16:creationId xmlns:a16="http://schemas.microsoft.com/office/drawing/2014/main" id="{86190CF7-2FFB-43CB-9F48-1A1E37DEDC2F}"/>
              </a:ext>
            </a:extLst>
          </p:cNvPr>
          <p:cNvGrpSpPr/>
          <p:nvPr/>
        </p:nvGrpSpPr>
        <p:grpSpPr>
          <a:xfrm flipH="1">
            <a:off x="-489819" y="5278611"/>
            <a:ext cx="2321182" cy="2091093"/>
            <a:chOff x="6096000" y="5445343"/>
            <a:chExt cx="2321182" cy="2091093"/>
          </a:xfrm>
        </p:grpSpPr>
        <p:grpSp>
          <p:nvGrpSpPr>
            <p:cNvPr id="953" name="Graphic 41">
              <a:extLst>
                <a:ext uri="{FF2B5EF4-FFF2-40B4-BE49-F238E27FC236}">
                  <a16:creationId xmlns:a16="http://schemas.microsoft.com/office/drawing/2014/main" id="{39E07CF6-D75C-4D9E-8C56-D59F49401B1C}"/>
                </a:ext>
              </a:extLst>
            </p:cNvPr>
            <p:cNvGrpSpPr/>
            <p:nvPr/>
          </p:nvGrpSpPr>
          <p:grpSpPr>
            <a:xfrm rot="974920">
              <a:off x="6164635" y="5445343"/>
              <a:ext cx="2252547" cy="2081013"/>
              <a:chOff x="5533993" y="2919380"/>
              <a:chExt cx="1124620" cy="1022571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984" name="Graphic 41">
                <a:extLst>
                  <a:ext uri="{FF2B5EF4-FFF2-40B4-BE49-F238E27FC236}">
                    <a16:creationId xmlns:a16="http://schemas.microsoft.com/office/drawing/2014/main" id="{033EF862-A754-4298-9861-49C3C731B827}"/>
                  </a:ext>
                </a:extLst>
              </p:cNvPr>
              <p:cNvGrpSpPr/>
              <p:nvPr/>
            </p:nvGrpSpPr>
            <p:grpSpPr>
              <a:xfrm>
                <a:off x="5533993" y="2919380"/>
                <a:ext cx="696150" cy="754633"/>
                <a:chOff x="5533993" y="2919380"/>
                <a:chExt cx="696150" cy="754633"/>
              </a:xfrm>
              <a:grpFill/>
            </p:grpSpPr>
            <p:sp>
              <p:nvSpPr>
                <p:cNvPr id="1001" name="Freeform: Shape 1000">
                  <a:extLst>
                    <a:ext uri="{FF2B5EF4-FFF2-40B4-BE49-F238E27FC236}">
                      <a16:creationId xmlns:a16="http://schemas.microsoft.com/office/drawing/2014/main" id="{51CDEF11-4EDA-4AD4-97BC-C614D7706A23}"/>
                    </a:ext>
                  </a:extLst>
                </p:cNvPr>
                <p:cNvSpPr/>
                <p:nvPr/>
              </p:nvSpPr>
              <p:spPr>
                <a:xfrm>
                  <a:off x="5533993" y="2919380"/>
                  <a:ext cx="696150" cy="754633"/>
                </a:xfrm>
                <a:custGeom>
                  <a:avLst/>
                  <a:gdLst>
                    <a:gd name="connsiteX0" fmla="*/ 682022 w 696150"/>
                    <a:gd name="connsiteY0" fmla="*/ 249206 h 754633"/>
                    <a:gd name="connsiteX1" fmla="*/ 293973 w 696150"/>
                    <a:gd name="connsiteY1" fmla="*/ 730885 h 754633"/>
                    <a:gd name="connsiteX2" fmla="*/ 204343 w 696150"/>
                    <a:gd name="connsiteY2" fmla="*/ 740505 h 754633"/>
                    <a:gd name="connsiteX3" fmla="*/ 23749 w 696150"/>
                    <a:gd name="connsiteY3" fmla="*/ 594963 h 754633"/>
                    <a:gd name="connsiteX4" fmla="*/ 14129 w 696150"/>
                    <a:gd name="connsiteY4" fmla="*/ 505333 h 754633"/>
                    <a:gd name="connsiteX5" fmla="*/ 402177 w 696150"/>
                    <a:gd name="connsiteY5" fmla="*/ 23749 h 754633"/>
                    <a:gd name="connsiteX6" fmla="*/ 491807 w 696150"/>
                    <a:gd name="connsiteY6" fmla="*/ 14129 h 754633"/>
                    <a:gd name="connsiteX7" fmla="*/ 672401 w 696150"/>
                    <a:gd name="connsiteY7" fmla="*/ 159671 h 754633"/>
                    <a:gd name="connsiteX8" fmla="*/ 682022 w 696150"/>
                    <a:gd name="connsiteY8" fmla="*/ 249206 h 754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96150" h="754633">
                      <a:moveTo>
                        <a:pt x="682022" y="249206"/>
                      </a:moveTo>
                      <a:lnTo>
                        <a:pt x="293973" y="730885"/>
                      </a:lnTo>
                      <a:cubicBezTo>
                        <a:pt x="271875" y="758317"/>
                        <a:pt x="231775" y="762603"/>
                        <a:pt x="204343" y="740505"/>
                      </a:cubicBezTo>
                      <a:lnTo>
                        <a:pt x="23749" y="594963"/>
                      </a:lnTo>
                      <a:cubicBezTo>
                        <a:pt x="-3683" y="572865"/>
                        <a:pt x="-7969" y="532765"/>
                        <a:pt x="14129" y="505333"/>
                      </a:cubicBezTo>
                      <a:lnTo>
                        <a:pt x="402177" y="23749"/>
                      </a:lnTo>
                      <a:cubicBezTo>
                        <a:pt x="424275" y="-3683"/>
                        <a:pt x="464375" y="-7969"/>
                        <a:pt x="491807" y="14129"/>
                      </a:cubicBezTo>
                      <a:lnTo>
                        <a:pt x="672401" y="159671"/>
                      </a:lnTo>
                      <a:cubicBezTo>
                        <a:pt x="699833" y="181673"/>
                        <a:pt x="704120" y="221869"/>
                        <a:pt x="682022" y="2492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1002" name="Freeform: Shape 1001">
                  <a:extLst>
                    <a:ext uri="{FF2B5EF4-FFF2-40B4-BE49-F238E27FC236}">
                      <a16:creationId xmlns:a16="http://schemas.microsoft.com/office/drawing/2014/main" id="{911D09FA-5124-4B9A-8791-4BB67906AF37}"/>
                    </a:ext>
                  </a:extLst>
                </p:cNvPr>
                <p:cNvSpPr/>
                <p:nvPr/>
              </p:nvSpPr>
              <p:spPr>
                <a:xfrm>
                  <a:off x="5575777" y="3374263"/>
                  <a:ext cx="148221" cy="148238"/>
                </a:xfrm>
                <a:custGeom>
                  <a:avLst/>
                  <a:gdLst>
                    <a:gd name="connsiteX0" fmla="*/ 131793 w 148221"/>
                    <a:gd name="connsiteY0" fmla="*/ 120649 h 148238"/>
                    <a:gd name="connsiteX1" fmla="*/ 27590 w 148221"/>
                    <a:gd name="connsiteY1" fmla="*/ 131889 h 148238"/>
                    <a:gd name="connsiteX2" fmla="*/ 16350 w 148221"/>
                    <a:gd name="connsiteY2" fmla="*/ 27590 h 148238"/>
                    <a:gd name="connsiteX3" fmla="*/ 120649 w 148221"/>
                    <a:gd name="connsiteY3" fmla="*/ 16350 h 148238"/>
                    <a:gd name="connsiteX4" fmla="*/ 131793 w 14822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21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463" y="41973"/>
                        <a:pt x="157511" y="88740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3" name="Freeform: Shape 1002">
                  <a:extLst>
                    <a:ext uri="{FF2B5EF4-FFF2-40B4-BE49-F238E27FC236}">
                      <a16:creationId xmlns:a16="http://schemas.microsoft.com/office/drawing/2014/main" id="{ACBEFA0A-6FFD-416A-A42A-D0032B15C7C4}"/>
                    </a:ext>
                  </a:extLst>
                </p:cNvPr>
                <p:cNvSpPr/>
                <p:nvPr/>
              </p:nvSpPr>
              <p:spPr>
                <a:xfrm>
                  <a:off x="5685409" y="3238151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4" name="Freeform: Shape 1003">
                  <a:extLst>
                    <a:ext uri="{FF2B5EF4-FFF2-40B4-BE49-F238E27FC236}">
                      <a16:creationId xmlns:a16="http://schemas.microsoft.com/office/drawing/2014/main" id="{E1A0350E-3392-4363-B08A-3A4AFD932DDB}"/>
                    </a:ext>
                  </a:extLst>
                </p:cNvPr>
                <p:cNvSpPr/>
                <p:nvPr/>
              </p:nvSpPr>
              <p:spPr>
                <a:xfrm>
                  <a:off x="5798947" y="3097181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171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5" name="Freeform: Shape 1004">
                  <a:extLst>
                    <a:ext uri="{FF2B5EF4-FFF2-40B4-BE49-F238E27FC236}">
                      <a16:creationId xmlns:a16="http://schemas.microsoft.com/office/drawing/2014/main" id="{0886EEDC-BD9C-4AAA-B3C5-11633ADBAB4C}"/>
                    </a:ext>
                  </a:extLst>
                </p:cNvPr>
                <p:cNvSpPr/>
                <p:nvPr/>
              </p:nvSpPr>
              <p:spPr>
                <a:xfrm>
                  <a:off x="5914390" y="2953829"/>
                  <a:ext cx="148301" cy="148268"/>
                </a:xfrm>
                <a:custGeom>
                  <a:avLst/>
                  <a:gdLst>
                    <a:gd name="connsiteX0" fmla="*/ 131889 w 148301"/>
                    <a:gd name="connsiteY0" fmla="*/ 120649 h 148268"/>
                    <a:gd name="connsiteX1" fmla="*/ 27590 w 148301"/>
                    <a:gd name="connsiteY1" fmla="*/ 131889 h 148268"/>
                    <a:gd name="connsiteX2" fmla="*/ 16350 w 148301"/>
                    <a:gd name="connsiteY2" fmla="*/ 27590 h 148268"/>
                    <a:gd name="connsiteX3" fmla="*/ 120554 w 148301"/>
                    <a:gd name="connsiteY3" fmla="*/ 16350 h 148268"/>
                    <a:gd name="connsiteX4" fmla="*/ 131889 w 148301"/>
                    <a:gd name="connsiteY4" fmla="*/ 120649 h 14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301" h="148268">
                      <a:moveTo>
                        <a:pt x="131889" y="120649"/>
                      </a:moveTo>
                      <a:cubicBezTo>
                        <a:pt x="106266" y="152558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558" y="42068"/>
                        <a:pt x="157606" y="88836"/>
                        <a:pt x="131889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6" name="Freeform: Shape 1005">
                  <a:extLst>
                    <a:ext uri="{FF2B5EF4-FFF2-40B4-BE49-F238E27FC236}">
                      <a16:creationId xmlns:a16="http://schemas.microsoft.com/office/drawing/2014/main" id="{8C035639-874B-43A6-9534-48618912019D}"/>
                    </a:ext>
                  </a:extLst>
                </p:cNvPr>
                <p:cNvSpPr/>
                <p:nvPr/>
              </p:nvSpPr>
              <p:spPr>
                <a:xfrm>
                  <a:off x="5703316" y="3476942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7" name="Freeform: Shape 1006">
                  <a:extLst>
                    <a:ext uri="{FF2B5EF4-FFF2-40B4-BE49-F238E27FC236}">
                      <a16:creationId xmlns:a16="http://schemas.microsoft.com/office/drawing/2014/main" id="{DC49D43A-1D3F-450D-BCDC-0FC7EB6D0257}"/>
                    </a:ext>
                  </a:extLst>
                </p:cNvPr>
                <p:cNvSpPr/>
                <p:nvPr/>
              </p:nvSpPr>
              <p:spPr>
                <a:xfrm>
                  <a:off x="5812949" y="3341021"/>
                  <a:ext cx="148151" cy="148143"/>
                </a:xfrm>
                <a:custGeom>
                  <a:avLst/>
                  <a:gdLst>
                    <a:gd name="connsiteX0" fmla="*/ 131793 w 148151"/>
                    <a:gd name="connsiteY0" fmla="*/ 120554 h 148143"/>
                    <a:gd name="connsiteX1" fmla="*/ 27590 w 148151"/>
                    <a:gd name="connsiteY1" fmla="*/ 131793 h 148143"/>
                    <a:gd name="connsiteX2" fmla="*/ 16350 w 148151"/>
                    <a:gd name="connsiteY2" fmla="*/ 27590 h 148143"/>
                    <a:gd name="connsiteX3" fmla="*/ 120649 w 148151"/>
                    <a:gd name="connsiteY3" fmla="*/ 16350 h 148143"/>
                    <a:gd name="connsiteX4" fmla="*/ 131793 w 148151"/>
                    <a:gd name="connsiteY4" fmla="*/ 120554 h 14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51" h="148143">
                      <a:moveTo>
                        <a:pt x="131793" y="120554"/>
                      </a:moveTo>
                      <a:cubicBezTo>
                        <a:pt x="106171" y="152367"/>
                        <a:pt x="59403" y="157416"/>
                        <a:pt x="27590" y="131793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367" y="41973"/>
                        <a:pt x="157416" y="88740"/>
                        <a:pt x="131793" y="12055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1008" name="Freeform: Shape 1007">
                  <a:extLst>
                    <a:ext uri="{FF2B5EF4-FFF2-40B4-BE49-F238E27FC236}">
                      <a16:creationId xmlns:a16="http://schemas.microsoft.com/office/drawing/2014/main" id="{16722BD8-0C99-465B-A67F-2E374823874C}"/>
                    </a:ext>
                  </a:extLst>
                </p:cNvPr>
                <p:cNvSpPr/>
                <p:nvPr/>
              </p:nvSpPr>
              <p:spPr>
                <a:xfrm>
                  <a:off x="5926487" y="3199955"/>
                  <a:ext cx="148173" cy="148238"/>
                </a:xfrm>
                <a:custGeom>
                  <a:avLst/>
                  <a:gdLst>
                    <a:gd name="connsiteX0" fmla="*/ 131793 w 148173"/>
                    <a:gd name="connsiteY0" fmla="*/ 120649 h 148238"/>
                    <a:gd name="connsiteX1" fmla="*/ 27590 w 148173"/>
                    <a:gd name="connsiteY1" fmla="*/ 131889 h 148238"/>
                    <a:gd name="connsiteX2" fmla="*/ 16350 w 148173"/>
                    <a:gd name="connsiteY2" fmla="*/ 27590 h 148238"/>
                    <a:gd name="connsiteX3" fmla="*/ 120554 w 148173"/>
                    <a:gd name="connsiteY3" fmla="*/ 16350 h 148238"/>
                    <a:gd name="connsiteX4" fmla="*/ 131793 w 14817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7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416" y="88836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9" name="Freeform: Shape 1008">
                  <a:extLst>
                    <a:ext uri="{FF2B5EF4-FFF2-40B4-BE49-F238E27FC236}">
                      <a16:creationId xmlns:a16="http://schemas.microsoft.com/office/drawing/2014/main" id="{60C538B9-508B-40E6-B9AF-1F3D59156FAA}"/>
                    </a:ext>
                  </a:extLst>
                </p:cNvPr>
                <p:cNvSpPr/>
                <p:nvPr/>
              </p:nvSpPr>
              <p:spPr>
                <a:xfrm>
                  <a:off x="6041930" y="3056604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266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1973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10" name="Freeform: Shape 1009">
                  <a:extLst>
                    <a:ext uri="{FF2B5EF4-FFF2-40B4-BE49-F238E27FC236}">
                      <a16:creationId xmlns:a16="http://schemas.microsoft.com/office/drawing/2014/main" id="{67F978EA-EACA-40C7-8024-5FCDF815790C}"/>
                    </a:ext>
                  </a:extLst>
                </p:cNvPr>
                <p:cNvSpPr/>
                <p:nvPr/>
              </p:nvSpPr>
              <p:spPr>
                <a:xfrm>
                  <a:off x="5856900" y="3273694"/>
                  <a:ext cx="71947" cy="60759"/>
                </a:xfrm>
                <a:custGeom>
                  <a:avLst/>
                  <a:gdLst>
                    <a:gd name="connsiteX0" fmla="*/ 40027 w 71947"/>
                    <a:gd name="connsiteY0" fmla="*/ 51959 h 60759"/>
                    <a:gd name="connsiteX1" fmla="*/ 51266 w 71947"/>
                    <a:gd name="connsiteY1" fmla="*/ 58150 h 60759"/>
                    <a:gd name="connsiteX2" fmla="*/ 63649 w 71947"/>
                    <a:gd name="connsiteY2" fmla="*/ 60532 h 60759"/>
                    <a:gd name="connsiteX3" fmla="*/ 71935 w 71947"/>
                    <a:gd name="connsiteY3" fmla="*/ 52054 h 60759"/>
                    <a:gd name="connsiteX4" fmla="*/ 64411 w 71947"/>
                    <a:gd name="connsiteY4" fmla="*/ 38624 h 60759"/>
                    <a:gd name="connsiteX5" fmla="*/ 57267 w 71947"/>
                    <a:gd name="connsiteY5" fmla="*/ 16907 h 60759"/>
                    <a:gd name="connsiteX6" fmla="*/ 43170 w 71947"/>
                    <a:gd name="connsiteY6" fmla="*/ 238 h 60759"/>
                    <a:gd name="connsiteX7" fmla="*/ 23358 w 71947"/>
                    <a:gd name="connsiteY7" fmla="*/ 9382 h 60759"/>
                    <a:gd name="connsiteX8" fmla="*/ 8594 w 71947"/>
                    <a:gd name="connsiteY8" fmla="*/ 25480 h 60759"/>
                    <a:gd name="connsiteX9" fmla="*/ 403 w 71947"/>
                    <a:gd name="connsiteY9" fmla="*/ 39767 h 60759"/>
                    <a:gd name="connsiteX10" fmla="*/ 3165 w 71947"/>
                    <a:gd name="connsiteY10" fmla="*/ 52435 h 60759"/>
                    <a:gd name="connsiteX11" fmla="*/ 13452 w 71947"/>
                    <a:gd name="connsiteY11" fmla="*/ 51102 h 60759"/>
                    <a:gd name="connsiteX12" fmla="*/ 40027 w 71947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1947" h="60759">
                      <a:moveTo>
                        <a:pt x="40027" y="51959"/>
                      </a:moveTo>
                      <a:cubicBezTo>
                        <a:pt x="43932" y="53769"/>
                        <a:pt x="47456" y="56245"/>
                        <a:pt x="51266" y="58150"/>
                      </a:cubicBezTo>
                      <a:cubicBezTo>
                        <a:pt x="55076" y="60055"/>
                        <a:pt x="59458" y="61294"/>
                        <a:pt x="63649" y="60532"/>
                      </a:cubicBezTo>
                      <a:cubicBezTo>
                        <a:pt x="67840" y="59674"/>
                        <a:pt x="71745" y="56245"/>
                        <a:pt x="71935" y="52054"/>
                      </a:cubicBezTo>
                      <a:cubicBezTo>
                        <a:pt x="72221" y="46816"/>
                        <a:pt x="67459" y="42910"/>
                        <a:pt x="64411" y="38624"/>
                      </a:cubicBezTo>
                      <a:cubicBezTo>
                        <a:pt x="60029" y="32338"/>
                        <a:pt x="59267" y="24337"/>
                        <a:pt x="57267" y="16907"/>
                      </a:cubicBezTo>
                      <a:cubicBezTo>
                        <a:pt x="55171" y="9478"/>
                        <a:pt x="50695" y="1762"/>
                        <a:pt x="43170" y="238"/>
                      </a:cubicBezTo>
                      <a:cubicBezTo>
                        <a:pt x="35740" y="-1190"/>
                        <a:pt x="28787" y="4048"/>
                        <a:pt x="23358" y="9382"/>
                      </a:cubicBezTo>
                      <a:cubicBezTo>
                        <a:pt x="18119" y="14431"/>
                        <a:pt x="13166" y="19765"/>
                        <a:pt x="8594" y="25480"/>
                      </a:cubicBezTo>
                      <a:cubicBezTo>
                        <a:pt x="5070" y="29766"/>
                        <a:pt x="1641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1929" y="47959"/>
                        <a:pt x="31740" y="48149"/>
                        <a:pt x="40027" y="5195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11" name="Freeform: Shape 1010">
                  <a:extLst>
                    <a:ext uri="{FF2B5EF4-FFF2-40B4-BE49-F238E27FC236}">
                      <a16:creationId xmlns:a16="http://schemas.microsoft.com/office/drawing/2014/main" id="{9A514B3E-7BB3-4AAE-A766-31A207FB4CF9}"/>
                    </a:ext>
                  </a:extLst>
                </p:cNvPr>
                <p:cNvSpPr/>
                <p:nvPr/>
              </p:nvSpPr>
              <p:spPr>
                <a:xfrm>
                  <a:off x="5856996" y="3271693"/>
                  <a:ext cx="72042" cy="60759"/>
                </a:xfrm>
                <a:custGeom>
                  <a:avLst/>
                  <a:gdLst>
                    <a:gd name="connsiteX0" fmla="*/ 40122 w 72042"/>
                    <a:gd name="connsiteY0" fmla="*/ 51959 h 60759"/>
                    <a:gd name="connsiteX1" fmla="*/ 51361 w 72042"/>
                    <a:gd name="connsiteY1" fmla="*/ 58150 h 60759"/>
                    <a:gd name="connsiteX2" fmla="*/ 63744 w 72042"/>
                    <a:gd name="connsiteY2" fmla="*/ 60532 h 60759"/>
                    <a:gd name="connsiteX3" fmla="*/ 72031 w 72042"/>
                    <a:gd name="connsiteY3" fmla="*/ 52054 h 60759"/>
                    <a:gd name="connsiteX4" fmla="*/ 64506 w 72042"/>
                    <a:gd name="connsiteY4" fmla="*/ 38624 h 60759"/>
                    <a:gd name="connsiteX5" fmla="*/ 57362 w 72042"/>
                    <a:gd name="connsiteY5" fmla="*/ 16907 h 60759"/>
                    <a:gd name="connsiteX6" fmla="*/ 43265 w 72042"/>
                    <a:gd name="connsiteY6" fmla="*/ 238 h 60759"/>
                    <a:gd name="connsiteX7" fmla="*/ 23358 w 72042"/>
                    <a:gd name="connsiteY7" fmla="*/ 9382 h 60759"/>
                    <a:gd name="connsiteX8" fmla="*/ 8499 w 72042"/>
                    <a:gd name="connsiteY8" fmla="*/ 25480 h 60759"/>
                    <a:gd name="connsiteX9" fmla="*/ 403 w 72042"/>
                    <a:gd name="connsiteY9" fmla="*/ 39767 h 60759"/>
                    <a:gd name="connsiteX10" fmla="*/ 3165 w 72042"/>
                    <a:gd name="connsiteY10" fmla="*/ 52435 h 60759"/>
                    <a:gd name="connsiteX11" fmla="*/ 13452 w 72042"/>
                    <a:gd name="connsiteY11" fmla="*/ 51102 h 60759"/>
                    <a:gd name="connsiteX12" fmla="*/ 40122 w 72042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2042" h="60759">
                      <a:moveTo>
                        <a:pt x="40122" y="51959"/>
                      </a:moveTo>
                      <a:cubicBezTo>
                        <a:pt x="44027" y="53769"/>
                        <a:pt x="47551" y="56245"/>
                        <a:pt x="51361" y="58150"/>
                      </a:cubicBezTo>
                      <a:cubicBezTo>
                        <a:pt x="55171" y="60055"/>
                        <a:pt x="59553" y="61294"/>
                        <a:pt x="63744" y="60532"/>
                      </a:cubicBezTo>
                      <a:cubicBezTo>
                        <a:pt x="67935" y="59674"/>
                        <a:pt x="71840" y="56245"/>
                        <a:pt x="72031" y="52054"/>
                      </a:cubicBezTo>
                      <a:cubicBezTo>
                        <a:pt x="72316" y="46816"/>
                        <a:pt x="67554" y="42910"/>
                        <a:pt x="64506" y="38624"/>
                      </a:cubicBezTo>
                      <a:cubicBezTo>
                        <a:pt x="60124" y="32338"/>
                        <a:pt x="59362" y="24337"/>
                        <a:pt x="57362" y="16907"/>
                      </a:cubicBezTo>
                      <a:cubicBezTo>
                        <a:pt x="55267" y="9478"/>
                        <a:pt x="50790" y="1667"/>
                        <a:pt x="43265" y="238"/>
                      </a:cubicBezTo>
                      <a:cubicBezTo>
                        <a:pt x="35836" y="-1190"/>
                        <a:pt x="28882" y="4048"/>
                        <a:pt x="23358" y="9382"/>
                      </a:cubicBezTo>
                      <a:cubicBezTo>
                        <a:pt x="18119" y="14431"/>
                        <a:pt x="13166" y="19860"/>
                        <a:pt x="8499" y="25480"/>
                      </a:cubicBezTo>
                      <a:cubicBezTo>
                        <a:pt x="4975" y="29766"/>
                        <a:pt x="1546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2024" y="47959"/>
                        <a:pt x="31835" y="48149"/>
                        <a:pt x="40122" y="5195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12" name="Freeform: Shape 1011">
                  <a:extLst>
                    <a:ext uri="{FF2B5EF4-FFF2-40B4-BE49-F238E27FC236}">
                      <a16:creationId xmlns:a16="http://schemas.microsoft.com/office/drawing/2014/main" id="{AEE4E332-437B-428E-82C2-2BC2463F5D94}"/>
                    </a:ext>
                  </a:extLst>
                </p:cNvPr>
                <p:cNvSpPr/>
                <p:nvPr/>
              </p:nvSpPr>
              <p:spPr>
                <a:xfrm>
                  <a:off x="5878042" y="3275485"/>
                  <a:ext cx="38411" cy="34927"/>
                </a:xfrm>
                <a:custGeom>
                  <a:avLst/>
                  <a:gdLst>
                    <a:gd name="connsiteX0" fmla="*/ 10408 w 38411"/>
                    <a:gd name="connsiteY0" fmla="*/ 2447 h 34927"/>
                    <a:gd name="connsiteX1" fmla="*/ 18123 w 38411"/>
                    <a:gd name="connsiteY1" fmla="*/ 66 h 34927"/>
                    <a:gd name="connsiteX2" fmla="*/ 24791 w 38411"/>
                    <a:gd name="connsiteY2" fmla="*/ 5305 h 34927"/>
                    <a:gd name="connsiteX3" fmla="*/ 29458 w 38411"/>
                    <a:gd name="connsiteY3" fmla="*/ 21402 h 34927"/>
                    <a:gd name="connsiteX4" fmla="*/ 38411 w 38411"/>
                    <a:gd name="connsiteY4" fmla="*/ 34927 h 34927"/>
                    <a:gd name="connsiteX5" fmla="*/ 25076 w 38411"/>
                    <a:gd name="connsiteY5" fmla="*/ 27879 h 34927"/>
                    <a:gd name="connsiteX6" fmla="*/ 20028 w 38411"/>
                    <a:gd name="connsiteY6" fmla="*/ 19592 h 34927"/>
                    <a:gd name="connsiteX7" fmla="*/ 13170 w 38411"/>
                    <a:gd name="connsiteY7" fmla="*/ 13115 h 34927"/>
                    <a:gd name="connsiteX8" fmla="*/ 6217 w 38411"/>
                    <a:gd name="connsiteY8" fmla="*/ 12925 h 34927"/>
                    <a:gd name="connsiteX9" fmla="*/ 407 w 38411"/>
                    <a:gd name="connsiteY9" fmla="*/ 13591 h 34927"/>
                    <a:gd name="connsiteX10" fmla="*/ 10408 w 38411"/>
                    <a:gd name="connsiteY10" fmla="*/ 2447 h 34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411" h="34927">
                      <a:moveTo>
                        <a:pt x="10408" y="2447"/>
                      </a:moveTo>
                      <a:cubicBezTo>
                        <a:pt x="12694" y="1018"/>
                        <a:pt x="15456" y="-315"/>
                        <a:pt x="18123" y="66"/>
                      </a:cubicBezTo>
                      <a:cubicBezTo>
                        <a:pt x="21076" y="542"/>
                        <a:pt x="23362" y="2828"/>
                        <a:pt x="24791" y="5305"/>
                      </a:cubicBezTo>
                      <a:cubicBezTo>
                        <a:pt x="27648" y="10162"/>
                        <a:pt x="28124" y="15973"/>
                        <a:pt x="29458" y="21402"/>
                      </a:cubicBezTo>
                      <a:cubicBezTo>
                        <a:pt x="30696" y="26831"/>
                        <a:pt x="33268" y="32546"/>
                        <a:pt x="38411" y="34927"/>
                      </a:cubicBezTo>
                      <a:cubicBezTo>
                        <a:pt x="33268" y="34546"/>
                        <a:pt x="28315" y="31879"/>
                        <a:pt x="25076" y="27879"/>
                      </a:cubicBezTo>
                      <a:cubicBezTo>
                        <a:pt x="23076" y="25307"/>
                        <a:pt x="21743" y="22354"/>
                        <a:pt x="20028" y="19592"/>
                      </a:cubicBezTo>
                      <a:cubicBezTo>
                        <a:pt x="18409" y="16830"/>
                        <a:pt x="16123" y="14258"/>
                        <a:pt x="13170" y="13115"/>
                      </a:cubicBezTo>
                      <a:cubicBezTo>
                        <a:pt x="10979" y="12258"/>
                        <a:pt x="8503" y="12353"/>
                        <a:pt x="6217" y="12925"/>
                      </a:cubicBezTo>
                      <a:cubicBezTo>
                        <a:pt x="4598" y="13306"/>
                        <a:pt x="1740" y="15401"/>
                        <a:pt x="407" y="13591"/>
                      </a:cubicBezTo>
                      <a:cubicBezTo>
                        <a:pt x="-2165" y="10448"/>
                        <a:pt x="8217" y="3781"/>
                        <a:pt x="10408" y="244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985" name="Graphic 41">
                <a:extLst>
                  <a:ext uri="{FF2B5EF4-FFF2-40B4-BE49-F238E27FC236}">
                    <a16:creationId xmlns:a16="http://schemas.microsoft.com/office/drawing/2014/main" id="{A0BC53C9-8DBA-4F7C-84F1-BF839B7B9011}"/>
                  </a:ext>
                </a:extLst>
              </p:cNvPr>
              <p:cNvGrpSpPr/>
              <p:nvPr/>
            </p:nvGrpSpPr>
            <p:grpSpPr>
              <a:xfrm>
                <a:off x="5927264" y="3155818"/>
                <a:ext cx="731349" cy="786133"/>
                <a:chOff x="5927264" y="3155818"/>
                <a:chExt cx="731349" cy="786133"/>
              </a:xfrm>
              <a:grpFill/>
            </p:grpSpPr>
            <p:grpSp>
              <p:nvGrpSpPr>
                <p:cNvPr id="986" name="Graphic 41">
                  <a:extLst>
                    <a:ext uri="{FF2B5EF4-FFF2-40B4-BE49-F238E27FC236}">
                      <a16:creationId xmlns:a16="http://schemas.microsoft.com/office/drawing/2014/main" id="{FE11180B-BBCA-42B6-AE75-C370A8C6CE8F}"/>
                    </a:ext>
                  </a:extLst>
                </p:cNvPr>
                <p:cNvGrpSpPr/>
                <p:nvPr/>
              </p:nvGrpSpPr>
              <p:grpSpPr>
                <a:xfrm>
                  <a:off x="6018094" y="3335962"/>
                  <a:ext cx="640519" cy="361519"/>
                  <a:chOff x="6018094" y="3335962"/>
                  <a:chExt cx="640519" cy="361519"/>
                </a:xfrm>
                <a:grpFill/>
              </p:grpSpPr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id="{F8F457FB-5EDF-442A-B28A-47B1BBA0A9C4}"/>
                      </a:ext>
                    </a:extLst>
                  </p:cNvPr>
                  <p:cNvSpPr/>
                  <p:nvPr/>
                </p:nvSpPr>
                <p:spPr>
                  <a:xfrm>
                    <a:off x="6026467" y="3340459"/>
                    <a:ext cx="96392" cy="64727"/>
                  </a:xfrm>
                  <a:custGeom>
                    <a:avLst/>
                    <a:gdLst>
                      <a:gd name="connsiteX0" fmla="*/ 83153 w 96392"/>
                      <a:gd name="connsiteY0" fmla="*/ 64728 h 64727"/>
                      <a:gd name="connsiteX1" fmla="*/ 0 w 96392"/>
                      <a:gd name="connsiteY1" fmla="*/ 2815 h 64727"/>
                      <a:gd name="connsiteX2" fmla="*/ 96393 w 96392"/>
                      <a:gd name="connsiteY2" fmla="*/ 42344 h 64727"/>
                      <a:gd name="connsiteX3" fmla="*/ 83153 w 96392"/>
                      <a:gd name="connsiteY3" fmla="*/ 64728 h 64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392" h="64727">
                        <a:moveTo>
                          <a:pt x="83153" y="64728"/>
                        </a:moveTo>
                        <a:cubicBezTo>
                          <a:pt x="83153" y="64728"/>
                          <a:pt x="5715" y="41487"/>
                          <a:pt x="0" y="2815"/>
                        </a:cubicBezTo>
                        <a:cubicBezTo>
                          <a:pt x="26194" y="-5567"/>
                          <a:pt x="55245" y="3958"/>
                          <a:pt x="96393" y="42344"/>
                        </a:cubicBezTo>
                        <a:cubicBezTo>
                          <a:pt x="90773" y="52536"/>
                          <a:pt x="83153" y="64728"/>
                          <a:pt x="83153" y="64728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id="{A7AABC52-7988-4D1E-8CE4-D3ECA0B1C0EE}"/>
                      </a:ext>
                    </a:extLst>
                  </p:cNvPr>
                  <p:cNvSpPr/>
                  <p:nvPr/>
                </p:nvSpPr>
                <p:spPr>
                  <a:xfrm>
                    <a:off x="6265221" y="3464957"/>
                    <a:ext cx="393392" cy="232523"/>
                  </a:xfrm>
                  <a:custGeom>
                    <a:avLst/>
                    <a:gdLst>
                      <a:gd name="connsiteX0" fmla="*/ 391229 w 393392"/>
                      <a:gd name="connsiteY0" fmla="*/ 223408 h 232523"/>
                      <a:gd name="connsiteX1" fmla="*/ 367512 w 393392"/>
                      <a:gd name="connsiteY1" fmla="*/ 230361 h 232523"/>
                      <a:gd name="connsiteX2" fmla="*/ 2990 w 393392"/>
                      <a:gd name="connsiteY2" fmla="*/ 31098 h 232523"/>
                      <a:gd name="connsiteX3" fmla="*/ 3752 w 393392"/>
                      <a:gd name="connsiteY3" fmla="*/ 11000 h 232523"/>
                      <a:gd name="connsiteX4" fmla="*/ 3752 w 393392"/>
                      <a:gd name="connsiteY4" fmla="*/ 11000 h 232523"/>
                      <a:gd name="connsiteX5" fmla="*/ 19564 w 393392"/>
                      <a:gd name="connsiteY5" fmla="*/ 618 h 232523"/>
                      <a:gd name="connsiteX6" fmla="*/ 384276 w 393392"/>
                      <a:gd name="connsiteY6" fmla="*/ 199595 h 232523"/>
                      <a:gd name="connsiteX7" fmla="*/ 391229 w 393392"/>
                      <a:gd name="connsiteY7" fmla="*/ 223408 h 232523"/>
                      <a:gd name="connsiteX8" fmla="*/ 391229 w 393392"/>
                      <a:gd name="connsiteY8" fmla="*/ 223408 h 232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3392" h="232523">
                        <a:moveTo>
                          <a:pt x="391229" y="223408"/>
                        </a:moveTo>
                        <a:cubicBezTo>
                          <a:pt x="386562" y="231885"/>
                          <a:pt x="375989" y="235028"/>
                          <a:pt x="367512" y="230361"/>
                        </a:cubicBezTo>
                        <a:lnTo>
                          <a:pt x="2990" y="31098"/>
                        </a:lnTo>
                        <a:cubicBezTo>
                          <a:pt x="-1296" y="28716"/>
                          <a:pt x="-915" y="19477"/>
                          <a:pt x="3752" y="11000"/>
                        </a:cubicBezTo>
                        <a:lnTo>
                          <a:pt x="3752" y="11000"/>
                        </a:lnTo>
                        <a:cubicBezTo>
                          <a:pt x="8420" y="2523"/>
                          <a:pt x="15373" y="-1668"/>
                          <a:pt x="19564" y="618"/>
                        </a:cubicBezTo>
                        <a:lnTo>
                          <a:pt x="384276" y="199595"/>
                        </a:lnTo>
                        <a:cubicBezTo>
                          <a:pt x="392753" y="204262"/>
                          <a:pt x="395897" y="214930"/>
                          <a:pt x="391229" y="223408"/>
                        </a:cubicBezTo>
                        <a:lnTo>
                          <a:pt x="391229" y="22340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id="{CFECB4B8-5DC2-465A-8E7A-CC118771FCBA}"/>
                      </a:ext>
                    </a:extLst>
                  </p:cNvPr>
                  <p:cNvSpPr/>
                  <p:nvPr/>
                </p:nvSpPr>
                <p:spPr>
                  <a:xfrm>
                    <a:off x="6097047" y="3372992"/>
                    <a:ext cx="222885" cy="142208"/>
                  </a:xfrm>
                  <a:custGeom>
                    <a:avLst/>
                    <a:gdLst>
                      <a:gd name="connsiteX0" fmla="*/ 222885 w 222885"/>
                      <a:gd name="connsiteY0" fmla="*/ 111538 h 142208"/>
                      <a:gd name="connsiteX1" fmla="*/ 206026 w 222885"/>
                      <a:gd name="connsiteY1" fmla="*/ 142208 h 142208"/>
                      <a:gd name="connsiteX2" fmla="*/ 0 w 222885"/>
                      <a:gd name="connsiteY2" fmla="*/ 27432 h 142208"/>
                      <a:gd name="connsiteX3" fmla="*/ 15049 w 222885"/>
                      <a:gd name="connsiteY3" fmla="*/ 0 h 142208"/>
                      <a:gd name="connsiteX4" fmla="*/ 222885 w 222885"/>
                      <a:gd name="connsiteY4" fmla="*/ 111538 h 142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885" h="142208">
                        <a:moveTo>
                          <a:pt x="222885" y="111538"/>
                        </a:moveTo>
                        <a:cubicBezTo>
                          <a:pt x="219932" y="112014"/>
                          <a:pt x="204121" y="137827"/>
                          <a:pt x="206026" y="142208"/>
                        </a:cubicBezTo>
                        <a:cubicBezTo>
                          <a:pt x="132112" y="109061"/>
                          <a:pt x="63151" y="71057"/>
                          <a:pt x="0" y="27432"/>
                        </a:cubicBezTo>
                        <a:cubicBezTo>
                          <a:pt x="9239" y="19717"/>
                          <a:pt x="12954" y="12764"/>
                          <a:pt x="15049" y="0"/>
                        </a:cubicBezTo>
                        <a:cubicBezTo>
                          <a:pt x="86296" y="28670"/>
                          <a:pt x="155353" y="66770"/>
                          <a:pt x="222885" y="111538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id="{7C468D32-39B0-45A2-AB22-6A94DC400487}"/>
                      </a:ext>
                    </a:extLst>
                  </p:cNvPr>
                  <p:cNvSpPr/>
                  <p:nvPr/>
                </p:nvSpPr>
                <p:spPr>
                  <a:xfrm>
                    <a:off x="6018094" y="3335962"/>
                    <a:ext cx="62001" cy="45973"/>
                  </a:xfrm>
                  <a:custGeom>
                    <a:avLst/>
                    <a:gdLst>
                      <a:gd name="connsiteX0" fmla="*/ 44187 w 62001"/>
                      <a:gd name="connsiteY0" fmla="*/ 39316 h 45973"/>
                      <a:gd name="connsiteX1" fmla="*/ 43330 w 62001"/>
                      <a:gd name="connsiteY1" fmla="*/ 32744 h 45973"/>
                      <a:gd name="connsiteX2" fmla="*/ 45330 w 62001"/>
                      <a:gd name="connsiteY2" fmla="*/ 26553 h 45973"/>
                      <a:gd name="connsiteX3" fmla="*/ 54379 w 62001"/>
                      <a:gd name="connsiteY3" fmla="*/ 22838 h 45973"/>
                      <a:gd name="connsiteX4" fmla="*/ 61903 w 62001"/>
                      <a:gd name="connsiteY4" fmla="*/ 17218 h 45973"/>
                      <a:gd name="connsiteX5" fmla="*/ 60189 w 62001"/>
                      <a:gd name="connsiteY5" fmla="*/ 11789 h 45973"/>
                      <a:gd name="connsiteX6" fmla="*/ 55522 w 62001"/>
                      <a:gd name="connsiteY6" fmla="*/ 8265 h 45973"/>
                      <a:gd name="connsiteX7" fmla="*/ 8373 w 62001"/>
                      <a:gd name="connsiteY7" fmla="*/ 1407 h 45973"/>
                      <a:gd name="connsiteX8" fmla="*/ 1039 w 62001"/>
                      <a:gd name="connsiteY8" fmla="*/ 5312 h 45973"/>
                      <a:gd name="connsiteX9" fmla="*/ 1324 w 62001"/>
                      <a:gd name="connsiteY9" fmla="*/ 14742 h 45973"/>
                      <a:gd name="connsiteX10" fmla="*/ 35805 w 62001"/>
                      <a:gd name="connsiteY10" fmla="*/ 45317 h 45973"/>
                      <a:gd name="connsiteX11" fmla="*/ 44187 w 62001"/>
                      <a:gd name="connsiteY11" fmla="*/ 39316 h 4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001" h="45973">
                        <a:moveTo>
                          <a:pt x="44187" y="39316"/>
                        </a:moveTo>
                        <a:cubicBezTo>
                          <a:pt x="43806" y="37125"/>
                          <a:pt x="43330" y="34935"/>
                          <a:pt x="43330" y="32744"/>
                        </a:cubicBezTo>
                        <a:cubicBezTo>
                          <a:pt x="43330" y="30553"/>
                          <a:pt x="43806" y="28267"/>
                          <a:pt x="45330" y="26553"/>
                        </a:cubicBezTo>
                        <a:cubicBezTo>
                          <a:pt x="47521" y="24076"/>
                          <a:pt x="51140" y="23600"/>
                          <a:pt x="54379" y="22838"/>
                        </a:cubicBezTo>
                        <a:cubicBezTo>
                          <a:pt x="57617" y="22076"/>
                          <a:pt x="61237" y="20457"/>
                          <a:pt x="61903" y="17218"/>
                        </a:cubicBezTo>
                        <a:cubicBezTo>
                          <a:pt x="62284" y="15313"/>
                          <a:pt x="61522" y="13313"/>
                          <a:pt x="60189" y="11789"/>
                        </a:cubicBezTo>
                        <a:cubicBezTo>
                          <a:pt x="58951" y="10265"/>
                          <a:pt x="57141" y="9217"/>
                          <a:pt x="55522" y="8265"/>
                        </a:cubicBezTo>
                        <a:cubicBezTo>
                          <a:pt x="41234" y="549"/>
                          <a:pt x="24280" y="-1832"/>
                          <a:pt x="8373" y="1407"/>
                        </a:cubicBezTo>
                        <a:cubicBezTo>
                          <a:pt x="5611" y="1978"/>
                          <a:pt x="2658" y="2931"/>
                          <a:pt x="1039" y="5312"/>
                        </a:cubicBezTo>
                        <a:cubicBezTo>
                          <a:pt x="-771" y="8074"/>
                          <a:pt x="86" y="11694"/>
                          <a:pt x="1324" y="14742"/>
                        </a:cubicBezTo>
                        <a:cubicBezTo>
                          <a:pt x="7325" y="30363"/>
                          <a:pt x="20374" y="40173"/>
                          <a:pt x="35805" y="45317"/>
                        </a:cubicBezTo>
                        <a:cubicBezTo>
                          <a:pt x="40948" y="47031"/>
                          <a:pt x="45235" y="45507"/>
                          <a:pt x="44187" y="39316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87" name="Graphic 41">
                  <a:extLst>
                    <a:ext uri="{FF2B5EF4-FFF2-40B4-BE49-F238E27FC236}">
                      <a16:creationId xmlns:a16="http://schemas.microsoft.com/office/drawing/2014/main" id="{8E7DFEC3-7458-4B35-B27F-45FDD5C948EF}"/>
                    </a:ext>
                  </a:extLst>
                </p:cNvPr>
                <p:cNvGrpSpPr/>
                <p:nvPr/>
              </p:nvGrpSpPr>
              <p:grpSpPr>
                <a:xfrm>
                  <a:off x="5927264" y="3324350"/>
                  <a:ext cx="588244" cy="617601"/>
                  <a:chOff x="5927264" y="3324350"/>
                  <a:chExt cx="588244" cy="617601"/>
                </a:xfrm>
                <a:grpFill/>
              </p:grpSpPr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id="{123F574B-C1C8-45B9-8D8D-64604DCD82DE}"/>
                      </a:ext>
                    </a:extLst>
                  </p:cNvPr>
                  <p:cNvSpPr/>
                  <p:nvPr/>
                </p:nvSpPr>
                <p:spPr>
                  <a:xfrm>
                    <a:off x="5935917" y="3330320"/>
                    <a:ext cx="79977" cy="84486"/>
                  </a:xfrm>
                  <a:custGeom>
                    <a:avLst/>
                    <a:gdLst>
                      <a:gd name="connsiteX0" fmla="*/ 60546 w 79977"/>
                      <a:gd name="connsiteY0" fmla="*/ 84487 h 84486"/>
                      <a:gd name="connsiteX1" fmla="*/ 444 w 79977"/>
                      <a:gd name="connsiteY1" fmla="*/ 0 h 84486"/>
                      <a:gd name="connsiteX2" fmla="*/ 79977 w 79977"/>
                      <a:gd name="connsiteY2" fmla="*/ 67247 h 84486"/>
                      <a:gd name="connsiteX3" fmla="*/ 60546 w 79977"/>
                      <a:gd name="connsiteY3" fmla="*/ 84487 h 84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977" h="84486">
                        <a:moveTo>
                          <a:pt x="60546" y="84487"/>
                        </a:moveTo>
                        <a:cubicBezTo>
                          <a:pt x="60546" y="84487"/>
                          <a:pt x="-6033" y="38481"/>
                          <a:pt x="444" y="0"/>
                        </a:cubicBezTo>
                        <a:cubicBezTo>
                          <a:pt x="27971" y="0"/>
                          <a:pt x="52641" y="18002"/>
                          <a:pt x="79977" y="67247"/>
                        </a:cubicBezTo>
                        <a:cubicBezTo>
                          <a:pt x="71500" y="75152"/>
                          <a:pt x="60546" y="84487"/>
                          <a:pt x="60546" y="84487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id="{8B5EC3D4-2AE7-4FBF-AE80-475F44F585DC}"/>
                      </a:ext>
                    </a:extLst>
                  </p:cNvPr>
                  <p:cNvSpPr/>
                  <p:nvPr/>
                </p:nvSpPr>
                <p:spPr>
                  <a:xfrm>
                    <a:off x="6118785" y="3524955"/>
                    <a:ext cx="396723" cy="416996"/>
                  </a:xfrm>
                  <a:custGeom>
                    <a:avLst/>
                    <a:gdLst>
                      <a:gd name="connsiteX0" fmla="*/ 389457 w 396723"/>
                      <a:gd name="connsiteY0" fmla="*/ 410488 h 416996"/>
                      <a:gd name="connsiteX1" fmla="*/ 389457 w 396723"/>
                      <a:gd name="connsiteY1" fmla="*/ 410488 h 416996"/>
                      <a:gd name="connsiteX2" fmla="*/ 369264 w 396723"/>
                      <a:gd name="connsiteY2" fmla="*/ 414679 h 416996"/>
                      <a:gd name="connsiteX3" fmla="*/ 1980 w 396723"/>
                      <a:gd name="connsiteY3" fmla="*/ 26440 h 416996"/>
                      <a:gd name="connsiteX4" fmla="*/ 7409 w 396723"/>
                      <a:gd name="connsiteY4" fmla="*/ 6056 h 416996"/>
                      <a:gd name="connsiteX5" fmla="*/ 7409 w 396723"/>
                      <a:gd name="connsiteY5" fmla="*/ 6056 h 416996"/>
                      <a:gd name="connsiteX6" fmla="*/ 27126 w 396723"/>
                      <a:gd name="connsiteY6" fmla="*/ 2532 h 416996"/>
                      <a:gd name="connsiteX7" fmla="*/ 394695 w 396723"/>
                      <a:gd name="connsiteY7" fmla="*/ 390581 h 416996"/>
                      <a:gd name="connsiteX8" fmla="*/ 389457 w 396723"/>
                      <a:gd name="connsiteY8" fmla="*/ 410488 h 416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6723" h="416996">
                        <a:moveTo>
                          <a:pt x="389457" y="410488"/>
                        </a:moveTo>
                        <a:lnTo>
                          <a:pt x="389457" y="410488"/>
                        </a:lnTo>
                        <a:cubicBezTo>
                          <a:pt x="382408" y="417155"/>
                          <a:pt x="373359" y="418965"/>
                          <a:pt x="369264" y="414679"/>
                        </a:cubicBezTo>
                        <a:lnTo>
                          <a:pt x="1980" y="26440"/>
                        </a:lnTo>
                        <a:cubicBezTo>
                          <a:pt x="-2116" y="22058"/>
                          <a:pt x="360" y="12629"/>
                          <a:pt x="7409" y="6056"/>
                        </a:cubicBezTo>
                        <a:lnTo>
                          <a:pt x="7409" y="6056"/>
                        </a:lnTo>
                        <a:cubicBezTo>
                          <a:pt x="14457" y="-611"/>
                          <a:pt x="23030" y="-1754"/>
                          <a:pt x="27126" y="2532"/>
                        </a:cubicBezTo>
                        <a:lnTo>
                          <a:pt x="394695" y="390581"/>
                        </a:lnTo>
                        <a:cubicBezTo>
                          <a:pt x="398791" y="394962"/>
                          <a:pt x="396505" y="403916"/>
                          <a:pt x="389457" y="410488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id="{10153CBC-4DB5-48D6-879D-9405C312A7A3}"/>
                      </a:ext>
                    </a:extLst>
                  </p:cNvPr>
                  <p:cNvSpPr/>
                  <p:nvPr/>
                </p:nvSpPr>
                <p:spPr>
                  <a:xfrm>
                    <a:off x="5985795" y="3384898"/>
                    <a:ext cx="186308" cy="194024"/>
                  </a:xfrm>
                  <a:custGeom>
                    <a:avLst/>
                    <a:gdLst>
                      <a:gd name="connsiteX0" fmla="*/ 186309 w 186308"/>
                      <a:gd name="connsiteY0" fmla="*/ 170021 h 194024"/>
                      <a:gd name="connsiteX1" fmla="*/ 160877 w 186308"/>
                      <a:gd name="connsiteY1" fmla="*/ 194024 h 194024"/>
                      <a:gd name="connsiteX2" fmla="*/ 0 w 186308"/>
                      <a:gd name="connsiteY2" fmla="*/ 21431 h 194024"/>
                      <a:gd name="connsiteX3" fmla="*/ 22670 w 186308"/>
                      <a:gd name="connsiteY3" fmla="*/ 0 h 194024"/>
                      <a:gd name="connsiteX4" fmla="*/ 186309 w 186308"/>
                      <a:gd name="connsiteY4" fmla="*/ 170021 h 194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308" h="194024">
                        <a:moveTo>
                          <a:pt x="186309" y="170021"/>
                        </a:moveTo>
                        <a:cubicBezTo>
                          <a:pt x="183356" y="169545"/>
                          <a:pt x="160401" y="189262"/>
                          <a:pt x="160877" y="194024"/>
                        </a:cubicBezTo>
                        <a:cubicBezTo>
                          <a:pt x="100679" y="139732"/>
                          <a:pt x="46768" y="82391"/>
                          <a:pt x="0" y="21431"/>
                        </a:cubicBezTo>
                        <a:cubicBezTo>
                          <a:pt x="11144" y="16859"/>
                          <a:pt x="16859" y="11430"/>
                          <a:pt x="22670" y="0"/>
                        </a:cubicBezTo>
                        <a:cubicBezTo>
                          <a:pt x="81820" y="49149"/>
                          <a:pt x="135826" y="106585"/>
                          <a:pt x="186309" y="17002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id="{D35E17A5-A8FD-4D8C-9888-E6F22EF50491}"/>
                      </a:ext>
                    </a:extLst>
                  </p:cNvPr>
                  <p:cNvSpPr/>
                  <p:nvPr/>
                </p:nvSpPr>
                <p:spPr>
                  <a:xfrm>
                    <a:off x="5927264" y="3324350"/>
                    <a:ext cx="57602" cy="52537"/>
                  </a:xfrm>
                  <a:custGeom>
                    <a:avLst/>
                    <a:gdLst>
                      <a:gd name="connsiteX0" fmla="*/ 33290 w 57602"/>
                      <a:gd name="connsiteY0" fmla="*/ 47309 h 52537"/>
                      <a:gd name="connsiteX1" fmla="*/ 34528 w 57602"/>
                      <a:gd name="connsiteY1" fmla="*/ 40736 h 52537"/>
                      <a:gd name="connsiteX2" fmla="*/ 38243 w 57602"/>
                      <a:gd name="connsiteY2" fmla="*/ 35402 h 52537"/>
                      <a:gd name="connsiteX3" fmla="*/ 47958 w 57602"/>
                      <a:gd name="connsiteY3" fmla="*/ 34640 h 52537"/>
                      <a:gd name="connsiteX4" fmla="*/ 56912 w 57602"/>
                      <a:gd name="connsiteY4" fmla="*/ 31592 h 52537"/>
                      <a:gd name="connsiteX5" fmla="*/ 57007 w 57602"/>
                      <a:gd name="connsiteY5" fmla="*/ 25877 h 52537"/>
                      <a:gd name="connsiteX6" fmla="*/ 53578 w 57602"/>
                      <a:gd name="connsiteY6" fmla="*/ 21115 h 52537"/>
                      <a:gd name="connsiteX7" fmla="*/ 10811 w 57602"/>
                      <a:gd name="connsiteY7" fmla="*/ 160 h 52537"/>
                      <a:gd name="connsiteX8" fmla="*/ 2715 w 57602"/>
                      <a:gd name="connsiteY8" fmla="*/ 1589 h 52537"/>
                      <a:gd name="connsiteX9" fmla="*/ 48 w 57602"/>
                      <a:gd name="connsiteY9" fmla="*/ 10637 h 52537"/>
                      <a:gd name="connsiteX10" fmla="*/ 23479 w 57602"/>
                      <a:gd name="connsiteY10" fmla="*/ 50357 h 52537"/>
                      <a:gd name="connsiteX11" fmla="*/ 33290 w 57602"/>
                      <a:gd name="connsiteY11" fmla="*/ 47309 h 5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602" h="52537">
                        <a:moveTo>
                          <a:pt x="33290" y="47309"/>
                        </a:moveTo>
                        <a:cubicBezTo>
                          <a:pt x="33671" y="45118"/>
                          <a:pt x="33861" y="42927"/>
                          <a:pt x="34528" y="40736"/>
                        </a:cubicBezTo>
                        <a:cubicBezTo>
                          <a:pt x="35195" y="38641"/>
                          <a:pt x="36338" y="36545"/>
                          <a:pt x="38243" y="35402"/>
                        </a:cubicBezTo>
                        <a:cubicBezTo>
                          <a:pt x="41100" y="33688"/>
                          <a:pt x="44720" y="34355"/>
                          <a:pt x="47958" y="34640"/>
                        </a:cubicBezTo>
                        <a:cubicBezTo>
                          <a:pt x="51292" y="34926"/>
                          <a:pt x="55197" y="34450"/>
                          <a:pt x="56912" y="31592"/>
                        </a:cubicBezTo>
                        <a:cubicBezTo>
                          <a:pt x="57864" y="29878"/>
                          <a:pt x="57769" y="27687"/>
                          <a:pt x="57007" y="25877"/>
                        </a:cubicBezTo>
                        <a:cubicBezTo>
                          <a:pt x="56245" y="24068"/>
                          <a:pt x="54912" y="22544"/>
                          <a:pt x="53578" y="21115"/>
                        </a:cubicBezTo>
                        <a:cubicBezTo>
                          <a:pt x="42339" y="9399"/>
                          <a:pt x="27003" y="1779"/>
                          <a:pt x="10811" y="160"/>
                        </a:cubicBezTo>
                        <a:cubicBezTo>
                          <a:pt x="8049" y="-126"/>
                          <a:pt x="4905" y="-221"/>
                          <a:pt x="2715" y="1589"/>
                        </a:cubicBezTo>
                        <a:cubicBezTo>
                          <a:pt x="143" y="3684"/>
                          <a:pt x="-143" y="7399"/>
                          <a:pt x="48" y="10637"/>
                        </a:cubicBezTo>
                        <a:cubicBezTo>
                          <a:pt x="1000" y="27306"/>
                          <a:pt x="10335" y="40736"/>
                          <a:pt x="23479" y="50357"/>
                        </a:cubicBezTo>
                        <a:cubicBezTo>
                          <a:pt x="27861" y="53690"/>
                          <a:pt x="32337" y="53595"/>
                          <a:pt x="33290" y="4730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88" name="Graphic 41">
                  <a:extLst>
                    <a:ext uri="{FF2B5EF4-FFF2-40B4-BE49-F238E27FC236}">
                      <a16:creationId xmlns:a16="http://schemas.microsoft.com/office/drawing/2014/main" id="{EF43ADFA-54B6-4A04-89B2-CB2CFF7C7B45}"/>
                    </a:ext>
                  </a:extLst>
                </p:cNvPr>
                <p:cNvGrpSpPr/>
                <p:nvPr/>
              </p:nvGrpSpPr>
              <p:grpSpPr>
                <a:xfrm>
                  <a:off x="6066281" y="3155818"/>
                  <a:ext cx="374081" cy="647597"/>
                  <a:chOff x="6066281" y="3155818"/>
                  <a:chExt cx="374081" cy="647597"/>
                </a:xfrm>
                <a:grpFill/>
              </p:grpSpPr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id="{3449B8DC-0007-48BE-941A-701ACED601E0}"/>
                      </a:ext>
                    </a:extLst>
                  </p:cNvPr>
                  <p:cNvSpPr/>
                  <p:nvPr/>
                </p:nvSpPr>
                <p:spPr>
                  <a:xfrm>
                    <a:off x="6068064" y="3157632"/>
                    <a:ext cx="63939" cy="96393"/>
                  </a:xfrm>
                  <a:custGeom>
                    <a:avLst/>
                    <a:gdLst>
                      <a:gd name="connsiteX0" fmla="*/ 40984 w 63939"/>
                      <a:gd name="connsiteY0" fmla="*/ 96393 h 96393"/>
                      <a:gd name="connsiteX1" fmla="*/ 2789 w 63939"/>
                      <a:gd name="connsiteY1" fmla="*/ 0 h 96393"/>
                      <a:gd name="connsiteX2" fmla="*/ 63940 w 63939"/>
                      <a:gd name="connsiteY2" fmla="*/ 84296 h 96393"/>
                      <a:gd name="connsiteX3" fmla="*/ 40984 w 63939"/>
                      <a:gd name="connsiteY3" fmla="*/ 96393 h 96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939" h="96393">
                        <a:moveTo>
                          <a:pt x="40984" y="96393"/>
                        </a:moveTo>
                        <a:cubicBezTo>
                          <a:pt x="40984" y="96393"/>
                          <a:pt x="-12641" y="35909"/>
                          <a:pt x="2789" y="0"/>
                        </a:cubicBezTo>
                        <a:cubicBezTo>
                          <a:pt x="29554" y="6667"/>
                          <a:pt x="49176" y="30004"/>
                          <a:pt x="63940" y="84296"/>
                        </a:cubicBezTo>
                        <a:cubicBezTo>
                          <a:pt x="53938" y="90011"/>
                          <a:pt x="40984" y="96393"/>
                          <a:pt x="40984" y="9639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id="{5522573D-4F27-480C-A7A8-0E4418852D07}"/>
                      </a:ext>
                    </a:extLst>
                  </p:cNvPr>
                  <p:cNvSpPr/>
                  <p:nvPr/>
                </p:nvSpPr>
                <p:spPr>
                  <a:xfrm>
                    <a:off x="6199087" y="3396152"/>
                    <a:ext cx="241275" cy="407263"/>
                  </a:xfrm>
                  <a:custGeom>
                    <a:avLst/>
                    <a:gdLst>
                      <a:gd name="connsiteX0" fmla="*/ 233145 w 241275"/>
                      <a:gd name="connsiteY0" fmla="*/ 405275 h 407263"/>
                      <a:gd name="connsiteX1" fmla="*/ 233145 w 241275"/>
                      <a:gd name="connsiteY1" fmla="*/ 405275 h 407263"/>
                      <a:gd name="connsiteX2" fmla="*/ 207808 w 241275"/>
                      <a:gd name="connsiteY2" fmla="*/ 396226 h 407263"/>
                      <a:gd name="connsiteX3" fmla="*/ 2925 w 241275"/>
                      <a:gd name="connsiteY3" fmla="*/ 29514 h 407263"/>
                      <a:gd name="connsiteX4" fmla="*/ 8355 w 241275"/>
                      <a:gd name="connsiteY4" fmla="*/ 1986 h 407263"/>
                      <a:gd name="connsiteX5" fmla="*/ 8355 w 241275"/>
                      <a:gd name="connsiteY5" fmla="*/ 1986 h 407263"/>
                      <a:gd name="connsiteX6" fmla="*/ 33596 w 241275"/>
                      <a:gd name="connsiteY6" fmla="*/ 11130 h 407263"/>
                      <a:gd name="connsiteX7" fmla="*/ 238193 w 241275"/>
                      <a:gd name="connsiteY7" fmla="*/ 378986 h 407263"/>
                      <a:gd name="connsiteX8" fmla="*/ 233145 w 241275"/>
                      <a:gd name="connsiteY8" fmla="*/ 405275 h 407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1275" h="407263">
                        <a:moveTo>
                          <a:pt x="233145" y="405275"/>
                        </a:moveTo>
                        <a:lnTo>
                          <a:pt x="233145" y="405275"/>
                        </a:lnTo>
                        <a:cubicBezTo>
                          <a:pt x="224763" y="410037"/>
                          <a:pt x="213428" y="405942"/>
                          <a:pt x="207808" y="396226"/>
                        </a:cubicBezTo>
                        <a:lnTo>
                          <a:pt x="2925" y="29514"/>
                        </a:lnTo>
                        <a:cubicBezTo>
                          <a:pt x="-2599" y="19703"/>
                          <a:pt x="-27" y="6749"/>
                          <a:pt x="8355" y="1986"/>
                        </a:cubicBezTo>
                        <a:lnTo>
                          <a:pt x="8355" y="1986"/>
                        </a:lnTo>
                        <a:cubicBezTo>
                          <a:pt x="16737" y="-2776"/>
                          <a:pt x="28071" y="1320"/>
                          <a:pt x="33596" y="11130"/>
                        </a:cubicBezTo>
                        <a:lnTo>
                          <a:pt x="238193" y="378986"/>
                        </a:lnTo>
                        <a:cubicBezTo>
                          <a:pt x="243813" y="388797"/>
                          <a:pt x="241527" y="400512"/>
                          <a:pt x="233145" y="40527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id="{0D3B73F9-1332-49E0-AC71-F4C30538E149}"/>
                      </a:ext>
                    </a:extLst>
                  </p:cNvPr>
                  <p:cNvSpPr/>
                  <p:nvPr/>
                </p:nvSpPr>
                <p:spPr>
                  <a:xfrm>
                    <a:off x="6100857" y="3227926"/>
                    <a:ext cx="134207" cy="201739"/>
                  </a:xfrm>
                  <a:custGeom>
                    <a:avLst/>
                    <a:gdLst>
                      <a:gd name="connsiteX0" fmla="*/ 134207 w 134207"/>
                      <a:gd name="connsiteY0" fmla="*/ 184499 h 201739"/>
                      <a:gd name="connsiteX1" fmla="*/ 103727 w 134207"/>
                      <a:gd name="connsiteY1" fmla="*/ 201740 h 201739"/>
                      <a:gd name="connsiteX2" fmla="*/ 0 w 134207"/>
                      <a:gd name="connsiteY2" fmla="*/ 15430 h 201739"/>
                      <a:gd name="connsiteX3" fmla="*/ 27146 w 134207"/>
                      <a:gd name="connsiteY3" fmla="*/ 0 h 201739"/>
                      <a:gd name="connsiteX4" fmla="*/ 134207 w 134207"/>
                      <a:gd name="connsiteY4" fmla="*/ 184499 h 201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07" h="201739">
                        <a:moveTo>
                          <a:pt x="134207" y="184499"/>
                        </a:moveTo>
                        <a:cubicBezTo>
                          <a:pt x="131540" y="183547"/>
                          <a:pt x="104584" y="197263"/>
                          <a:pt x="103727" y="201740"/>
                        </a:cubicBezTo>
                        <a:cubicBezTo>
                          <a:pt x="62103" y="141446"/>
                          <a:pt x="27146" y="79439"/>
                          <a:pt x="0" y="15430"/>
                        </a:cubicBezTo>
                        <a:cubicBezTo>
                          <a:pt x="11716" y="13335"/>
                          <a:pt x="18574" y="9430"/>
                          <a:pt x="27146" y="0"/>
                        </a:cubicBezTo>
                        <a:cubicBezTo>
                          <a:pt x="69151" y="55531"/>
                          <a:pt x="104203" y="117634"/>
                          <a:pt x="134207" y="18449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id="{30A7536D-79E5-4018-841F-9D957C564B54}"/>
                      </a:ext>
                    </a:extLst>
                  </p:cNvPr>
                  <p:cNvSpPr/>
                  <p:nvPr/>
                </p:nvSpPr>
                <p:spPr>
                  <a:xfrm>
                    <a:off x="6066281" y="3155818"/>
                    <a:ext cx="44777" cy="55354"/>
                  </a:xfrm>
                  <a:custGeom>
                    <a:avLst/>
                    <a:gdLst>
                      <a:gd name="connsiteX0" fmla="*/ 286 w 44777"/>
                      <a:gd name="connsiteY0" fmla="*/ 8101 h 55354"/>
                      <a:gd name="connsiteX1" fmla="*/ 4572 w 44777"/>
                      <a:gd name="connsiteY1" fmla="*/ 195 h 55354"/>
                      <a:gd name="connsiteX2" fmla="*/ 9430 w 44777"/>
                      <a:gd name="connsiteY2" fmla="*/ 766 h 55354"/>
                      <a:gd name="connsiteX3" fmla="*/ 37433 w 44777"/>
                      <a:gd name="connsiteY3" fmla="*/ 16578 h 55354"/>
                      <a:gd name="connsiteX4" fmla="*/ 44101 w 44777"/>
                      <a:gd name="connsiteY4" fmla="*/ 24674 h 55354"/>
                      <a:gd name="connsiteX5" fmla="*/ 42291 w 44777"/>
                      <a:gd name="connsiteY5" fmla="*/ 34485 h 55354"/>
                      <a:gd name="connsiteX6" fmla="*/ 31718 w 44777"/>
                      <a:gd name="connsiteY6" fmla="*/ 36104 h 55354"/>
                      <a:gd name="connsiteX7" fmla="*/ 21527 w 44777"/>
                      <a:gd name="connsiteY7" fmla="*/ 38962 h 55354"/>
                      <a:gd name="connsiteX8" fmla="*/ 20193 w 44777"/>
                      <a:gd name="connsiteY8" fmla="*/ 47439 h 55354"/>
                      <a:gd name="connsiteX9" fmla="*/ 16669 w 44777"/>
                      <a:gd name="connsiteY9" fmla="*/ 54868 h 55354"/>
                      <a:gd name="connsiteX10" fmla="*/ 5620 w 44777"/>
                      <a:gd name="connsiteY10" fmla="*/ 43724 h 55354"/>
                      <a:gd name="connsiteX11" fmla="*/ 286 w 44777"/>
                      <a:gd name="connsiteY11" fmla="*/ 21340 h 55354"/>
                      <a:gd name="connsiteX12" fmla="*/ 286 w 44777"/>
                      <a:gd name="connsiteY12" fmla="*/ 8101 h 55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4777" h="55354">
                        <a:moveTo>
                          <a:pt x="286" y="8101"/>
                        </a:moveTo>
                        <a:cubicBezTo>
                          <a:pt x="571" y="4957"/>
                          <a:pt x="1524" y="1147"/>
                          <a:pt x="4572" y="195"/>
                        </a:cubicBezTo>
                        <a:cubicBezTo>
                          <a:pt x="6191" y="-281"/>
                          <a:pt x="7906" y="195"/>
                          <a:pt x="9430" y="766"/>
                        </a:cubicBezTo>
                        <a:cubicBezTo>
                          <a:pt x="19621" y="4195"/>
                          <a:pt x="29242" y="9625"/>
                          <a:pt x="37433" y="16578"/>
                        </a:cubicBezTo>
                        <a:cubicBezTo>
                          <a:pt x="40100" y="18864"/>
                          <a:pt x="42767" y="21436"/>
                          <a:pt x="44101" y="24674"/>
                        </a:cubicBezTo>
                        <a:cubicBezTo>
                          <a:pt x="45339" y="28008"/>
                          <a:pt x="44958" y="32104"/>
                          <a:pt x="42291" y="34485"/>
                        </a:cubicBezTo>
                        <a:cubicBezTo>
                          <a:pt x="39434" y="36866"/>
                          <a:pt x="35338" y="36485"/>
                          <a:pt x="31718" y="36104"/>
                        </a:cubicBezTo>
                        <a:cubicBezTo>
                          <a:pt x="28099" y="35818"/>
                          <a:pt x="23717" y="36009"/>
                          <a:pt x="21527" y="38962"/>
                        </a:cubicBezTo>
                        <a:cubicBezTo>
                          <a:pt x="19812" y="41343"/>
                          <a:pt x="20193" y="44486"/>
                          <a:pt x="20193" y="47439"/>
                        </a:cubicBezTo>
                        <a:cubicBezTo>
                          <a:pt x="20193" y="50296"/>
                          <a:pt x="19336" y="53725"/>
                          <a:pt x="16669" y="54868"/>
                        </a:cubicBezTo>
                        <a:cubicBezTo>
                          <a:pt x="9811" y="57631"/>
                          <a:pt x="7334" y="47915"/>
                          <a:pt x="5620" y="43724"/>
                        </a:cubicBezTo>
                        <a:cubicBezTo>
                          <a:pt x="2762" y="36580"/>
                          <a:pt x="953" y="28960"/>
                          <a:pt x="286" y="21340"/>
                        </a:cubicBezTo>
                        <a:cubicBezTo>
                          <a:pt x="-95" y="16864"/>
                          <a:pt x="-95" y="12482"/>
                          <a:pt x="286" y="810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954" name="Graphic 41">
              <a:extLst>
                <a:ext uri="{FF2B5EF4-FFF2-40B4-BE49-F238E27FC236}">
                  <a16:creationId xmlns:a16="http://schemas.microsoft.com/office/drawing/2014/main" id="{AFD7389A-12A3-4DCF-A8F9-D2C604EC4446}"/>
                </a:ext>
              </a:extLst>
            </p:cNvPr>
            <p:cNvGrpSpPr/>
            <p:nvPr/>
          </p:nvGrpSpPr>
          <p:grpSpPr>
            <a:xfrm rot="974920">
              <a:off x="6096000" y="5455423"/>
              <a:ext cx="2252547" cy="2081013"/>
              <a:chOff x="5533993" y="2919380"/>
              <a:chExt cx="1124620" cy="1022571"/>
            </a:xfrm>
          </p:grpSpPr>
          <p:grpSp>
            <p:nvGrpSpPr>
              <p:cNvPr id="955" name="Graphic 41">
                <a:extLst>
                  <a:ext uri="{FF2B5EF4-FFF2-40B4-BE49-F238E27FC236}">
                    <a16:creationId xmlns:a16="http://schemas.microsoft.com/office/drawing/2014/main" id="{02615E08-688F-4770-8462-B3B8A052D6B4}"/>
                  </a:ext>
                </a:extLst>
              </p:cNvPr>
              <p:cNvGrpSpPr/>
              <p:nvPr/>
            </p:nvGrpSpPr>
            <p:grpSpPr>
              <a:xfrm>
                <a:off x="5533993" y="2919380"/>
                <a:ext cx="696150" cy="754633"/>
                <a:chOff x="5533993" y="2919380"/>
                <a:chExt cx="696150" cy="754633"/>
              </a:xfrm>
            </p:grpSpPr>
            <p:sp>
              <p:nvSpPr>
                <p:cNvPr id="972" name="Freeform: Shape 971">
                  <a:extLst>
                    <a:ext uri="{FF2B5EF4-FFF2-40B4-BE49-F238E27FC236}">
                      <a16:creationId xmlns:a16="http://schemas.microsoft.com/office/drawing/2014/main" id="{9F030E97-A0D3-40C6-A5DF-DF736F3F2839}"/>
                    </a:ext>
                  </a:extLst>
                </p:cNvPr>
                <p:cNvSpPr/>
                <p:nvPr/>
              </p:nvSpPr>
              <p:spPr>
                <a:xfrm>
                  <a:off x="5533993" y="2919380"/>
                  <a:ext cx="696150" cy="754633"/>
                </a:xfrm>
                <a:custGeom>
                  <a:avLst/>
                  <a:gdLst>
                    <a:gd name="connsiteX0" fmla="*/ 682022 w 696150"/>
                    <a:gd name="connsiteY0" fmla="*/ 249206 h 754633"/>
                    <a:gd name="connsiteX1" fmla="*/ 293973 w 696150"/>
                    <a:gd name="connsiteY1" fmla="*/ 730885 h 754633"/>
                    <a:gd name="connsiteX2" fmla="*/ 204343 w 696150"/>
                    <a:gd name="connsiteY2" fmla="*/ 740505 h 754633"/>
                    <a:gd name="connsiteX3" fmla="*/ 23749 w 696150"/>
                    <a:gd name="connsiteY3" fmla="*/ 594963 h 754633"/>
                    <a:gd name="connsiteX4" fmla="*/ 14129 w 696150"/>
                    <a:gd name="connsiteY4" fmla="*/ 505333 h 754633"/>
                    <a:gd name="connsiteX5" fmla="*/ 402177 w 696150"/>
                    <a:gd name="connsiteY5" fmla="*/ 23749 h 754633"/>
                    <a:gd name="connsiteX6" fmla="*/ 491807 w 696150"/>
                    <a:gd name="connsiteY6" fmla="*/ 14129 h 754633"/>
                    <a:gd name="connsiteX7" fmla="*/ 672401 w 696150"/>
                    <a:gd name="connsiteY7" fmla="*/ 159671 h 754633"/>
                    <a:gd name="connsiteX8" fmla="*/ 682022 w 696150"/>
                    <a:gd name="connsiteY8" fmla="*/ 249206 h 754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96150" h="754633">
                      <a:moveTo>
                        <a:pt x="682022" y="249206"/>
                      </a:moveTo>
                      <a:lnTo>
                        <a:pt x="293973" y="730885"/>
                      </a:lnTo>
                      <a:cubicBezTo>
                        <a:pt x="271875" y="758317"/>
                        <a:pt x="231775" y="762603"/>
                        <a:pt x="204343" y="740505"/>
                      </a:cubicBezTo>
                      <a:lnTo>
                        <a:pt x="23749" y="594963"/>
                      </a:lnTo>
                      <a:cubicBezTo>
                        <a:pt x="-3683" y="572865"/>
                        <a:pt x="-7969" y="532765"/>
                        <a:pt x="14129" y="505333"/>
                      </a:cubicBezTo>
                      <a:lnTo>
                        <a:pt x="402177" y="23749"/>
                      </a:lnTo>
                      <a:cubicBezTo>
                        <a:pt x="424275" y="-3683"/>
                        <a:pt x="464375" y="-7969"/>
                        <a:pt x="491807" y="14129"/>
                      </a:cubicBezTo>
                      <a:lnTo>
                        <a:pt x="672401" y="159671"/>
                      </a:lnTo>
                      <a:cubicBezTo>
                        <a:pt x="699833" y="181673"/>
                        <a:pt x="704120" y="221869"/>
                        <a:pt x="682022" y="249206"/>
                      </a:cubicBezTo>
                      <a:close/>
                    </a:path>
                  </a:pathLst>
                </a:custGeom>
                <a:solidFill>
                  <a:srgbClr val="DC755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973" name="Freeform: Shape 972">
                  <a:extLst>
                    <a:ext uri="{FF2B5EF4-FFF2-40B4-BE49-F238E27FC236}">
                      <a16:creationId xmlns:a16="http://schemas.microsoft.com/office/drawing/2014/main" id="{5E1C7D5F-2ED7-4E14-8062-C4851C37BA12}"/>
                    </a:ext>
                  </a:extLst>
                </p:cNvPr>
                <p:cNvSpPr/>
                <p:nvPr/>
              </p:nvSpPr>
              <p:spPr>
                <a:xfrm>
                  <a:off x="5575777" y="3374263"/>
                  <a:ext cx="148221" cy="148238"/>
                </a:xfrm>
                <a:custGeom>
                  <a:avLst/>
                  <a:gdLst>
                    <a:gd name="connsiteX0" fmla="*/ 131793 w 148221"/>
                    <a:gd name="connsiteY0" fmla="*/ 120649 h 148238"/>
                    <a:gd name="connsiteX1" fmla="*/ 27590 w 148221"/>
                    <a:gd name="connsiteY1" fmla="*/ 131889 h 148238"/>
                    <a:gd name="connsiteX2" fmla="*/ 16350 w 148221"/>
                    <a:gd name="connsiteY2" fmla="*/ 27590 h 148238"/>
                    <a:gd name="connsiteX3" fmla="*/ 120649 w 148221"/>
                    <a:gd name="connsiteY3" fmla="*/ 16350 h 148238"/>
                    <a:gd name="connsiteX4" fmla="*/ 131793 w 14822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21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463" y="41973"/>
                        <a:pt x="157511" y="88740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74" name="Freeform: Shape 973">
                  <a:extLst>
                    <a:ext uri="{FF2B5EF4-FFF2-40B4-BE49-F238E27FC236}">
                      <a16:creationId xmlns:a16="http://schemas.microsoft.com/office/drawing/2014/main" id="{39779904-99D5-4300-9402-D654C4C1102D}"/>
                    </a:ext>
                  </a:extLst>
                </p:cNvPr>
                <p:cNvSpPr/>
                <p:nvPr/>
              </p:nvSpPr>
              <p:spPr>
                <a:xfrm>
                  <a:off x="5685409" y="3238151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E9D2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75" name="Freeform: Shape 974">
                  <a:extLst>
                    <a:ext uri="{FF2B5EF4-FFF2-40B4-BE49-F238E27FC236}">
                      <a16:creationId xmlns:a16="http://schemas.microsoft.com/office/drawing/2014/main" id="{6403C747-B9EA-47DF-81BC-284CA672DCD3}"/>
                    </a:ext>
                  </a:extLst>
                </p:cNvPr>
                <p:cNvSpPr/>
                <p:nvPr/>
              </p:nvSpPr>
              <p:spPr>
                <a:xfrm>
                  <a:off x="5798947" y="3097181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171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solidFill>
                  <a:srgbClr val="FFFF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76" name="Freeform: Shape 975">
                  <a:extLst>
                    <a:ext uri="{FF2B5EF4-FFF2-40B4-BE49-F238E27FC236}">
                      <a16:creationId xmlns:a16="http://schemas.microsoft.com/office/drawing/2014/main" id="{A2F4DD1A-AABC-4855-8346-7018478ACD06}"/>
                    </a:ext>
                  </a:extLst>
                </p:cNvPr>
                <p:cNvSpPr/>
                <p:nvPr/>
              </p:nvSpPr>
              <p:spPr>
                <a:xfrm>
                  <a:off x="5914390" y="2953829"/>
                  <a:ext cx="148301" cy="148268"/>
                </a:xfrm>
                <a:custGeom>
                  <a:avLst/>
                  <a:gdLst>
                    <a:gd name="connsiteX0" fmla="*/ 131889 w 148301"/>
                    <a:gd name="connsiteY0" fmla="*/ 120649 h 148268"/>
                    <a:gd name="connsiteX1" fmla="*/ 27590 w 148301"/>
                    <a:gd name="connsiteY1" fmla="*/ 131889 h 148268"/>
                    <a:gd name="connsiteX2" fmla="*/ 16350 w 148301"/>
                    <a:gd name="connsiteY2" fmla="*/ 27590 h 148268"/>
                    <a:gd name="connsiteX3" fmla="*/ 120554 w 148301"/>
                    <a:gd name="connsiteY3" fmla="*/ 16350 h 148268"/>
                    <a:gd name="connsiteX4" fmla="*/ 131889 w 148301"/>
                    <a:gd name="connsiteY4" fmla="*/ 120649 h 14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301" h="148268">
                      <a:moveTo>
                        <a:pt x="131889" y="120649"/>
                      </a:moveTo>
                      <a:cubicBezTo>
                        <a:pt x="106266" y="152558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558" y="42068"/>
                        <a:pt x="157606" y="88836"/>
                        <a:pt x="131889" y="120649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77" name="Freeform: Shape 976">
                  <a:extLst>
                    <a:ext uri="{FF2B5EF4-FFF2-40B4-BE49-F238E27FC236}">
                      <a16:creationId xmlns:a16="http://schemas.microsoft.com/office/drawing/2014/main" id="{95D78318-B7B1-4342-962A-8194DB93DC95}"/>
                    </a:ext>
                  </a:extLst>
                </p:cNvPr>
                <p:cNvSpPr/>
                <p:nvPr/>
              </p:nvSpPr>
              <p:spPr>
                <a:xfrm>
                  <a:off x="5703316" y="3476942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78" name="Freeform: Shape 977">
                  <a:extLst>
                    <a:ext uri="{FF2B5EF4-FFF2-40B4-BE49-F238E27FC236}">
                      <a16:creationId xmlns:a16="http://schemas.microsoft.com/office/drawing/2014/main" id="{541857B6-549D-4D2A-BA59-E9B2A075C064}"/>
                    </a:ext>
                  </a:extLst>
                </p:cNvPr>
                <p:cNvSpPr/>
                <p:nvPr/>
              </p:nvSpPr>
              <p:spPr>
                <a:xfrm>
                  <a:off x="5812949" y="3341021"/>
                  <a:ext cx="148151" cy="148143"/>
                </a:xfrm>
                <a:custGeom>
                  <a:avLst/>
                  <a:gdLst>
                    <a:gd name="connsiteX0" fmla="*/ 131793 w 148151"/>
                    <a:gd name="connsiteY0" fmla="*/ 120554 h 148143"/>
                    <a:gd name="connsiteX1" fmla="*/ 27590 w 148151"/>
                    <a:gd name="connsiteY1" fmla="*/ 131793 h 148143"/>
                    <a:gd name="connsiteX2" fmla="*/ 16350 w 148151"/>
                    <a:gd name="connsiteY2" fmla="*/ 27590 h 148143"/>
                    <a:gd name="connsiteX3" fmla="*/ 120649 w 148151"/>
                    <a:gd name="connsiteY3" fmla="*/ 16350 h 148143"/>
                    <a:gd name="connsiteX4" fmla="*/ 131793 w 148151"/>
                    <a:gd name="connsiteY4" fmla="*/ 120554 h 14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51" h="148143">
                      <a:moveTo>
                        <a:pt x="131793" y="120554"/>
                      </a:moveTo>
                      <a:cubicBezTo>
                        <a:pt x="106171" y="152367"/>
                        <a:pt x="59403" y="157416"/>
                        <a:pt x="27590" y="131793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367" y="41973"/>
                        <a:pt x="157416" y="88740"/>
                        <a:pt x="131793" y="120554"/>
                      </a:cubicBezTo>
                      <a:close/>
                    </a:path>
                  </a:pathLst>
                </a:custGeom>
                <a:solidFill>
                  <a:srgbClr val="F3929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979" name="Freeform: Shape 978">
                  <a:extLst>
                    <a:ext uri="{FF2B5EF4-FFF2-40B4-BE49-F238E27FC236}">
                      <a16:creationId xmlns:a16="http://schemas.microsoft.com/office/drawing/2014/main" id="{95E4FF8B-20F8-4A4D-835D-15E5243C154B}"/>
                    </a:ext>
                  </a:extLst>
                </p:cNvPr>
                <p:cNvSpPr/>
                <p:nvPr/>
              </p:nvSpPr>
              <p:spPr>
                <a:xfrm>
                  <a:off x="5926487" y="3199955"/>
                  <a:ext cx="148173" cy="148238"/>
                </a:xfrm>
                <a:custGeom>
                  <a:avLst/>
                  <a:gdLst>
                    <a:gd name="connsiteX0" fmla="*/ 131793 w 148173"/>
                    <a:gd name="connsiteY0" fmla="*/ 120649 h 148238"/>
                    <a:gd name="connsiteX1" fmla="*/ 27590 w 148173"/>
                    <a:gd name="connsiteY1" fmla="*/ 131889 h 148238"/>
                    <a:gd name="connsiteX2" fmla="*/ 16350 w 148173"/>
                    <a:gd name="connsiteY2" fmla="*/ 27590 h 148238"/>
                    <a:gd name="connsiteX3" fmla="*/ 120554 w 148173"/>
                    <a:gd name="connsiteY3" fmla="*/ 16350 h 148238"/>
                    <a:gd name="connsiteX4" fmla="*/ 131793 w 14817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7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416" y="88836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80" name="Freeform: Shape 979">
                  <a:extLst>
                    <a:ext uri="{FF2B5EF4-FFF2-40B4-BE49-F238E27FC236}">
                      <a16:creationId xmlns:a16="http://schemas.microsoft.com/office/drawing/2014/main" id="{9D8AA3B5-77DA-49A4-A8B2-AD660EF071CE}"/>
                    </a:ext>
                  </a:extLst>
                </p:cNvPr>
                <p:cNvSpPr/>
                <p:nvPr/>
              </p:nvSpPr>
              <p:spPr>
                <a:xfrm>
                  <a:off x="6041930" y="3056604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266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1973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solidFill>
                  <a:srgbClr val="E9D2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81" name="Freeform: Shape 980">
                  <a:extLst>
                    <a:ext uri="{FF2B5EF4-FFF2-40B4-BE49-F238E27FC236}">
                      <a16:creationId xmlns:a16="http://schemas.microsoft.com/office/drawing/2014/main" id="{B0431DE3-DB59-4EDA-814C-AFD8F9487E1F}"/>
                    </a:ext>
                  </a:extLst>
                </p:cNvPr>
                <p:cNvSpPr/>
                <p:nvPr/>
              </p:nvSpPr>
              <p:spPr>
                <a:xfrm>
                  <a:off x="5856900" y="3273694"/>
                  <a:ext cx="71947" cy="60759"/>
                </a:xfrm>
                <a:custGeom>
                  <a:avLst/>
                  <a:gdLst>
                    <a:gd name="connsiteX0" fmla="*/ 40027 w 71947"/>
                    <a:gd name="connsiteY0" fmla="*/ 51959 h 60759"/>
                    <a:gd name="connsiteX1" fmla="*/ 51266 w 71947"/>
                    <a:gd name="connsiteY1" fmla="*/ 58150 h 60759"/>
                    <a:gd name="connsiteX2" fmla="*/ 63649 w 71947"/>
                    <a:gd name="connsiteY2" fmla="*/ 60532 h 60759"/>
                    <a:gd name="connsiteX3" fmla="*/ 71935 w 71947"/>
                    <a:gd name="connsiteY3" fmla="*/ 52054 h 60759"/>
                    <a:gd name="connsiteX4" fmla="*/ 64411 w 71947"/>
                    <a:gd name="connsiteY4" fmla="*/ 38624 h 60759"/>
                    <a:gd name="connsiteX5" fmla="*/ 57267 w 71947"/>
                    <a:gd name="connsiteY5" fmla="*/ 16907 h 60759"/>
                    <a:gd name="connsiteX6" fmla="*/ 43170 w 71947"/>
                    <a:gd name="connsiteY6" fmla="*/ 238 h 60759"/>
                    <a:gd name="connsiteX7" fmla="*/ 23358 w 71947"/>
                    <a:gd name="connsiteY7" fmla="*/ 9382 h 60759"/>
                    <a:gd name="connsiteX8" fmla="*/ 8594 w 71947"/>
                    <a:gd name="connsiteY8" fmla="*/ 25480 h 60759"/>
                    <a:gd name="connsiteX9" fmla="*/ 403 w 71947"/>
                    <a:gd name="connsiteY9" fmla="*/ 39767 h 60759"/>
                    <a:gd name="connsiteX10" fmla="*/ 3165 w 71947"/>
                    <a:gd name="connsiteY10" fmla="*/ 52435 h 60759"/>
                    <a:gd name="connsiteX11" fmla="*/ 13452 w 71947"/>
                    <a:gd name="connsiteY11" fmla="*/ 51102 h 60759"/>
                    <a:gd name="connsiteX12" fmla="*/ 40027 w 71947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1947" h="60759">
                      <a:moveTo>
                        <a:pt x="40027" y="51959"/>
                      </a:moveTo>
                      <a:cubicBezTo>
                        <a:pt x="43932" y="53769"/>
                        <a:pt x="47456" y="56245"/>
                        <a:pt x="51266" y="58150"/>
                      </a:cubicBezTo>
                      <a:cubicBezTo>
                        <a:pt x="55076" y="60055"/>
                        <a:pt x="59458" y="61294"/>
                        <a:pt x="63649" y="60532"/>
                      </a:cubicBezTo>
                      <a:cubicBezTo>
                        <a:pt x="67840" y="59674"/>
                        <a:pt x="71745" y="56245"/>
                        <a:pt x="71935" y="52054"/>
                      </a:cubicBezTo>
                      <a:cubicBezTo>
                        <a:pt x="72221" y="46816"/>
                        <a:pt x="67459" y="42910"/>
                        <a:pt x="64411" y="38624"/>
                      </a:cubicBezTo>
                      <a:cubicBezTo>
                        <a:pt x="60029" y="32338"/>
                        <a:pt x="59267" y="24337"/>
                        <a:pt x="57267" y="16907"/>
                      </a:cubicBezTo>
                      <a:cubicBezTo>
                        <a:pt x="55171" y="9478"/>
                        <a:pt x="50695" y="1762"/>
                        <a:pt x="43170" y="238"/>
                      </a:cubicBezTo>
                      <a:cubicBezTo>
                        <a:pt x="35740" y="-1190"/>
                        <a:pt x="28787" y="4048"/>
                        <a:pt x="23358" y="9382"/>
                      </a:cubicBezTo>
                      <a:cubicBezTo>
                        <a:pt x="18119" y="14431"/>
                        <a:pt x="13166" y="19765"/>
                        <a:pt x="8594" y="25480"/>
                      </a:cubicBezTo>
                      <a:cubicBezTo>
                        <a:pt x="5070" y="29766"/>
                        <a:pt x="1641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1929" y="47959"/>
                        <a:pt x="31740" y="48149"/>
                        <a:pt x="40027" y="51959"/>
                      </a:cubicBezTo>
                      <a:close/>
                    </a:path>
                  </a:pathLst>
                </a:custGeom>
                <a:solidFill>
                  <a:srgbClr val="444FAE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82" name="Freeform: Shape 981">
                  <a:extLst>
                    <a:ext uri="{FF2B5EF4-FFF2-40B4-BE49-F238E27FC236}">
                      <a16:creationId xmlns:a16="http://schemas.microsoft.com/office/drawing/2014/main" id="{B2AD9456-15E2-4ACA-B2DA-C33CC8477159}"/>
                    </a:ext>
                  </a:extLst>
                </p:cNvPr>
                <p:cNvSpPr/>
                <p:nvPr/>
              </p:nvSpPr>
              <p:spPr>
                <a:xfrm>
                  <a:off x="5856996" y="3271693"/>
                  <a:ext cx="72042" cy="60759"/>
                </a:xfrm>
                <a:custGeom>
                  <a:avLst/>
                  <a:gdLst>
                    <a:gd name="connsiteX0" fmla="*/ 40122 w 72042"/>
                    <a:gd name="connsiteY0" fmla="*/ 51959 h 60759"/>
                    <a:gd name="connsiteX1" fmla="*/ 51361 w 72042"/>
                    <a:gd name="connsiteY1" fmla="*/ 58150 h 60759"/>
                    <a:gd name="connsiteX2" fmla="*/ 63744 w 72042"/>
                    <a:gd name="connsiteY2" fmla="*/ 60532 h 60759"/>
                    <a:gd name="connsiteX3" fmla="*/ 72031 w 72042"/>
                    <a:gd name="connsiteY3" fmla="*/ 52054 h 60759"/>
                    <a:gd name="connsiteX4" fmla="*/ 64506 w 72042"/>
                    <a:gd name="connsiteY4" fmla="*/ 38624 h 60759"/>
                    <a:gd name="connsiteX5" fmla="*/ 57362 w 72042"/>
                    <a:gd name="connsiteY5" fmla="*/ 16907 h 60759"/>
                    <a:gd name="connsiteX6" fmla="*/ 43265 w 72042"/>
                    <a:gd name="connsiteY6" fmla="*/ 238 h 60759"/>
                    <a:gd name="connsiteX7" fmla="*/ 23358 w 72042"/>
                    <a:gd name="connsiteY7" fmla="*/ 9382 h 60759"/>
                    <a:gd name="connsiteX8" fmla="*/ 8499 w 72042"/>
                    <a:gd name="connsiteY8" fmla="*/ 25480 h 60759"/>
                    <a:gd name="connsiteX9" fmla="*/ 403 w 72042"/>
                    <a:gd name="connsiteY9" fmla="*/ 39767 h 60759"/>
                    <a:gd name="connsiteX10" fmla="*/ 3165 w 72042"/>
                    <a:gd name="connsiteY10" fmla="*/ 52435 h 60759"/>
                    <a:gd name="connsiteX11" fmla="*/ 13452 w 72042"/>
                    <a:gd name="connsiteY11" fmla="*/ 51102 h 60759"/>
                    <a:gd name="connsiteX12" fmla="*/ 40122 w 72042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2042" h="60759">
                      <a:moveTo>
                        <a:pt x="40122" y="51959"/>
                      </a:moveTo>
                      <a:cubicBezTo>
                        <a:pt x="44027" y="53769"/>
                        <a:pt x="47551" y="56245"/>
                        <a:pt x="51361" y="58150"/>
                      </a:cubicBezTo>
                      <a:cubicBezTo>
                        <a:pt x="55171" y="60055"/>
                        <a:pt x="59553" y="61294"/>
                        <a:pt x="63744" y="60532"/>
                      </a:cubicBezTo>
                      <a:cubicBezTo>
                        <a:pt x="67935" y="59674"/>
                        <a:pt x="71840" y="56245"/>
                        <a:pt x="72031" y="52054"/>
                      </a:cubicBezTo>
                      <a:cubicBezTo>
                        <a:pt x="72316" y="46816"/>
                        <a:pt x="67554" y="42910"/>
                        <a:pt x="64506" y="38624"/>
                      </a:cubicBezTo>
                      <a:cubicBezTo>
                        <a:pt x="60124" y="32338"/>
                        <a:pt x="59362" y="24337"/>
                        <a:pt x="57362" y="16907"/>
                      </a:cubicBezTo>
                      <a:cubicBezTo>
                        <a:pt x="55267" y="9478"/>
                        <a:pt x="50790" y="1667"/>
                        <a:pt x="43265" y="238"/>
                      </a:cubicBezTo>
                      <a:cubicBezTo>
                        <a:pt x="35836" y="-1190"/>
                        <a:pt x="28882" y="4048"/>
                        <a:pt x="23358" y="9382"/>
                      </a:cubicBezTo>
                      <a:cubicBezTo>
                        <a:pt x="18119" y="14431"/>
                        <a:pt x="13166" y="19860"/>
                        <a:pt x="8499" y="25480"/>
                      </a:cubicBezTo>
                      <a:cubicBezTo>
                        <a:pt x="4975" y="29766"/>
                        <a:pt x="1546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2024" y="47959"/>
                        <a:pt x="31835" y="48149"/>
                        <a:pt x="40122" y="51959"/>
                      </a:cubicBezTo>
                      <a:close/>
                    </a:path>
                  </a:pathLst>
                </a:custGeom>
                <a:solidFill>
                  <a:srgbClr val="F3929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83" name="Freeform: Shape 982">
                  <a:extLst>
                    <a:ext uri="{FF2B5EF4-FFF2-40B4-BE49-F238E27FC236}">
                      <a16:creationId xmlns:a16="http://schemas.microsoft.com/office/drawing/2014/main" id="{2C134368-1970-45B3-B18E-CB0346E91FC4}"/>
                    </a:ext>
                  </a:extLst>
                </p:cNvPr>
                <p:cNvSpPr/>
                <p:nvPr/>
              </p:nvSpPr>
              <p:spPr>
                <a:xfrm>
                  <a:off x="5878042" y="3275485"/>
                  <a:ext cx="38411" cy="34927"/>
                </a:xfrm>
                <a:custGeom>
                  <a:avLst/>
                  <a:gdLst>
                    <a:gd name="connsiteX0" fmla="*/ 10408 w 38411"/>
                    <a:gd name="connsiteY0" fmla="*/ 2447 h 34927"/>
                    <a:gd name="connsiteX1" fmla="*/ 18123 w 38411"/>
                    <a:gd name="connsiteY1" fmla="*/ 66 h 34927"/>
                    <a:gd name="connsiteX2" fmla="*/ 24791 w 38411"/>
                    <a:gd name="connsiteY2" fmla="*/ 5305 h 34927"/>
                    <a:gd name="connsiteX3" fmla="*/ 29458 w 38411"/>
                    <a:gd name="connsiteY3" fmla="*/ 21402 h 34927"/>
                    <a:gd name="connsiteX4" fmla="*/ 38411 w 38411"/>
                    <a:gd name="connsiteY4" fmla="*/ 34927 h 34927"/>
                    <a:gd name="connsiteX5" fmla="*/ 25076 w 38411"/>
                    <a:gd name="connsiteY5" fmla="*/ 27879 h 34927"/>
                    <a:gd name="connsiteX6" fmla="*/ 20028 w 38411"/>
                    <a:gd name="connsiteY6" fmla="*/ 19592 h 34927"/>
                    <a:gd name="connsiteX7" fmla="*/ 13170 w 38411"/>
                    <a:gd name="connsiteY7" fmla="*/ 13115 h 34927"/>
                    <a:gd name="connsiteX8" fmla="*/ 6217 w 38411"/>
                    <a:gd name="connsiteY8" fmla="*/ 12925 h 34927"/>
                    <a:gd name="connsiteX9" fmla="*/ 407 w 38411"/>
                    <a:gd name="connsiteY9" fmla="*/ 13591 h 34927"/>
                    <a:gd name="connsiteX10" fmla="*/ 10408 w 38411"/>
                    <a:gd name="connsiteY10" fmla="*/ 2447 h 34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411" h="34927">
                      <a:moveTo>
                        <a:pt x="10408" y="2447"/>
                      </a:moveTo>
                      <a:cubicBezTo>
                        <a:pt x="12694" y="1018"/>
                        <a:pt x="15456" y="-315"/>
                        <a:pt x="18123" y="66"/>
                      </a:cubicBezTo>
                      <a:cubicBezTo>
                        <a:pt x="21076" y="542"/>
                        <a:pt x="23362" y="2828"/>
                        <a:pt x="24791" y="5305"/>
                      </a:cubicBezTo>
                      <a:cubicBezTo>
                        <a:pt x="27648" y="10162"/>
                        <a:pt x="28124" y="15973"/>
                        <a:pt x="29458" y="21402"/>
                      </a:cubicBezTo>
                      <a:cubicBezTo>
                        <a:pt x="30696" y="26831"/>
                        <a:pt x="33268" y="32546"/>
                        <a:pt x="38411" y="34927"/>
                      </a:cubicBezTo>
                      <a:cubicBezTo>
                        <a:pt x="33268" y="34546"/>
                        <a:pt x="28315" y="31879"/>
                        <a:pt x="25076" y="27879"/>
                      </a:cubicBezTo>
                      <a:cubicBezTo>
                        <a:pt x="23076" y="25307"/>
                        <a:pt x="21743" y="22354"/>
                        <a:pt x="20028" y="19592"/>
                      </a:cubicBezTo>
                      <a:cubicBezTo>
                        <a:pt x="18409" y="16830"/>
                        <a:pt x="16123" y="14258"/>
                        <a:pt x="13170" y="13115"/>
                      </a:cubicBezTo>
                      <a:cubicBezTo>
                        <a:pt x="10979" y="12258"/>
                        <a:pt x="8503" y="12353"/>
                        <a:pt x="6217" y="12925"/>
                      </a:cubicBezTo>
                      <a:cubicBezTo>
                        <a:pt x="4598" y="13306"/>
                        <a:pt x="1740" y="15401"/>
                        <a:pt x="407" y="13591"/>
                      </a:cubicBezTo>
                      <a:cubicBezTo>
                        <a:pt x="-2165" y="10448"/>
                        <a:pt x="8217" y="3781"/>
                        <a:pt x="10408" y="2447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956" name="Graphic 41">
                <a:extLst>
                  <a:ext uri="{FF2B5EF4-FFF2-40B4-BE49-F238E27FC236}">
                    <a16:creationId xmlns:a16="http://schemas.microsoft.com/office/drawing/2014/main" id="{F7EE3E84-B0B8-43C7-A049-ABC2682DBDD7}"/>
                  </a:ext>
                </a:extLst>
              </p:cNvPr>
              <p:cNvGrpSpPr/>
              <p:nvPr/>
            </p:nvGrpSpPr>
            <p:grpSpPr>
              <a:xfrm>
                <a:off x="5927264" y="3155818"/>
                <a:ext cx="731349" cy="786133"/>
                <a:chOff x="5927264" y="3155818"/>
                <a:chExt cx="731349" cy="786133"/>
              </a:xfrm>
            </p:grpSpPr>
            <p:grpSp>
              <p:nvGrpSpPr>
                <p:cNvPr id="957" name="Graphic 41">
                  <a:extLst>
                    <a:ext uri="{FF2B5EF4-FFF2-40B4-BE49-F238E27FC236}">
                      <a16:creationId xmlns:a16="http://schemas.microsoft.com/office/drawing/2014/main" id="{1AABBA80-EAB1-4D0E-AAE1-4D8245954355}"/>
                    </a:ext>
                  </a:extLst>
                </p:cNvPr>
                <p:cNvGrpSpPr/>
                <p:nvPr/>
              </p:nvGrpSpPr>
              <p:grpSpPr>
                <a:xfrm>
                  <a:off x="6018094" y="3335962"/>
                  <a:ext cx="640519" cy="361519"/>
                  <a:chOff x="6018094" y="3335962"/>
                  <a:chExt cx="640519" cy="361519"/>
                </a:xfrm>
              </p:grpSpPr>
              <p:sp>
                <p:nvSpPr>
                  <p:cNvPr id="968" name="Freeform: Shape 967">
                    <a:extLst>
                      <a:ext uri="{FF2B5EF4-FFF2-40B4-BE49-F238E27FC236}">
                        <a16:creationId xmlns:a16="http://schemas.microsoft.com/office/drawing/2014/main" id="{9E888762-0A20-45AF-93C9-C56008FAA074}"/>
                      </a:ext>
                    </a:extLst>
                  </p:cNvPr>
                  <p:cNvSpPr/>
                  <p:nvPr/>
                </p:nvSpPr>
                <p:spPr>
                  <a:xfrm>
                    <a:off x="6026467" y="3340459"/>
                    <a:ext cx="96392" cy="64727"/>
                  </a:xfrm>
                  <a:custGeom>
                    <a:avLst/>
                    <a:gdLst>
                      <a:gd name="connsiteX0" fmla="*/ 83153 w 96392"/>
                      <a:gd name="connsiteY0" fmla="*/ 64728 h 64727"/>
                      <a:gd name="connsiteX1" fmla="*/ 0 w 96392"/>
                      <a:gd name="connsiteY1" fmla="*/ 2815 h 64727"/>
                      <a:gd name="connsiteX2" fmla="*/ 96393 w 96392"/>
                      <a:gd name="connsiteY2" fmla="*/ 42344 h 64727"/>
                      <a:gd name="connsiteX3" fmla="*/ 83153 w 96392"/>
                      <a:gd name="connsiteY3" fmla="*/ 64728 h 64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392" h="64727">
                        <a:moveTo>
                          <a:pt x="83153" y="64728"/>
                        </a:moveTo>
                        <a:cubicBezTo>
                          <a:pt x="83153" y="64728"/>
                          <a:pt x="5715" y="41487"/>
                          <a:pt x="0" y="2815"/>
                        </a:cubicBezTo>
                        <a:cubicBezTo>
                          <a:pt x="26194" y="-5567"/>
                          <a:pt x="55245" y="3958"/>
                          <a:pt x="96393" y="42344"/>
                        </a:cubicBezTo>
                        <a:cubicBezTo>
                          <a:pt x="90773" y="52536"/>
                          <a:pt x="83153" y="64728"/>
                          <a:pt x="83153" y="64728"/>
                        </a:cubicBezTo>
                        <a:close/>
                      </a:path>
                    </a:pathLst>
                  </a:custGeom>
                  <a:solidFill>
                    <a:srgbClr val="80261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9" name="Freeform: Shape 968">
                    <a:extLst>
                      <a:ext uri="{FF2B5EF4-FFF2-40B4-BE49-F238E27FC236}">
                        <a16:creationId xmlns:a16="http://schemas.microsoft.com/office/drawing/2014/main" id="{338A0426-3C20-4726-AE67-AE37F89AEB82}"/>
                      </a:ext>
                    </a:extLst>
                  </p:cNvPr>
                  <p:cNvSpPr/>
                  <p:nvPr/>
                </p:nvSpPr>
                <p:spPr>
                  <a:xfrm>
                    <a:off x="6265221" y="3464957"/>
                    <a:ext cx="393392" cy="232523"/>
                  </a:xfrm>
                  <a:custGeom>
                    <a:avLst/>
                    <a:gdLst>
                      <a:gd name="connsiteX0" fmla="*/ 391229 w 393392"/>
                      <a:gd name="connsiteY0" fmla="*/ 223408 h 232523"/>
                      <a:gd name="connsiteX1" fmla="*/ 367512 w 393392"/>
                      <a:gd name="connsiteY1" fmla="*/ 230361 h 232523"/>
                      <a:gd name="connsiteX2" fmla="*/ 2990 w 393392"/>
                      <a:gd name="connsiteY2" fmla="*/ 31098 h 232523"/>
                      <a:gd name="connsiteX3" fmla="*/ 3752 w 393392"/>
                      <a:gd name="connsiteY3" fmla="*/ 11000 h 232523"/>
                      <a:gd name="connsiteX4" fmla="*/ 3752 w 393392"/>
                      <a:gd name="connsiteY4" fmla="*/ 11000 h 232523"/>
                      <a:gd name="connsiteX5" fmla="*/ 19564 w 393392"/>
                      <a:gd name="connsiteY5" fmla="*/ 618 h 232523"/>
                      <a:gd name="connsiteX6" fmla="*/ 384276 w 393392"/>
                      <a:gd name="connsiteY6" fmla="*/ 199595 h 232523"/>
                      <a:gd name="connsiteX7" fmla="*/ 391229 w 393392"/>
                      <a:gd name="connsiteY7" fmla="*/ 223408 h 232523"/>
                      <a:gd name="connsiteX8" fmla="*/ 391229 w 393392"/>
                      <a:gd name="connsiteY8" fmla="*/ 223408 h 232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3392" h="232523">
                        <a:moveTo>
                          <a:pt x="391229" y="223408"/>
                        </a:moveTo>
                        <a:cubicBezTo>
                          <a:pt x="386562" y="231885"/>
                          <a:pt x="375989" y="235028"/>
                          <a:pt x="367512" y="230361"/>
                        </a:cubicBezTo>
                        <a:lnTo>
                          <a:pt x="2990" y="31098"/>
                        </a:lnTo>
                        <a:cubicBezTo>
                          <a:pt x="-1296" y="28716"/>
                          <a:pt x="-915" y="19477"/>
                          <a:pt x="3752" y="11000"/>
                        </a:cubicBezTo>
                        <a:lnTo>
                          <a:pt x="3752" y="11000"/>
                        </a:lnTo>
                        <a:cubicBezTo>
                          <a:pt x="8420" y="2523"/>
                          <a:pt x="15373" y="-1668"/>
                          <a:pt x="19564" y="618"/>
                        </a:cubicBezTo>
                        <a:lnTo>
                          <a:pt x="384276" y="199595"/>
                        </a:lnTo>
                        <a:cubicBezTo>
                          <a:pt x="392753" y="204262"/>
                          <a:pt x="395897" y="214930"/>
                          <a:pt x="391229" y="223408"/>
                        </a:cubicBezTo>
                        <a:lnTo>
                          <a:pt x="391229" y="223408"/>
                        </a:lnTo>
                        <a:close/>
                      </a:path>
                    </a:pathLst>
                  </a:custGeom>
                  <a:solidFill>
                    <a:srgbClr val="FFD7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70" name="Freeform: Shape 969">
                    <a:extLst>
                      <a:ext uri="{FF2B5EF4-FFF2-40B4-BE49-F238E27FC236}">
                        <a16:creationId xmlns:a16="http://schemas.microsoft.com/office/drawing/2014/main" id="{86838279-84CD-46CE-838A-C70586C94201}"/>
                      </a:ext>
                    </a:extLst>
                  </p:cNvPr>
                  <p:cNvSpPr/>
                  <p:nvPr/>
                </p:nvSpPr>
                <p:spPr>
                  <a:xfrm>
                    <a:off x="6097047" y="3372992"/>
                    <a:ext cx="222885" cy="142208"/>
                  </a:xfrm>
                  <a:custGeom>
                    <a:avLst/>
                    <a:gdLst>
                      <a:gd name="connsiteX0" fmla="*/ 222885 w 222885"/>
                      <a:gd name="connsiteY0" fmla="*/ 111538 h 142208"/>
                      <a:gd name="connsiteX1" fmla="*/ 206026 w 222885"/>
                      <a:gd name="connsiteY1" fmla="*/ 142208 h 142208"/>
                      <a:gd name="connsiteX2" fmla="*/ 0 w 222885"/>
                      <a:gd name="connsiteY2" fmla="*/ 27432 h 142208"/>
                      <a:gd name="connsiteX3" fmla="*/ 15049 w 222885"/>
                      <a:gd name="connsiteY3" fmla="*/ 0 h 142208"/>
                      <a:gd name="connsiteX4" fmla="*/ 222885 w 222885"/>
                      <a:gd name="connsiteY4" fmla="*/ 111538 h 142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885" h="142208">
                        <a:moveTo>
                          <a:pt x="222885" y="111538"/>
                        </a:moveTo>
                        <a:cubicBezTo>
                          <a:pt x="219932" y="112014"/>
                          <a:pt x="204121" y="137827"/>
                          <a:pt x="206026" y="142208"/>
                        </a:cubicBezTo>
                        <a:cubicBezTo>
                          <a:pt x="132112" y="109061"/>
                          <a:pt x="63151" y="71057"/>
                          <a:pt x="0" y="27432"/>
                        </a:cubicBezTo>
                        <a:cubicBezTo>
                          <a:pt x="9239" y="19717"/>
                          <a:pt x="12954" y="12764"/>
                          <a:pt x="15049" y="0"/>
                        </a:cubicBezTo>
                        <a:cubicBezTo>
                          <a:pt x="86296" y="28670"/>
                          <a:pt x="155353" y="66770"/>
                          <a:pt x="222885" y="111538"/>
                        </a:cubicBezTo>
                        <a:close/>
                      </a:path>
                    </a:pathLst>
                  </a:custGeom>
                  <a:solidFill>
                    <a:srgbClr val="288A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71" name="Freeform: Shape 970">
                    <a:extLst>
                      <a:ext uri="{FF2B5EF4-FFF2-40B4-BE49-F238E27FC236}">
                        <a16:creationId xmlns:a16="http://schemas.microsoft.com/office/drawing/2014/main" id="{161EFDDD-7F18-436B-87CF-4CCC775F8954}"/>
                      </a:ext>
                    </a:extLst>
                  </p:cNvPr>
                  <p:cNvSpPr/>
                  <p:nvPr/>
                </p:nvSpPr>
                <p:spPr>
                  <a:xfrm>
                    <a:off x="6018094" y="3335962"/>
                    <a:ext cx="62001" cy="45973"/>
                  </a:xfrm>
                  <a:custGeom>
                    <a:avLst/>
                    <a:gdLst>
                      <a:gd name="connsiteX0" fmla="*/ 44187 w 62001"/>
                      <a:gd name="connsiteY0" fmla="*/ 39316 h 45973"/>
                      <a:gd name="connsiteX1" fmla="*/ 43330 w 62001"/>
                      <a:gd name="connsiteY1" fmla="*/ 32744 h 45973"/>
                      <a:gd name="connsiteX2" fmla="*/ 45330 w 62001"/>
                      <a:gd name="connsiteY2" fmla="*/ 26553 h 45973"/>
                      <a:gd name="connsiteX3" fmla="*/ 54379 w 62001"/>
                      <a:gd name="connsiteY3" fmla="*/ 22838 h 45973"/>
                      <a:gd name="connsiteX4" fmla="*/ 61903 w 62001"/>
                      <a:gd name="connsiteY4" fmla="*/ 17218 h 45973"/>
                      <a:gd name="connsiteX5" fmla="*/ 60189 w 62001"/>
                      <a:gd name="connsiteY5" fmla="*/ 11789 h 45973"/>
                      <a:gd name="connsiteX6" fmla="*/ 55522 w 62001"/>
                      <a:gd name="connsiteY6" fmla="*/ 8265 h 45973"/>
                      <a:gd name="connsiteX7" fmla="*/ 8373 w 62001"/>
                      <a:gd name="connsiteY7" fmla="*/ 1407 h 45973"/>
                      <a:gd name="connsiteX8" fmla="*/ 1039 w 62001"/>
                      <a:gd name="connsiteY8" fmla="*/ 5312 h 45973"/>
                      <a:gd name="connsiteX9" fmla="*/ 1324 w 62001"/>
                      <a:gd name="connsiteY9" fmla="*/ 14742 h 45973"/>
                      <a:gd name="connsiteX10" fmla="*/ 35805 w 62001"/>
                      <a:gd name="connsiteY10" fmla="*/ 45317 h 45973"/>
                      <a:gd name="connsiteX11" fmla="*/ 44187 w 62001"/>
                      <a:gd name="connsiteY11" fmla="*/ 39316 h 4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001" h="45973">
                        <a:moveTo>
                          <a:pt x="44187" y="39316"/>
                        </a:moveTo>
                        <a:cubicBezTo>
                          <a:pt x="43806" y="37125"/>
                          <a:pt x="43330" y="34935"/>
                          <a:pt x="43330" y="32744"/>
                        </a:cubicBezTo>
                        <a:cubicBezTo>
                          <a:pt x="43330" y="30553"/>
                          <a:pt x="43806" y="28267"/>
                          <a:pt x="45330" y="26553"/>
                        </a:cubicBezTo>
                        <a:cubicBezTo>
                          <a:pt x="47521" y="24076"/>
                          <a:pt x="51140" y="23600"/>
                          <a:pt x="54379" y="22838"/>
                        </a:cubicBezTo>
                        <a:cubicBezTo>
                          <a:pt x="57617" y="22076"/>
                          <a:pt x="61237" y="20457"/>
                          <a:pt x="61903" y="17218"/>
                        </a:cubicBezTo>
                        <a:cubicBezTo>
                          <a:pt x="62284" y="15313"/>
                          <a:pt x="61522" y="13313"/>
                          <a:pt x="60189" y="11789"/>
                        </a:cubicBezTo>
                        <a:cubicBezTo>
                          <a:pt x="58951" y="10265"/>
                          <a:pt x="57141" y="9217"/>
                          <a:pt x="55522" y="8265"/>
                        </a:cubicBezTo>
                        <a:cubicBezTo>
                          <a:pt x="41234" y="549"/>
                          <a:pt x="24280" y="-1832"/>
                          <a:pt x="8373" y="1407"/>
                        </a:cubicBezTo>
                        <a:cubicBezTo>
                          <a:pt x="5611" y="1978"/>
                          <a:pt x="2658" y="2931"/>
                          <a:pt x="1039" y="5312"/>
                        </a:cubicBezTo>
                        <a:cubicBezTo>
                          <a:pt x="-771" y="8074"/>
                          <a:pt x="86" y="11694"/>
                          <a:pt x="1324" y="14742"/>
                        </a:cubicBezTo>
                        <a:cubicBezTo>
                          <a:pt x="7325" y="30363"/>
                          <a:pt x="20374" y="40173"/>
                          <a:pt x="35805" y="45317"/>
                        </a:cubicBezTo>
                        <a:cubicBezTo>
                          <a:pt x="40948" y="47031"/>
                          <a:pt x="45235" y="45507"/>
                          <a:pt x="44187" y="39316"/>
                        </a:cubicBezTo>
                        <a:close/>
                      </a:path>
                    </a:pathLst>
                  </a:custGeom>
                  <a:solidFill>
                    <a:srgbClr val="EDB86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58" name="Graphic 41">
                  <a:extLst>
                    <a:ext uri="{FF2B5EF4-FFF2-40B4-BE49-F238E27FC236}">
                      <a16:creationId xmlns:a16="http://schemas.microsoft.com/office/drawing/2014/main" id="{C520C006-C3D4-44FC-A948-378770BF75DE}"/>
                    </a:ext>
                  </a:extLst>
                </p:cNvPr>
                <p:cNvGrpSpPr/>
                <p:nvPr/>
              </p:nvGrpSpPr>
              <p:grpSpPr>
                <a:xfrm>
                  <a:off x="5927264" y="3324350"/>
                  <a:ext cx="588244" cy="617601"/>
                  <a:chOff x="5927264" y="3324350"/>
                  <a:chExt cx="588244" cy="617601"/>
                </a:xfrm>
              </p:grpSpPr>
              <p:sp>
                <p:nvSpPr>
                  <p:cNvPr id="964" name="Freeform: Shape 963">
                    <a:extLst>
                      <a:ext uri="{FF2B5EF4-FFF2-40B4-BE49-F238E27FC236}">
                        <a16:creationId xmlns:a16="http://schemas.microsoft.com/office/drawing/2014/main" id="{4BC28561-EAB2-43A8-8B81-9D7FE696AF14}"/>
                      </a:ext>
                    </a:extLst>
                  </p:cNvPr>
                  <p:cNvSpPr/>
                  <p:nvPr/>
                </p:nvSpPr>
                <p:spPr>
                  <a:xfrm>
                    <a:off x="5935917" y="3330320"/>
                    <a:ext cx="79977" cy="84486"/>
                  </a:xfrm>
                  <a:custGeom>
                    <a:avLst/>
                    <a:gdLst>
                      <a:gd name="connsiteX0" fmla="*/ 60546 w 79977"/>
                      <a:gd name="connsiteY0" fmla="*/ 84487 h 84486"/>
                      <a:gd name="connsiteX1" fmla="*/ 444 w 79977"/>
                      <a:gd name="connsiteY1" fmla="*/ 0 h 84486"/>
                      <a:gd name="connsiteX2" fmla="*/ 79977 w 79977"/>
                      <a:gd name="connsiteY2" fmla="*/ 67247 h 84486"/>
                      <a:gd name="connsiteX3" fmla="*/ 60546 w 79977"/>
                      <a:gd name="connsiteY3" fmla="*/ 84487 h 84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977" h="84486">
                        <a:moveTo>
                          <a:pt x="60546" y="84487"/>
                        </a:moveTo>
                        <a:cubicBezTo>
                          <a:pt x="60546" y="84487"/>
                          <a:pt x="-6033" y="38481"/>
                          <a:pt x="444" y="0"/>
                        </a:cubicBezTo>
                        <a:cubicBezTo>
                          <a:pt x="27971" y="0"/>
                          <a:pt x="52641" y="18002"/>
                          <a:pt x="79977" y="67247"/>
                        </a:cubicBezTo>
                        <a:cubicBezTo>
                          <a:pt x="71500" y="75152"/>
                          <a:pt x="60546" y="84487"/>
                          <a:pt x="60546" y="84487"/>
                        </a:cubicBezTo>
                        <a:close/>
                      </a:path>
                    </a:pathLst>
                  </a:custGeom>
                  <a:solidFill>
                    <a:srgbClr val="80261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5" name="Freeform: Shape 964">
                    <a:extLst>
                      <a:ext uri="{FF2B5EF4-FFF2-40B4-BE49-F238E27FC236}">
                        <a16:creationId xmlns:a16="http://schemas.microsoft.com/office/drawing/2014/main" id="{BEF42589-6BEF-49A5-A3AA-3A9EAF77B72E}"/>
                      </a:ext>
                    </a:extLst>
                  </p:cNvPr>
                  <p:cNvSpPr/>
                  <p:nvPr/>
                </p:nvSpPr>
                <p:spPr>
                  <a:xfrm>
                    <a:off x="6118785" y="3524955"/>
                    <a:ext cx="396723" cy="416996"/>
                  </a:xfrm>
                  <a:custGeom>
                    <a:avLst/>
                    <a:gdLst>
                      <a:gd name="connsiteX0" fmla="*/ 389457 w 396723"/>
                      <a:gd name="connsiteY0" fmla="*/ 410488 h 416996"/>
                      <a:gd name="connsiteX1" fmla="*/ 389457 w 396723"/>
                      <a:gd name="connsiteY1" fmla="*/ 410488 h 416996"/>
                      <a:gd name="connsiteX2" fmla="*/ 369264 w 396723"/>
                      <a:gd name="connsiteY2" fmla="*/ 414679 h 416996"/>
                      <a:gd name="connsiteX3" fmla="*/ 1980 w 396723"/>
                      <a:gd name="connsiteY3" fmla="*/ 26440 h 416996"/>
                      <a:gd name="connsiteX4" fmla="*/ 7409 w 396723"/>
                      <a:gd name="connsiteY4" fmla="*/ 6056 h 416996"/>
                      <a:gd name="connsiteX5" fmla="*/ 7409 w 396723"/>
                      <a:gd name="connsiteY5" fmla="*/ 6056 h 416996"/>
                      <a:gd name="connsiteX6" fmla="*/ 27126 w 396723"/>
                      <a:gd name="connsiteY6" fmla="*/ 2532 h 416996"/>
                      <a:gd name="connsiteX7" fmla="*/ 394695 w 396723"/>
                      <a:gd name="connsiteY7" fmla="*/ 390581 h 416996"/>
                      <a:gd name="connsiteX8" fmla="*/ 389457 w 396723"/>
                      <a:gd name="connsiteY8" fmla="*/ 410488 h 416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6723" h="416996">
                        <a:moveTo>
                          <a:pt x="389457" y="410488"/>
                        </a:moveTo>
                        <a:lnTo>
                          <a:pt x="389457" y="410488"/>
                        </a:lnTo>
                        <a:cubicBezTo>
                          <a:pt x="382408" y="417155"/>
                          <a:pt x="373359" y="418965"/>
                          <a:pt x="369264" y="414679"/>
                        </a:cubicBezTo>
                        <a:lnTo>
                          <a:pt x="1980" y="26440"/>
                        </a:lnTo>
                        <a:cubicBezTo>
                          <a:pt x="-2116" y="22058"/>
                          <a:pt x="360" y="12629"/>
                          <a:pt x="7409" y="6056"/>
                        </a:cubicBezTo>
                        <a:lnTo>
                          <a:pt x="7409" y="6056"/>
                        </a:lnTo>
                        <a:cubicBezTo>
                          <a:pt x="14457" y="-611"/>
                          <a:pt x="23030" y="-1754"/>
                          <a:pt x="27126" y="2532"/>
                        </a:cubicBezTo>
                        <a:lnTo>
                          <a:pt x="394695" y="390581"/>
                        </a:lnTo>
                        <a:cubicBezTo>
                          <a:pt x="398791" y="394962"/>
                          <a:pt x="396505" y="403916"/>
                          <a:pt x="389457" y="410488"/>
                        </a:cubicBezTo>
                        <a:close/>
                      </a:path>
                    </a:pathLst>
                  </a:custGeom>
                  <a:solidFill>
                    <a:srgbClr val="FFD7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6" name="Freeform: Shape 965">
                    <a:extLst>
                      <a:ext uri="{FF2B5EF4-FFF2-40B4-BE49-F238E27FC236}">
                        <a16:creationId xmlns:a16="http://schemas.microsoft.com/office/drawing/2014/main" id="{76BC6D6A-4B55-4DA8-A148-EBF139FFCECA}"/>
                      </a:ext>
                    </a:extLst>
                  </p:cNvPr>
                  <p:cNvSpPr/>
                  <p:nvPr/>
                </p:nvSpPr>
                <p:spPr>
                  <a:xfrm>
                    <a:off x="5985795" y="3384898"/>
                    <a:ext cx="186308" cy="194024"/>
                  </a:xfrm>
                  <a:custGeom>
                    <a:avLst/>
                    <a:gdLst>
                      <a:gd name="connsiteX0" fmla="*/ 186309 w 186308"/>
                      <a:gd name="connsiteY0" fmla="*/ 170021 h 194024"/>
                      <a:gd name="connsiteX1" fmla="*/ 160877 w 186308"/>
                      <a:gd name="connsiteY1" fmla="*/ 194024 h 194024"/>
                      <a:gd name="connsiteX2" fmla="*/ 0 w 186308"/>
                      <a:gd name="connsiteY2" fmla="*/ 21431 h 194024"/>
                      <a:gd name="connsiteX3" fmla="*/ 22670 w 186308"/>
                      <a:gd name="connsiteY3" fmla="*/ 0 h 194024"/>
                      <a:gd name="connsiteX4" fmla="*/ 186309 w 186308"/>
                      <a:gd name="connsiteY4" fmla="*/ 170021 h 194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308" h="194024">
                        <a:moveTo>
                          <a:pt x="186309" y="170021"/>
                        </a:moveTo>
                        <a:cubicBezTo>
                          <a:pt x="183356" y="169545"/>
                          <a:pt x="160401" y="189262"/>
                          <a:pt x="160877" y="194024"/>
                        </a:cubicBezTo>
                        <a:cubicBezTo>
                          <a:pt x="100679" y="139732"/>
                          <a:pt x="46768" y="82391"/>
                          <a:pt x="0" y="21431"/>
                        </a:cubicBezTo>
                        <a:cubicBezTo>
                          <a:pt x="11144" y="16859"/>
                          <a:pt x="16859" y="11430"/>
                          <a:pt x="22670" y="0"/>
                        </a:cubicBezTo>
                        <a:cubicBezTo>
                          <a:pt x="81820" y="49149"/>
                          <a:pt x="135826" y="106585"/>
                          <a:pt x="186309" y="170021"/>
                        </a:cubicBezTo>
                        <a:close/>
                      </a:path>
                    </a:pathLst>
                  </a:custGeom>
                  <a:solidFill>
                    <a:srgbClr val="2496B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7" name="Freeform: Shape 966">
                    <a:extLst>
                      <a:ext uri="{FF2B5EF4-FFF2-40B4-BE49-F238E27FC236}">
                        <a16:creationId xmlns:a16="http://schemas.microsoft.com/office/drawing/2014/main" id="{CABC2DB1-1DFF-4251-9C79-F4599F0A5522}"/>
                      </a:ext>
                    </a:extLst>
                  </p:cNvPr>
                  <p:cNvSpPr/>
                  <p:nvPr/>
                </p:nvSpPr>
                <p:spPr>
                  <a:xfrm>
                    <a:off x="5927264" y="3324350"/>
                    <a:ext cx="57602" cy="52537"/>
                  </a:xfrm>
                  <a:custGeom>
                    <a:avLst/>
                    <a:gdLst>
                      <a:gd name="connsiteX0" fmla="*/ 33290 w 57602"/>
                      <a:gd name="connsiteY0" fmla="*/ 47309 h 52537"/>
                      <a:gd name="connsiteX1" fmla="*/ 34528 w 57602"/>
                      <a:gd name="connsiteY1" fmla="*/ 40736 h 52537"/>
                      <a:gd name="connsiteX2" fmla="*/ 38243 w 57602"/>
                      <a:gd name="connsiteY2" fmla="*/ 35402 h 52537"/>
                      <a:gd name="connsiteX3" fmla="*/ 47958 w 57602"/>
                      <a:gd name="connsiteY3" fmla="*/ 34640 h 52537"/>
                      <a:gd name="connsiteX4" fmla="*/ 56912 w 57602"/>
                      <a:gd name="connsiteY4" fmla="*/ 31592 h 52537"/>
                      <a:gd name="connsiteX5" fmla="*/ 57007 w 57602"/>
                      <a:gd name="connsiteY5" fmla="*/ 25877 h 52537"/>
                      <a:gd name="connsiteX6" fmla="*/ 53578 w 57602"/>
                      <a:gd name="connsiteY6" fmla="*/ 21115 h 52537"/>
                      <a:gd name="connsiteX7" fmla="*/ 10811 w 57602"/>
                      <a:gd name="connsiteY7" fmla="*/ 160 h 52537"/>
                      <a:gd name="connsiteX8" fmla="*/ 2715 w 57602"/>
                      <a:gd name="connsiteY8" fmla="*/ 1589 h 52537"/>
                      <a:gd name="connsiteX9" fmla="*/ 48 w 57602"/>
                      <a:gd name="connsiteY9" fmla="*/ 10637 h 52537"/>
                      <a:gd name="connsiteX10" fmla="*/ 23479 w 57602"/>
                      <a:gd name="connsiteY10" fmla="*/ 50357 h 52537"/>
                      <a:gd name="connsiteX11" fmla="*/ 33290 w 57602"/>
                      <a:gd name="connsiteY11" fmla="*/ 47309 h 5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602" h="52537">
                        <a:moveTo>
                          <a:pt x="33290" y="47309"/>
                        </a:moveTo>
                        <a:cubicBezTo>
                          <a:pt x="33671" y="45118"/>
                          <a:pt x="33861" y="42927"/>
                          <a:pt x="34528" y="40736"/>
                        </a:cubicBezTo>
                        <a:cubicBezTo>
                          <a:pt x="35195" y="38641"/>
                          <a:pt x="36338" y="36545"/>
                          <a:pt x="38243" y="35402"/>
                        </a:cubicBezTo>
                        <a:cubicBezTo>
                          <a:pt x="41100" y="33688"/>
                          <a:pt x="44720" y="34355"/>
                          <a:pt x="47958" y="34640"/>
                        </a:cubicBezTo>
                        <a:cubicBezTo>
                          <a:pt x="51292" y="34926"/>
                          <a:pt x="55197" y="34450"/>
                          <a:pt x="56912" y="31592"/>
                        </a:cubicBezTo>
                        <a:cubicBezTo>
                          <a:pt x="57864" y="29878"/>
                          <a:pt x="57769" y="27687"/>
                          <a:pt x="57007" y="25877"/>
                        </a:cubicBezTo>
                        <a:cubicBezTo>
                          <a:pt x="56245" y="24068"/>
                          <a:pt x="54912" y="22544"/>
                          <a:pt x="53578" y="21115"/>
                        </a:cubicBezTo>
                        <a:cubicBezTo>
                          <a:pt x="42339" y="9399"/>
                          <a:pt x="27003" y="1779"/>
                          <a:pt x="10811" y="160"/>
                        </a:cubicBezTo>
                        <a:cubicBezTo>
                          <a:pt x="8049" y="-126"/>
                          <a:pt x="4905" y="-221"/>
                          <a:pt x="2715" y="1589"/>
                        </a:cubicBezTo>
                        <a:cubicBezTo>
                          <a:pt x="143" y="3684"/>
                          <a:pt x="-143" y="7399"/>
                          <a:pt x="48" y="10637"/>
                        </a:cubicBezTo>
                        <a:cubicBezTo>
                          <a:pt x="1000" y="27306"/>
                          <a:pt x="10335" y="40736"/>
                          <a:pt x="23479" y="50357"/>
                        </a:cubicBezTo>
                        <a:cubicBezTo>
                          <a:pt x="27861" y="53690"/>
                          <a:pt x="32337" y="53595"/>
                          <a:pt x="33290" y="47309"/>
                        </a:cubicBezTo>
                        <a:close/>
                      </a:path>
                    </a:pathLst>
                  </a:custGeom>
                  <a:solidFill>
                    <a:srgbClr val="F3929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59" name="Graphic 41">
                  <a:extLst>
                    <a:ext uri="{FF2B5EF4-FFF2-40B4-BE49-F238E27FC236}">
                      <a16:creationId xmlns:a16="http://schemas.microsoft.com/office/drawing/2014/main" id="{AC5E633B-65FC-4E4B-A7D2-911BB1E54833}"/>
                    </a:ext>
                  </a:extLst>
                </p:cNvPr>
                <p:cNvGrpSpPr/>
                <p:nvPr/>
              </p:nvGrpSpPr>
              <p:grpSpPr>
                <a:xfrm>
                  <a:off x="6066281" y="3155818"/>
                  <a:ext cx="374081" cy="647597"/>
                  <a:chOff x="6066281" y="3155818"/>
                  <a:chExt cx="374081" cy="647597"/>
                </a:xfrm>
              </p:grpSpPr>
              <p:sp>
                <p:nvSpPr>
                  <p:cNvPr id="960" name="Freeform: Shape 959">
                    <a:extLst>
                      <a:ext uri="{FF2B5EF4-FFF2-40B4-BE49-F238E27FC236}">
                        <a16:creationId xmlns:a16="http://schemas.microsoft.com/office/drawing/2014/main" id="{D445BE67-FC74-4842-BDC6-634BEDF12A56}"/>
                      </a:ext>
                    </a:extLst>
                  </p:cNvPr>
                  <p:cNvSpPr/>
                  <p:nvPr/>
                </p:nvSpPr>
                <p:spPr>
                  <a:xfrm>
                    <a:off x="6068064" y="3157632"/>
                    <a:ext cx="63939" cy="96393"/>
                  </a:xfrm>
                  <a:custGeom>
                    <a:avLst/>
                    <a:gdLst>
                      <a:gd name="connsiteX0" fmla="*/ 40984 w 63939"/>
                      <a:gd name="connsiteY0" fmla="*/ 96393 h 96393"/>
                      <a:gd name="connsiteX1" fmla="*/ 2789 w 63939"/>
                      <a:gd name="connsiteY1" fmla="*/ 0 h 96393"/>
                      <a:gd name="connsiteX2" fmla="*/ 63940 w 63939"/>
                      <a:gd name="connsiteY2" fmla="*/ 84296 h 96393"/>
                      <a:gd name="connsiteX3" fmla="*/ 40984 w 63939"/>
                      <a:gd name="connsiteY3" fmla="*/ 96393 h 96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939" h="96393">
                        <a:moveTo>
                          <a:pt x="40984" y="96393"/>
                        </a:moveTo>
                        <a:cubicBezTo>
                          <a:pt x="40984" y="96393"/>
                          <a:pt x="-12641" y="35909"/>
                          <a:pt x="2789" y="0"/>
                        </a:cubicBezTo>
                        <a:cubicBezTo>
                          <a:pt x="29554" y="6667"/>
                          <a:pt x="49176" y="30004"/>
                          <a:pt x="63940" y="84296"/>
                        </a:cubicBezTo>
                        <a:cubicBezTo>
                          <a:pt x="53938" y="90011"/>
                          <a:pt x="40984" y="96393"/>
                          <a:pt x="40984" y="96393"/>
                        </a:cubicBezTo>
                        <a:close/>
                      </a:path>
                    </a:pathLst>
                  </a:custGeom>
                  <a:solidFill>
                    <a:srgbClr val="80261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1" name="Freeform: Shape 960">
                    <a:extLst>
                      <a:ext uri="{FF2B5EF4-FFF2-40B4-BE49-F238E27FC236}">
                        <a16:creationId xmlns:a16="http://schemas.microsoft.com/office/drawing/2014/main" id="{77B5EF6E-E103-4D92-9FA8-2285A72216B0}"/>
                      </a:ext>
                    </a:extLst>
                  </p:cNvPr>
                  <p:cNvSpPr/>
                  <p:nvPr/>
                </p:nvSpPr>
                <p:spPr>
                  <a:xfrm>
                    <a:off x="6199087" y="3396152"/>
                    <a:ext cx="241275" cy="407263"/>
                  </a:xfrm>
                  <a:custGeom>
                    <a:avLst/>
                    <a:gdLst>
                      <a:gd name="connsiteX0" fmla="*/ 233145 w 241275"/>
                      <a:gd name="connsiteY0" fmla="*/ 405275 h 407263"/>
                      <a:gd name="connsiteX1" fmla="*/ 233145 w 241275"/>
                      <a:gd name="connsiteY1" fmla="*/ 405275 h 407263"/>
                      <a:gd name="connsiteX2" fmla="*/ 207808 w 241275"/>
                      <a:gd name="connsiteY2" fmla="*/ 396226 h 407263"/>
                      <a:gd name="connsiteX3" fmla="*/ 2925 w 241275"/>
                      <a:gd name="connsiteY3" fmla="*/ 29514 h 407263"/>
                      <a:gd name="connsiteX4" fmla="*/ 8355 w 241275"/>
                      <a:gd name="connsiteY4" fmla="*/ 1986 h 407263"/>
                      <a:gd name="connsiteX5" fmla="*/ 8355 w 241275"/>
                      <a:gd name="connsiteY5" fmla="*/ 1986 h 407263"/>
                      <a:gd name="connsiteX6" fmla="*/ 33596 w 241275"/>
                      <a:gd name="connsiteY6" fmla="*/ 11130 h 407263"/>
                      <a:gd name="connsiteX7" fmla="*/ 238193 w 241275"/>
                      <a:gd name="connsiteY7" fmla="*/ 378986 h 407263"/>
                      <a:gd name="connsiteX8" fmla="*/ 233145 w 241275"/>
                      <a:gd name="connsiteY8" fmla="*/ 405275 h 407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1275" h="407263">
                        <a:moveTo>
                          <a:pt x="233145" y="405275"/>
                        </a:moveTo>
                        <a:lnTo>
                          <a:pt x="233145" y="405275"/>
                        </a:lnTo>
                        <a:cubicBezTo>
                          <a:pt x="224763" y="410037"/>
                          <a:pt x="213428" y="405942"/>
                          <a:pt x="207808" y="396226"/>
                        </a:cubicBezTo>
                        <a:lnTo>
                          <a:pt x="2925" y="29514"/>
                        </a:lnTo>
                        <a:cubicBezTo>
                          <a:pt x="-2599" y="19703"/>
                          <a:pt x="-27" y="6749"/>
                          <a:pt x="8355" y="1986"/>
                        </a:cubicBezTo>
                        <a:lnTo>
                          <a:pt x="8355" y="1986"/>
                        </a:lnTo>
                        <a:cubicBezTo>
                          <a:pt x="16737" y="-2776"/>
                          <a:pt x="28071" y="1320"/>
                          <a:pt x="33596" y="11130"/>
                        </a:cubicBezTo>
                        <a:lnTo>
                          <a:pt x="238193" y="378986"/>
                        </a:lnTo>
                        <a:cubicBezTo>
                          <a:pt x="243813" y="388797"/>
                          <a:pt x="241527" y="400512"/>
                          <a:pt x="233145" y="405275"/>
                        </a:cubicBezTo>
                        <a:close/>
                      </a:path>
                    </a:pathLst>
                  </a:custGeom>
                  <a:solidFill>
                    <a:srgbClr val="FFD7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2" name="Freeform: Shape 961">
                    <a:extLst>
                      <a:ext uri="{FF2B5EF4-FFF2-40B4-BE49-F238E27FC236}">
                        <a16:creationId xmlns:a16="http://schemas.microsoft.com/office/drawing/2014/main" id="{A5156948-2A92-46EA-8AAF-B532B2E65037}"/>
                      </a:ext>
                    </a:extLst>
                  </p:cNvPr>
                  <p:cNvSpPr/>
                  <p:nvPr/>
                </p:nvSpPr>
                <p:spPr>
                  <a:xfrm>
                    <a:off x="6100857" y="3227926"/>
                    <a:ext cx="134207" cy="201739"/>
                  </a:xfrm>
                  <a:custGeom>
                    <a:avLst/>
                    <a:gdLst>
                      <a:gd name="connsiteX0" fmla="*/ 134207 w 134207"/>
                      <a:gd name="connsiteY0" fmla="*/ 184499 h 201739"/>
                      <a:gd name="connsiteX1" fmla="*/ 103727 w 134207"/>
                      <a:gd name="connsiteY1" fmla="*/ 201740 h 201739"/>
                      <a:gd name="connsiteX2" fmla="*/ 0 w 134207"/>
                      <a:gd name="connsiteY2" fmla="*/ 15430 h 201739"/>
                      <a:gd name="connsiteX3" fmla="*/ 27146 w 134207"/>
                      <a:gd name="connsiteY3" fmla="*/ 0 h 201739"/>
                      <a:gd name="connsiteX4" fmla="*/ 134207 w 134207"/>
                      <a:gd name="connsiteY4" fmla="*/ 184499 h 201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07" h="201739">
                        <a:moveTo>
                          <a:pt x="134207" y="184499"/>
                        </a:moveTo>
                        <a:cubicBezTo>
                          <a:pt x="131540" y="183547"/>
                          <a:pt x="104584" y="197263"/>
                          <a:pt x="103727" y="201740"/>
                        </a:cubicBezTo>
                        <a:cubicBezTo>
                          <a:pt x="62103" y="141446"/>
                          <a:pt x="27146" y="79439"/>
                          <a:pt x="0" y="15430"/>
                        </a:cubicBezTo>
                        <a:cubicBezTo>
                          <a:pt x="11716" y="13335"/>
                          <a:pt x="18574" y="9430"/>
                          <a:pt x="27146" y="0"/>
                        </a:cubicBezTo>
                        <a:cubicBezTo>
                          <a:pt x="69151" y="55531"/>
                          <a:pt x="104203" y="117634"/>
                          <a:pt x="134207" y="184499"/>
                        </a:cubicBezTo>
                        <a:close/>
                      </a:path>
                    </a:pathLst>
                  </a:custGeom>
                  <a:solidFill>
                    <a:srgbClr val="DC487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3" name="Freeform: Shape 962">
                    <a:extLst>
                      <a:ext uri="{FF2B5EF4-FFF2-40B4-BE49-F238E27FC236}">
                        <a16:creationId xmlns:a16="http://schemas.microsoft.com/office/drawing/2014/main" id="{645CE2A4-7547-4470-84AE-2E1863E1EEA4}"/>
                      </a:ext>
                    </a:extLst>
                  </p:cNvPr>
                  <p:cNvSpPr/>
                  <p:nvPr/>
                </p:nvSpPr>
                <p:spPr>
                  <a:xfrm>
                    <a:off x="6066281" y="3155818"/>
                    <a:ext cx="44777" cy="55354"/>
                  </a:xfrm>
                  <a:custGeom>
                    <a:avLst/>
                    <a:gdLst>
                      <a:gd name="connsiteX0" fmla="*/ 286 w 44777"/>
                      <a:gd name="connsiteY0" fmla="*/ 8101 h 55354"/>
                      <a:gd name="connsiteX1" fmla="*/ 4572 w 44777"/>
                      <a:gd name="connsiteY1" fmla="*/ 195 h 55354"/>
                      <a:gd name="connsiteX2" fmla="*/ 9430 w 44777"/>
                      <a:gd name="connsiteY2" fmla="*/ 766 h 55354"/>
                      <a:gd name="connsiteX3" fmla="*/ 37433 w 44777"/>
                      <a:gd name="connsiteY3" fmla="*/ 16578 h 55354"/>
                      <a:gd name="connsiteX4" fmla="*/ 44101 w 44777"/>
                      <a:gd name="connsiteY4" fmla="*/ 24674 h 55354"/>
                      <a:gd name="connsiteX5" fmla="*/ 42291 w 44777"/>
                      <a:gd name="connsiteY5" fmla="*/ 34485 h 55354"/>
                      <a:gd name="connsiteX6" fmla="*/ 31718 w 44777"/>
                      <a:gd name="connsiteY6" fmla="*/ 36104 h 55354"/>
                      <a:gd name="connsiteX7" fmla="*/ 21527 w 44777"/>
                      <a:gd name="connsiteY7" fmla="*/ 38962 h 55354"/>
                      <a:gd name="connsiteX8" fmla="*/ 20193 w 44777"/>
                      <a:gd name="connsiteY8" fmla="*/ 47439 h 55354"/>
                      <a:gd name="connsiteX9" fmla="*/ 16669 w 44777"/>
                      <a:gd name="connsiteY9" fmla="*/ 54868 h 55354"/>
                      <a:gd name="connsiteX10" fmla="*/ 5620 w 44777"/>
                      <a:gd name="connsiteY10" fmla="*/ 43724 h 55354"/>
                      <a:gd name="connsiteX11" fmla="*/ 286 w 44777"/>
                      <a:gd name="connsiteY11" fmla="*/ 21340 h 55354"/>
                      <a:gd name="connsiteX12" fmla="*/ 286 w 44777"/>
                      <a:gd name="connsiteY12" fmla="*/ 8101 h 55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4777" h="55354">
                        <a:moveTo>
                          <a:pt x="286" y="8101"/>
                        </a:moveTo>
                        <a:cubicBezTo>
                          <a:pt x="571" y="4957"/>
                          <a:pt x="1524" y="1147"/>
                          <a:pt x="4572" y="195"/>
                        </a:cubicBezTo>
                        <a:cubicBezTo>
                          <a:pt x="6191" y="-281"/>
                          <a:pt x="7906" y="195"/>
                          <a:pt x="9430" y="766"/>
                        </a:cubicBezTo>
                        <a:cubicBezTo>
                          <a:pt x="19621" y="4195"/>
                          <a:pt x="29242" y="9625"/>
                          <a:pt x="37433" y="16578"/>
                        </a:cubicBezTo>
                        <a:cubicBezTo>
                          <a:pt x="40100" y="18864"/>
                          <a:pt x="42767" y="21436"/>
                          <a:pt x="44101" y="24674"/>
                        </a:cubicBezTo>
                        <a:cubicBezTo>
                          <a:pt x="45339" y="28008"/>
                          <a:pt x="44958" y="32104"/>
                          <a:pt x="42291" y="34485"/>
                        </a:cubicBezTo>
                        <a:cubicBezTo>
                          <a:pt x="39434" y="36866"/>
                          <a:pt x="35338" y="36485"/>
                          <a:pt x="31718" y="36104"/>
                        </a:cubicBezTo>
                        <a:cubicBezTo>
                          <a:pt x="28099" y="35818"/>
                          <a:pt x="23717" y="36009"/>
                          <a:pt x="21527" y="38962"/>
                        </a:cubicBezTo>
                        <a:cubicBezTo>
                          <a:pt x="19812" y="41343"/>
                          <a:pt x="20193" y="44486"/>
                          <a:pt x="20193" y="47439"/>
                        </a:cubicBezTo>
                        <a:cubicBezTo>
                          <a:pt x="20193" y="50296"/>
                          <a:pt x="19336" y="53725"/>
                          <a:pt x="16669" y="54868"/>
                        </a:cubicBezTo>
                        <a:cubicBezTo>
                          <a:pt x="9811" y="57631"/>
                          <a:pt x="7334" y="47915"/>
                          <a:pt x="5620" y="43724"/>
                        </a:cubicBezTo>
                        <a:cubicBezTo>
                          <a:pt x="2762" y="36580"/>
                          <a:pt x="953" y="28960"/>
                          <a:pt x="286" y="21340"/>
                        </a:cubicBezTo>
                        <a:cubicBezTo>
                          <a:pt x="-95" y="16864"/>
                          <a:pt x="-95" y="12482"/>
                          <a:pt x="286" y="8101"/>
                        </a:cubicBezTo>
                        <a:close/>
                      </a:path>
                    </a:pathLst>
                  </a:custGeom>
                  <a:solidFill>
                    <a:srgbClr val="E9D2A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grpSp>
        <p:nvGrpSpPr>
          <p:cNvPr id="1024" name="Graphic 11709">
            <a:extLst>
              <a:ext uri="{FF2B5EF4-FFF2-40B4-BE49-F238E27FC236}">
                <a16:creationId xmlns:a16="http://schemas.microsoft.com/office/drawing/2014/main" id="{CA4D5C12-095E-4B13-BA74-E267D823155E}"/>
              </a:ext>
            </a:extLst>
          </p:cNvPr>
          <p:cNvGrpSpPr/>
          <p:nvPr/>
        </p:nvGrpSpPr>
        <p:grpSpPr>
          <a:xfrm rot="20400997">
            <a:off x="11107543" y="842563"/>
            <a:ext cx="2168913" cy="789557"/>
            <a:chOff x="5634037" y="3243322"/>
            <a:chExt cx="924539" cy="371700"/>
          </a:xfrm>
        </p:grpSpPr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C33CDB12-B78C-48F4-AE0A-EB4967E1DAFD}"/>
                </a:ext>
              </a:extLst>
            </p:cNvPr>
            <p:cNvSpPr/>
            <p:nvPr/>
          </p:nvSpPr>
          <p:spPr>
            <a:xfrm>
              <a:off x="5634037" y="3243322"/>
              <a:ext cx="924444" cy="371700"/>
            </a:xfrm>
            <a:custGeom>
              <a:avLst/>
              <a:gdLst>
                <a:gd name="connsiteX0" fmla="*/ 125159 w 924444"/>
                <a:gd name="connsiteY0" fmla="*/ 244923 h 371700"/>
                <a:gd name="connsiteX1" fmla="*/ 853726 w 924444"/>
                <a:gd name="connsiteY1" fmla="*/ 2131 h 371700"/>
                <a:gd name="connsiteX2" fmla="*/ 906399 w 924444"/>
                <a:gd name="connsiteY2" fmla="*/ 28420 h 371700"/>
                <a:gd name="connsiteX3" fmla="*/ 922306 w 924444"/>
                <a:gd name="connsiteY3" fmla="*/ 76235 h 371700"/>
                <a:gd name="connsiteX4" fmla="*/ 895922 w 924444"/>
                <a:gd name="connsiteY4" fmla="*/ 128813 h 371700"/>
                <a:gd name="connsiteX5" fmla="*/ 167450 w 924444"/>
                <a:gd name="connsiteY5" fmla="*/ 371701 h 371700"/>
                <a:gd name="connsiteX6" fmla="*/ 81058 w 924444"/>
                <a:gd name="connsiteY6" fmla="*/ 364176 h 371700"/>
                <a:gd name="connsiteX7" fmla="*/ 0 w 924444"/>
                <a:gd name="connsiteY7" fmla="*/ 357127 h 371700"/>
                <a:gd name="connsiteX8" fmla="*/ 60579 w 924444"/>
                <a:gd name="connsiteY8" fmla="*/ 302835 h 371700"/>
                <a:gd name="connsiteX9" fmla="*/ 125159 w 924444"/>
                <a:gd name="connsiteY9" fmla="*/ 244923 h 37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4444" h="371700">
                  <a:moveTo>
                    <a:pt x="125159" y="244923"/>
                  </a:moveTo>
                  <a:lnTo>
                    <a:pt x="853726" y="2131"/>
                  </a:lnTo>
                  <a:cubicBezTo>
                    <a:pt x="875538" y="-5108"/>
                    <a:pt x="899160" y="6703"/>
                    <a:pt x="906399" y="28420"/>
                  </a:cubicBezTo>
                  <a:lnTo>
                    <a:pt x="922306" y="76235"/>
                  </a:lnTo>
                  <a:cubicBezTo>
                    <a:pt x="929545" y="98047"/>
                    <a:pt x="917829" y="121574"/>
                    <a:pt x="895922" y="128813"/>
                  </a:cubicBezTo>
                  <a:lnTo>
                    <a:pt x="167450" y="371701"/>
                  </a:lnTo>
                  <a:lnTo>
                    <a:pt x="81058" y="364176"/>
                  </a:lnTo>
                  <a:lnTo>
                    <a:pt x="0" y="357127"/>
                  </a:lnTo>
                  <a:lnTo>
                    <a:pt x="60579" y="302835"/>
                  </a:lnTo>
                  <a:lnTo>
                    <a:pt x="125159" y="244923"/>
                  </a:lnTo>
                  <a:close/>
                </a:path>
              </a:pathLst>
            </a:custGeom>
            <a:solidFill>
              <a:srgbClr val="009F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id="{D956BE52-95C2-4A97-917D-11A0DDC73EFA}"/>
                </a:ext>
              </a:extLst>
            </p:cNvPr>
            <p:cNvSpPr/>
            <p:nvPr/>
          </p:nvSpPr>
          <p:spPr>
            <a:xfrm>
              <a:off x="5780340" y="3295649"/>
              <a:ext cx="778140" cy="319373"/>
            </a:xfrm>
            <a:custGeom>
              <a:avLst/>
              <a:gdLst>
                <a:gd name="connsiteX0" fmla="*/ 0 w 778140"/>
                <a:gd name="connsiteY0" fmla="*/ 255937 h 319373"/>
                <a:gd name="connsiteX1" fmla="*/ 768001 w 778140"/>
                <a:gd name="connsiteY1" fmla="*/ 0 h 319373"/>
                <a:gd name="connsiteX2" fmla="*/ 776002 w 778140"/>
                <a:gd name="connsiteY2" fmla="*/ 23908 h 319373"/>
                <a:gd name="connsiteX3" fmla="*/ 749618 w 778140"/>
                <a:gd name="connsiteY3" fmla="*/ 76486 h 319373"/>
                <a:gd name="connsiteX4" fmla="*/ 21146 w 778140"/>
                <a:gd name="connsiteY4" fmla="*/ 319373 h 319373"/>
                <a:gd name="connsiteX5" fmla="*/ 0 w 778140"/>
                <a:gd name="connsiteY5" fmla="*/ 255937 h 31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8140" h="319373">
                  <a:moveTo>
                    <a:pt x="0" y="255937"/>
                  </a:moveTo>
                  <a:lnTo>
                    <a:pt x="768001" y="0"/>
                  </a:lnTo>
                  <a:lnTo>
                    <a:pt x="776002" y="23908"/>
                  </a:lnTo>
                  <a:cubicBezTo>
                    <a:pt x="783241" y="45720"/>
                    <a:pt x="771525" y="69247"/>
                    <a:pt x="749618" y="76486"/>
                  </a:cubicBezTo>
                  <a:lnTo>
                    <a:pt x="21146" y="319373"/>
                  </a:lnTo>
                  <a:lnTo>
                    <a:pt x="0" y="255937"/>
                  </a:lnTo>
                  <a:close/>
                </a:path>
              </a:pathLst>
            </a:custGeom>
            <a:solidFill>
              <a:srgbClr val="0071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3251BB57-33D4-4554-A01B-C50E8275DCEF}"/>
                </a:ext>
              </a:extLst>
            </p:cNvPr>
            <p:cNvSpPr/>
            <p:nvPr/>
          </p:nvSpPr>
          <p:spPr>
            <a:xfrm>
              <a:off x="5634037" y="3488244"/>
              <a:ext cx="167449" cy="126777"/>
            </a:xfrm>
            <a:custGeom>
              <a:avLst/>
              <a:gdLst>
                <a:gd name="connsiteX0" fmla="*/ 125159 w 167449"/>
                <a:gd name="connsiteY0" fmla="*/ 0 h 126777"/>
                <a:gd name="connsiteX1" fmla="*/ 167450 w 167449"/>
                <a:gd name="connsiteY1" fmla="*/ 126778 h 126777"/>
                <a:gd name="connsiteX2" fmla="*/ 81058 w 167449"/>
                <a:gd name="connsiteY2" fmla="*/ 119253 h 126777"/>
                <a:gd name="connsiteX3" fmla="*/ 0 w 167449"/>
                <a:gd name="connsiteY3" fmla="*/ 112205 h 126777"/>
                <a:gd name="connsiteX4" fmla="*/ 60579 w 167449"/>
                <a:gd name="connsiteY4" fmla="*/ 57912 h 12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49" h="126777">
                  <a:moveTo>
                    <a:pt x="125159" y="0"/>
                  </a:moveTo>
                  <a:lnTo>
                    <a:pt x="167450" y="126778"/>
                  </a:lnTo>
                  <a:lnTo>
                    <a:pt x="81058" y="119253"/>
                  </a:lnTo>
                  <a:lnTo>
                    <a:pt x="0" y="112205"/>
                  </a:lnTo>
                  <a:lnTo>
                    <a:pt x="60579" y="57912"/>
                  </a:lnTo>
                  <a:close/>
                </a:path>
              </a:pathLst>
            </a:custGeom>
            <a:solidFill>
              <a:srgbClr val="FFE2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4310B990-2495-4602-A62B-41DD5431A2FB}"/>
                </a:ext>
              </a:extLst>
            </p:cNvPr>
            <p:cNvSpPr/>
            <p:nvPr/>
          </p:nvSpPr>
          <p:spPr>
            <a:xfrm>
              <a:off x="5634037" y="3546156"/>
              <a:ext cx="81057" cy="61341"/>
            </a:xfrm>
            <a:custGeom>
              <a:avLst/>
              <a:gdLst>
                <a:gd name="connsiteX0" fmla="*/ 60579 w 81057"/>
                <a:gd name="connsiteY0" fmla="*/ 0 h 61341"/>
                <a:gd name="connsiteX1" fmla="*/ 81058 w 81057"/>
                <a:gd name="connsiteY1" fmla="*/ 61341 h 61341"/>
                <a:gd name="connsiteX2" fmla="*/ 0 w 81057"/>
                <a:gd name="connsiteY2" fmla="*/ 54293 h 6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57" h="61341">
                  <a:moveTo>
                    <a:pt x="60579" y="0"/>
                  </a:moveTo>
                  <a:lnTo>
                    <a:pt x="81058" y="61341"/>
                  </a:lnTo>
                  <a:lnTo>
                    <a:pt x="0" y="54293"/>
                  </a:lnTo>
                  <a:close/>
                </a:path>
              </a:pathLst>
            </a:custGeom>
            <a:solidFill>
              <a:srgbClr val="3D40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61003A45-AF3D-4674-A84D-7A816332CCC0}"/>
                </a:ext>
              </a:extLst>
            </p:cNvPr>
            <p:cNvSpPr/>
            <p:nvPr/>
          </p:nvSpPr>
          <p:spPr>
            <a:xfrm>
              <a:off x="6413086" y="3243322"/>
              <a:ext cx="145394" cy="153673"/>
            </a:xfrm>
            <a:custGeom>
              <a:avLst/>
              <a:gdLst>
                <a:gd name="connsiteX0" fmla="*/ 0 w 145394"/>
                <a:gd name="connsiteY0" fmla="*/ 26991 h 153673"/>
                <a:gd name="connsiteX1" fmla="*/ 74676 w 145394"/>
                <a:gd name="connsiteY1" fmla="*/ 2131 h 153673"/>
                <a:gd name="connsiteX2" fmla="*/ 127349 w 145394"/>
                <a:gd name="connsiteY2" fmla="*/ 28420 h 153673"/>
                <a:gd name="connsiteX3" fmla="*/ 143256 w 145394"/>
                <a:gd name="connsiteY3" fmla="*/ 76235 h 153673"/>
                <a:gd name="connsiteX4" fmla="*/ 116872 w 145394"/>
                <a:gd name="connsiteY4" fmla="*/ 128813 h 153673"/>
                <a:gd name="connsiteX5" fmla="*/ 42196 w 145394"/>
                <a:gd name="connsiteY5" fmla="*/ 153673 h 153673"/>
                <a:gd name="connsiteX6" fmla="*/ 0 w 145394"/>
                <a:gd name="connsiteY6" fmla="*/ 26991 h 15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394" h="153673">
                  <a:moveTo>
                    <a:pt x="0" y="26991"/>
                  </a:moveTo>
                  <a:lnTo>
                    <a:pt x="74676" y="2131"/>
                  </a:lnTo>
                  <a:cubicBezTo>
                    <a:pt x="96488" y="-5108"/>
                    <a:pt x="120110" y="6703"/>
                    <a:pt x="127349" y="28420"/>
                  </a:cubicBezTo>
                  <a:lnTo>
                    <a:pt x="143256" y="76235"/>
                  </a:lnTo>
                  <a:cubicBezTo>
                    <a:pt x="150495" y="98047"/>
                    <a:pt x="138779" y="121574"/>
                    <a:pt x="116872" y="128813"/>
                  </a:cubicBezTo>
                  <a:lnTo>
                    <a:pt x="42196" y="153673"/>
                  </a:lnTo>
                  <a:lnTo>
                    <a:pt x="0" y="26991"/>
                  </a:ln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57661532-41B4-4BFE-B696-0ED0DC4ED850}"/>
                </a:ext>
              </a:extLst>
            </p:cNvPr>
            <p:cNvSpPr/>
            <p:nvPr/>
          </p:nvSpPr>
          <p:spPr>
            <a:xfrm rot="-6505988">
              <a:off x="6345258" y="3317754"/>
              <a:ext cx="133636" cy="46577"/>
            </a:xfrm>
            <a:custGeom>
              <a:avLst/>
              <a:gdLst>
                <a:gd name="connsiteX0" fmla="*/ 0 w 133636"/>
                <a:gd name="connsiteY0" fmla="*/ 0 h 46577"/>
                <a:gd name="connsiteX1" fmla="*/ 133637 w 133636"/>
                <a:gd name="connsiteY1" fmla="*/ 0 h 46577"/>
                <a:gd name="connsiteX2" fmla="*/ 133637 w 133636"/>
                <a:gd name="connsiteY2" fmla="*/ 46578 h 46577"/>
                <a:gd name="connsiteX3" fmla="*/ 0 w 133636"/>
                <a:gd name="connsiteY3" fmla="*/ 46578 h 4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636" h="46577">
                  <a:moveTo>
                    <a:pt x="0" y="0"/>
                  </a:moveTo>
                  <a:lnTo>
                    <a:pt x="133637" y="0"/>
                  </a:lnTo>
                  <a:lnTo>
                    <a:pt x="133637" y="46578"/>
                  </a:lnTo>
                  <a:lnTo>
                    <a:pt x="0" y="46578"/>
                  </a:lnTo>
                  <a:close/>
                </a:path>
              </a:pathLst>
            </a:custGeom>
            <a:solidFill>
              <a:srgbClr val="3D40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F5BEB00D-6A70-4671-85DE-3A36BE0839AA}"/>
                </a:ext>
              </a:extLst>
            </p:cNvPr>
            <p:cNvSpPr/>
            <p:nvPr/>
          </p:nvSpPr>
          <p:spPr>
            <a:xfrm>
              <a:off x="6434232" y="3295554"/>
              <a:ext cx="124344" cy="101345"/>
            </a:xfrm>
            <a:custGeom>
              <a:avLst/>
              <a:gdLst>
                <a:gd name="connsiteX0" fmla="*/ 0 w 124344"/>
                <a:gd name="connsiteY0" fmla="*/ 38100 h 101345"/>
                <a:gd name="connsiteX1" fmla="*/ 114205 w 124344"/>
                <a:gd name="connsiteY1" fmla="*/ 0 h 101345"/>
                <a:gd name="connsiteX2" fmla="*/ 122206 w 124344"/>
                <a:gd name="connsiteY2" fmla="*/ 23908 h 101345"/>
                <a:gd name="connsiteX3" fmla="*/ 95821 w 124344"/>
                <a:gd name="connsiteY3" fmla="*/ 76486 h 101345"/>
                <a:gd name="connsiteX4" fmla="*/ 21146 w 124344"/>
                <a:gd name="connsiteY4" fmla="*/ 101346 h 101345"/>
                <a:gd name="connsiteX5" fmla="*/ 0 w 124344"/>
                <a:gd name="connsiteY5" fmla="*/ 38100 h 10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344" h="101345">
                  <a:moveTo>
                    <a:pt x="0" y="38100"/>
                  </a:moveTo>
                  <a:lnTo>
                    <a:pt x="114205" y="0"/>
                  </a:lnTo>
                  <a:lnTo>
                    <a:pt x="122206" y="23908"/>
                  </a:lnTo>
                  <a:cubicBezTo>
                    <a:pt x="129445" y="45720"/>
                    <a:pt x="117729" y="69247"/>
                    <a:pt x="95821" y="76486"/>
                  </a:cubicBezTo>
                  <a:lnTo>
                    <a:pt x="21146" y="101346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C3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032" name="Graphic 2">
            <a:extLst>
              <a:ext uri="{FF2B5EF4-FFF2-40B4-BE49-F238E27FC236}">
                <a16:creationId xmlns:a16="http://schemas.microsoft.com/office/drawing/2014/main" id="{78087135-6573-4D73-B991-EC1493B6B0A8}"/>
              </a:ext>
            </a:extLst>
          </p:cNvPr>
          <p:cNvGrpSpPr/>
          <p:nvPr/>
        </p:nvGrpSpPr>
        <p:grpSpPr>
          <a:xfrm rot="10316914">
            <a:off x="10735341" y="-144255"/>
            <a:ext cx="1131858" cy="1386344"/>
            <a:chOff x="5881684" y="3147949"/>
            <a:chExt cx="428090" cy="557286"/>
          </a:xfrm>
        </p:grpSpPr>
        <p:grpSp>
          <p:nvGrpSpPr>
            <p:cNvPr id="1033" name="Graphic 2">
              <a:extLst>
                <a:ext uri="{FF2B5EF4-FFF2-40B4-BE49-F238E27FC236}">
                  <a16:creationId xmlns:a16="http://schemas.microsoft.com/office/drawing/2014/main" id="{6B26F6E9-B31A-45C3-899B-E98AD9FB4531}"/>
                </a:ext>
              </a:extLst>
            </p:cNvPr>
            <p:cNvGrpSpPr/>
            <p:nvPr/>
          </p:nvGrpSpPr>
          <p:grpSpPr>
            <a:xfrm>
              <a:off x="5881684" y="3147949"/>
              <a:ext cx="428090" cy="557286"/>
              <a:chOff x="5881684" y="3147949"/>
              <a:chExt cx="428090" cy="557286"/>
            </a:xfrm>
          </p:grpSpPr>
          <p:sp>
            <p:nvSpPr>
              <p:cNvPr id="1035" name="Freeform: Shape 1034">
                <a:extLst>
                  <a:ext uri="{FF2B5EF4-FFF2-40B4-BE49-F238E27FC236}">
                    <a16:creationId xmlns:a16="http://schemas.microsoft.com/office/drawing/2014/main" id="{01DA5079-33AB-4A97-BEFD-04E63C10D296}"/>
                  </a:ext>
                </a:extLst>
              </p:cNvPr>
              <p:cNvSpPr/>
              <p:nvPr/>
            </p:nvSpPr>
            <p:spPr>
              <a:xfrm rot="-2985213">
                <a:off x="5934573" y="3280506"/>
                <a:ext cx="14097" cy="66867"/>
              </a:xfrm>
              <a:custGeom>
                <a:avLst/>
                <a:gdLst>
                  <a:gd name="connsiteX0" fmla="*/ 0 w 14097"/>
                  <a:gd name="connsiteY0" fmla="*/ 0 h 66867"/>
                  <a:gd name="connsiteX1" fmla="*/ 14098 w 14097"/>
                  <a:gd name="connsiteY1" fmla="*/ 0 h 66867"/>
                  <a:gd name="connsiteX2" fmla="*/ 14098 w 14097"/>
                  <a:gd name="connsiteY2" fmla="*/ 66868 h 66867"/>
                  <a:gd name="connsiteX3" fmla="*/ 0 w 14097"/>
                  <a:gd name="connsiteY3" fmla="*/ 66868 h 6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867">
                    <a:moveTo>
                      <a:pt x="0" y="0"/>
                    </a:moveTo>
                    <a:lnTo>
                      <a:pt x="14098" y="0"/>
                    </a:lnTo>
                    <a:lnTo>
                      <a:pt x="14098" y="66868"/>
                    </a:lnTo>
                    <a:lnTo>
                      <a:pt x="0" y="668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36" name="Freeform: Shape 1035">
                <a:extLst>
                  <a:ext uri="{FF2B5EF4-FFF2-40B4-BE49-F238E27FC236}">
                    <a16:creationId xmlns:a16="http://schemas.microsoft.com/office/drawing/2014/main" id="{68A736E7-F88B-45AC-A0BA-26092EFC40FC}"/>
                  </a:ext>
                </a:extLst>
              </p:cNvPr>
              <p:cNvSpPr/>
              <p:nvPr/>
            </p:nvSpPr>
            <p:spPr>
              <a:xfrm rot="1034454">
                <a:off x="6142876" y="3215240"/>
                <a:ext cx="14097" cy="66963"/>
              </a:xfrm>
              <a:custGeom>
                <a:avLst/>
                <a:gdLst>
                  <a:gd name="connsiteX0" fmla="*/ 0 w 14097"/>
                  <a:gd name="connsiteY0" fmla="*/ 0 h 66963"/>
                  <a:gd name="connsiteX1" fmla="*/ 14097 w 14097"/>
                  <a:gd name="connsiteY1" fmla="*/ 0 h 66963"/>
                  <a:gd name="connsiteX2" fmla="*/ 14097 w 14097"/>
                  <a:gd name="connsiteY2" fmla="*/ 66963 h 66963"/>
                  <a:gd name="connsiteX3" fmla="*/ 0 w 14097"/>
                  <a:gd name="connsiteY3" fmla="*/ 66963 h 6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963">
                    <a:moveTo>
                      <a:pt x="0" y="0"/>
                    </a:moveTo>
                    <a:lnTo>
                      <a:pt x="14097" y="0"/>
                    </a:lnTo>
                    <a:lnTo>
                      <a:pt x="14097" y="66963"/>
                    </a:lnTo>
                    <a:lnTo>
                      <a:pt x="0" y="669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37" name="Freeform: Shape 1036">
                <a:extLst>
                  <a:ext uri="{FF2B5EF4-FFF2-40B4-BE49-F238E27FC236}">
                    <a16:creationId xmlns:a16="http://schemas.microsoft.com/office/drawing/2014/main" id="{8C676B84-1334-4615-AF48-1C1E6D1894BC}"/>
                  </a:ext>
                </a:extLst>
              </p:cNvPr>
              <p:cNvSpPr/>
              <p:nvPr/>
            </p:nvSpPr>
            <p:spPr>
              <a:xfrm>
                <a:off x="6239866" y="3559977"/>
                <a:ext cx="67243" cy="60487"/>
              </a:xfrm>
              <a:custGeom>
                <a:avLst/>
                <a:gdLst>
                  <a:gd name="connsiteX0" fmla="*/ 1580 w 67243"/>
                  <a:gd name="connsiteY0" fmla="*/ 8087 h 60487"/>
                  <a:gd name="connsiteX1" fmla="*/ 6056 w 67243"/>
                  <a:gd name="connsiteY1" fmla="*/ 2562 h 60487"/>
                  <a:gd name="connsiteX2" fmla="*/ 16153 w 67243"/>
                  <a:gd name="connsiteY2" fmla="*/ 1896 h 60487"/>
                  <a:gd name="connsiteX3" fmla="*/ 65111 w 67243"/>
                  <a:gd name="connsiteY3" fmla="*/ 48568 h 60487"/>
                  <a:gd name="connsiteX4" fmla="*/ 62349 w 67243"/>
                  <a:gd name="connsiteY4" fmla="*/ 60189 h 60487"/>
                  <a:gd name="connsiteX5" fmla="*/ 62349 w 67243"/>
                  <a:gd name="connsiteY5" fmla="*/ 60189 h 60487"/>
                  <a:gd name="connsiteX6" fmla="*/ 56158 w 67243"/>
                  <a:gd name="connsiteY6" fmla="*/ 59046 h 60487"/>
                  <a:gd name="connsiteX7" fmla="*/ 2723 w 67243"/>
                  <a:gd name="connsiteY7" fmla="*/ 17802 h 60487"/>
                  <a:gd name="connsiteX8" fmla="*/ 1580 w 67243"/>
                  <a:gd name="connsiteY8" fmla="*/ 8087 h 6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43" h="60487">
                    <a:moveTo>
                      <a:pt x="1580" y="8087"/>
                    </a:moveTo>
                    <a:lnTo>
                      <a:pt x="6056" y="2562"/>
                    </a:lnTo>
                    <a:cubicBezTo>
                      <a:pt x="8628" y="-581"/>
                      <a:pt x="13295" y="-867"/>
                      <a:pt x="16153" y="1896"/>
                    </a:cubicBezTo>
                    <a:lnTo>
                      <a:pt x="65111" y="48568"/>
                    </a:lnTo>
                    <a:cubicBezTo>
                      <a:pt x="68921" y="52188"/>
                      <a:pt x="67397" y="58665"/>
                      <a:pt x="62349" y="60189"/>
                    </a:cubicBezTo>
                    <a:lnTo>
                      <a:pt x="62349" y="60189"/>
                    </a:lnTo>
                    <a:cubicBezTo>
                      <a:pt x="60254" y="60855"/>
                      <a:pt x="57872" y="60379"/>
                      <a:pt x="56158" y="59046"/>
                    </a:cubicBezTo>
                    <a:lnTo>
                      <a:pt x="2723" y="17802"/>
                    </a:lnTo>
                    <a:cubicBezTo>
                      <a:pt x="-421" y="15516"/>
                      <a:pt x="-897" y="11040"/>
                      <a:pt x="1580" y="808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38" name="Freeform: Shape 1037">
                <a:extLst>
                  <a:ext uri="{FF2B5EF4-FFF2-40B4-BE49-F238E27FC236}">
                    <a16:creationId xmlns:a16="http://schemas.microsoft.com/office/drawing/2014/main" id="{CCA88DE5-5784-41D8-9A0C-B7B3C0973244}"/>
                  </a:ext>
                </a:extLst>
              </p:cNvPr>
              <p:cNvSpPr/>
              <p:nvPr/>
            </p:nvSpPr>
            <p:spPr>
              <a:xfrm>
                <a:off x="6011531" y="3625456"/>
                <a:ext cx="35589" cy="79779"/>
              </a:xfrm>
              <a:custGeom>
                <a:avLst/>
                <a:gdLst>
                  <a:gd name="connsiteX0" fmla="*/ 30747 w 35589"/>
                  <a:gd name="connsiteY0" fmla="*/ 2425 h 79779"/>
                  <a:gd name="connsiteX1" fmla="*/ 23984 w 35589"/>
                  <a:gd name="connsiteY1" fmla="*/ 329 h 79779"/>
                  <a:gd name="connsiteX2" fmla="*/ 15221 w 35589"/>
                  <a:gd name="connsiteY2" fmla="*/ 5377 h 79779"/>
                  <a:gd name="connsiteX3" fmla="*/ 171 w 35589"/>
                  <a:gd name="connsiteY3" fmla="*/ 71290 h 79779"/>
                  <a:gd name="connsiteX4" fmla="*/ 8839 w 35589"/>
                  <a:gd name="connsiteY4" fmla="*/ 79482 h 79779"/>
                  <a:gd name="connsiteX5" fmla="*/ 8839 w 35589"/>
                  <a:gd name="connsiteY5" fmla="*/ 79482 h 79779"/>
                  <a:gd name="connsiteX6" fmla="*/ 13411 w 35589"/>
                  <a:gd name="connsiteY6" fmla="*/ 75100 h 79779"/>
                  <a:gd name="connsiteX7" fmla="*/ 35223 w 35589"/>
                  <a:gd name="connsiteY7" fmla="*/ 11283 h 79779"/>
                  <a:gd name="connsiteX8" fmla="*/ 30747 w 35589"/>
                  <a:gd name="connsiteY8" fmla="*/ 2425 h 7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89" h="79779">
                    <a:moveTo>
                      <a:pt x="30747" y="2425"/>
                    </a:moveTo>
                    <a:lnTo>
                      <a:pt x="23984" y="329"/>
                    </a:lnTo>
                    <a:cubicBezTo>
                      <a:pt x="20079" y="-909"/>
                      <a:pt x="16078" y="1472"/>
                      <a:pt x="15221" y="5377"/>
                    </a:cubicBezTo>
                    <a:lnTo>
                      <a:pt x="171" y="71290"/>
                    </a:lnTo>
                    <a:cubicBezTo>
                      <a:pt x="-972" y="76434"/>
                      <a:pt x="3791" y="81006"/>
                      <a:pt x="8839" y="79482"/>
                    </a:cubicBezTo>
                    <a:lnTo>
                      <a:pt x="8839" y="79482"/>
                    </a:lnTo>
                    <a:cubicBezTo>
                      <a:pt x="10935" y="78815"/>
                      <a:pt x="12649" y="77196"/>
                      <a:pt x="13411" y="75100"/>
                    </a:cubicBezTo>
                    <a:lnTo>
                      <a:pt x="35223" y="11283"/>
                    </a:lnTo>
                    <a:cubicBezTo>
                      <a:pt x="36462" y="7663"/>
                      <a:pt x="34461" y="3568"/>
                      <a:pt x="30747" y="242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039" name="Freeform: Shape 1038">
                <a:extLst>
                  <a:ext uri="{FF2B5EF4-FFF2-40B4-BE49-F238E27FC236}">
                    <a16:creationId xmlns:a16="http://schemas.microsoft.com/office/drawing/2014/main" id="{108A8D3E-05E0-4584-B822-C3A0BF5F073E}"/>
                  </a:ext>
                </a:extLst>
              </p:cNvPr>
              <p:cNvSpPr/>
              <p:nvPr/>
            </p:nvSpPr>
            <p:spPr>
              <a:xfrm>
                <a:off x="5913663" y="3147949"/>
                <a:ext cx="250053" cy="157312"/>
              </a:xfrm>
              <a:custGeom>
                <a:avLst/>
                <a:gdLst>
                  <a:gd name="connsiteX0" fmla="*/ 8791 w 250053"/>
                  <a:gd name="connsiteY0" fmla="*/ 157034 h 157312"/>
                  <a:gd name="connsiteX1" fmla="*/ 28 w 250053"/>
                  <a:gd name="connsiteY1" fmla="*/ 152462 h 157312"/>
                  <a:gd name="connsiteX2" fmla="*/ 15458 w 250053"/>
                  <a:gd name="connsiteY2" fmla="*/ 57403 h 157312"/>
                  <a:gd name="connsiteX3" fmla="*/ 26888 w 250053"/>
                  <a:gd name="connsiteY3" fmla="*/ 44449 h 157312"/>
                  <a:gd name="connsiteX4" fmla="*/ 172335 w 250053"/>
                  <a:gd name="connsiteY4" fmla="*/ 729 h 157312"/>
                  <a:gd name="connsiteX5" fmla="*/ 188718 w 250053"/>
                  <a:gd name="connsiteY5" fmla="*/ 4920 h 157312"/>
                  <a:gd name="connsiteX6" fmla="*/ 247964 w 250053"/>
                  <a:gd name="connsiteY6" fmla="*/ 64928 h 157312"/>
                  <a:gd name="connsiteX7" fmla="*/ 247106 w 250053"/>
                  <a:gd name="connsiteY7" fmla="*/ 75691 h 157312"/>
                  <a:gd name="connsiteX8" fmla="*/ 237391 w 250053"/>
                  <a:gd name="connsiteY8" fmla="*/ 74548 h 157312"/>
                  <a:gd name="connsiteX9" fmla="*/ 188242 w 250053"/>
                  <a:gd name="connsiteY9" fmla="*/ 24827 h 157312"/>
                  <a:gd name="connsiteX10" fmla="*/ 163191 w 250053"/>
                  <a:gd name="connsiteY10" fmla="*/ 18446 h 157312"/>
                  <a:gd name="connsiteX11" fmla="*/ 44319 w 250053"/>
                  <a:gd name="connsiteY11" fmla="*/ 54164 h 157312"/>
                  <a:gd name="connsiteX12" fmla="*/ 26888 w 250053"/>
                  <a:gd name="connsiteY12" fmla="*/ 73691 h 157312"/>
                  <a:gd name="connsiteX13" fmla="*/ 13934 w 250053"/>
                  <a:gd name="connsiteY13" fmla="*/ 149605 h 157312"/>
                  <a:gd name="connsiteX14" fmla="*/ 9172 w 250053"/>
                  <a:gd name="connsiteY14" fmla="*/ 156844 h 157312"/>
                  <a:gd name="connsiteX15" fmla="*/ 8791 w 250053"/>
                  <a:gd name="connsiteY15" fmla="*/ 157034 h 157312"/>
                  <a:gd name="connsiteX16" fmla="*/ 13553 w 250053"/>
                  <a:gd name="connsiteY16" fmla="*/ 147795 h 157312"/>
                  <a:gd name="connsiteX17" fmla="*/ 13553 w 250053"/>
                  <a:gd name="connsiteY17" fmla="*/ 147795 h 157312"/>
                  <a:gd name="connsiteX18" fmla="*/ 13553 w 250053"/>
                  <a:gd name="connsiteY18" fmla="*/ 147795 h 157312"/>
                  <a:gd name="connsiteX19" fmla="*/ 13553 w 250053"/>
                  <a:gd name="connsiteY19" fmla="*/ 147795 h 157312"/>
                  <a:gd name="connsiteX20" fmla="*/ 13553 w 250053"/>
                  <a:gd name="connsiteY20" fmla="*/ 147795 h 157312"/>
                  <a:gd name="connsiteX21" fmla="*/ 13553 w 250053"/>
                  <a:gd name="connsiteY21" fmla="*/ 147795 h 15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0053" h="157312">
                    <a:moveTo>
                      <a:pt x="8791" y="157034"/>
                    </a:moveTo>
                    <a:cubicBezTo>
                      <a:pt x="5171" y="158082"/>
                      <a:pt x="1266" y="156082"/>
                      <a:pt x="28" y="152462"/>
                    </a:cubicBezTo>
                    <a:cubicBezTo>
                      <a:pt x="-639" y="150653"/>
                      <a:pt x="10886" y="83311"/>
                      <a:pt x="15458" y="57403"/>
                    </a:cubicBezTo>
                    <a:cubicBezTo>
                      <a:pt x="16506" y="51307"/>
                      <a:pt x="20888" y="46259"/>
                      <a:pt x="26888" y="44449"/>
                    </a:cubicBezTo>
                    <a:lnTo>
                      <a:pt x="172335" y="729"/>
                    </a:lnTo>
                    <a:cubicBezTo>
                      <a:pt x="178145" y="-1081"/>
                      <a:pt x="184527" y="539"/>
                      <a:pt x="188718" y="4920"/>
                    </a:cubicBezTo>
                    <a:lnTo>
                      <a:pt x="247964" y="64928"/>
                    </a:lnTo>
                    <a:cubicBezTo>
                      <a:pt x="251012" y="67976"/>
                      <a:pt x="250726" y="73119"/>
                      <a:pt x="247106" y="75691"/>
                    </a:cubicBezTo>
                    <a:cubicBezTo>
                      <a:pt x="244154" y="77882"/>
                      <a:pt x="239963" y="77120"/>
                      <a:pt x="237391" y="74548"/>
                    </a:cubicBezTo>
                    <a:lnTo>
                      <a:pt x="188242" y="24827"/>
                    </a:lnTo>
                    <a:cubicBezTo>
                      <a:pt x="181765" y="18160"/>
                      <a:pt x="172049" y="15779"/>
                      <a:pt x="163191" y="18446"/>
                    </a:cubicBezTo>
                    <a:lnTo>
                      <a:pt x="44319" y="54164"/>
                    </a:lnTo>
                    <a:cubicBezTo>
                      <a:pt x="35270" y="56927"/>
                      <a:pt x="28603" y="64451"/>
                      <a:pt x="26888" y="73691"/>
                    </a:cubicBezTo>
                    <a:cubicBezTo>
                      <a:pt x="21078" y="105885"/>
                      <a:pt x="14315" y="144176"/>
                      <a:pt x="13934" y="149605"/>
                    </a:cubicBezTo>
                    <a:cubicBezTo>
                      <a:pt x="14125" y="152748"/>
                      <a:pt x="12315" y="155796"/>
                      <a:pt x="9172" y="156844"/>
                    </a:cubicBezTo>
                    <a:cubicBezTo>
                      <a:pt x="8981" y="156939"/>
                      <a:pt x="8886" y="156939"/>
                      <a:pt x="8791" y="157034"/>
                    </a:cubicBez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040" name="Freeform: Shape 1039">
                <a:extLst>
                  <a:ext uri="{FF2B5EF4-FFF2-40B4-BE49-F238E27FC236}">
                    <a16:creationId xmlns:a16="http://schemas.microsoft.com/office/drawing/2014/main" id="{5077FBAA-8EF4-49AC-A0B5-811DD7D93F70}"/>
                  </a:ext>
                </a:extLst>
              </p:cNvPr>
              <p:cNvSpPr/>
              <p:nvPr/>
            </p:nvSpPr>
            <p:spPr>
              <a:xfrm>
                <a:off x="5899017" y="3272083"/>
                <a:ext cx="24428" cy="24033"/>
              </a:xfrm>
              <a:custGeom>
                <a:avLst/>
                <a:gdLst>
                  <a:gd name="connsiteX0" fmla="*/ 22294 w 24428"/>
                  <a:gd name="connsiteY0" fmla="*/ 21566 h 24033"/>
                  <a:gd name="connsiteX1" fmla="*/ 22294 w 24428"/>
                  <a:gd name="connsiteY1" fmla="*/ 21566 h 24033"/>
                  <a:gd name="connsiteX2" fmla="*/ 11054 w 24428"/>
                  <a:gd name="connsiteY2" fmla="*/ 21851 h 24033"/>
                  <a:gd name="connsiteX3" fmla="*/ 2482 w 24428"/>
                  <a:gd name="connsiteY3" fmla="*/ 13755 h 24033"/>
                  <a:gd name="connsiteX4" fmla="*/ 2101 w 24428"/>
                  <a:gd name="connsiteY4" fmla="*/ 2516 h 24033"/>
                  <a:gd name="connsiteX5" fmla="*/ 2101 w 24428"/>
                  <a:gd name="connsiteY5" fmla="*/ 2516 h 24033"/>
                  <a:gd name="connsiteX6" fmla="*/ 13340 w 24428"/>
                  <a:gd name="connsiteY6" fmla="*/ 2135 h 24033"/>
                  <a:gd name="connsiteX7" fmla="*/ 21913 w 24428"/>
                  <a:gd name="connsiteY7" fmla="*/ 10231 h 24033"/>
                  <a:gd name="connsiteX8" fmla="*/ 22294 w 24428"/>
                  <a:gd name="connsiteY8" fmla="*/ 21566 h 2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28" h="24033">
                    <a:moveTo>
                      <a:pt x="22294" y="21566"/>
                    </a:moveTo>
                    <a:lnTo>
                      <a:pt x="22294" y="21566"/>
                    </a:lnTo>
                    <a:cubicBezTo>
                      <a:pt x="19246" y="24709"/>
                      <a:pt x="14293" y="24899"/>
                      <a:pt x="11054" y="21851"/>
                    </a:cubicBezTo>
                    <a:lnTo>
                      <a:pt x="2482" y="13755"/>
                    </a:lnTo>
                    <a:cubicBezTo>
                      <a:pt x="-662" y="10707"/>
                      <a:pt x="-852" y="5754"/>
                      <a:pt x="2101" y="2516"/>
                    </a:cubicBezTo>
                    <a:lnTo>
                      <a:pt x="2101" y="2516"/>
                    </a:lnTo>
                    <a:cubicBezTo>
                      <a:pt x="5149" y="-723"/>
                      <a:pt x="10197" y="-818"/>
                      <a:pt x="13340" y="2135"/>
                    </a:cubicBezTo>
                    <a:lnTo>
                      <a:pt x="21913" y="10231"/>
                    </a:lnTo>
                    <a:cubicBezTo>
                      <a:pt x="25151" y="13279"/>
                      <a:pt x="25246" y="18327"/>
                      <a:pt x="22294" y="2156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1" name="Freeform: Shape 1040">
                <a:extLst>
                  <a:ext uri="{FF2B5EF4-FFF2-40B4-BE49-F238E27FC236}">
                    <a16:creationId xmlns:a16="http://schemas.microsoft.com/office/drawing/2014/main" id="{6C6CB5E5-35C1-41C6-86B9-9B4117FA1418}"/>
                  </a:ext>
                </a:extLst>
              </p:cNvPr>
              <p:cNvSpPr/>
              <p:nvPr/>
            </p:nvSpPr>
            <p:spPr>
              <a:xfrm>
                <a:off x="5898477" y="3251384"/>
                <a:ext cx="411297" cy="411331"/>
              </a:xfrm>
              <a:custGeom>
                <a:avLst/>
                <a:gdLst>
                  <a:gd name="connsiteX0" fmla="*/ 264864 w 411297"/>
                  <a:gd name="connsiteY0" fmla="*/ 402595 h 411331"/>
                  <a:gd name="connsiteX1" fmla="*/ 8737 w 411297"/>
                  <a:gd name="connsiteY1" fmla="*/ 264864 h 411331"/>
                  <a:gd name="connsiteX2" fmla="*/ 146468 w 411297"/>
                  <a:gd name="connsiteY2" fmla="*/ 8737 h 411331"/>
                  <a:gd name="connsiteX3" fmla="*/ 402595 w 411297"/>
                  <a:gd name="connsiteY3" fmla="*/ 146468 h 411331"/>
                  <a:gd name="connsiteX4" fmla="*/ 264864 w 411297"/>
                  <a:gd name="connsiteY4" fmla="*/ 402595 h 41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297" h="411331">
                    <a:moveTo>
                      <a:pt x="264864" y="402595"/>
                    </a:moveTo>
                    <a:cubicBezTo>
                      <a:pt x="156279" y="435266"/>
                      <a:pt x="41407" y="373449"/>
                      <a:pt x="8737" y="264864"/>
                    </a:cubicBezTo>
                    <a:cubicBezTo>
                      <a:pt x="-23934" y="156279"/>
                      <a:pt x="37883" y="41407"/>
                      <a:pt x="146468" y="8737"/>
                    </a:cubicBezTo>
                    <a:cubicBezTo>
                      <a:pt x="255053" y="-23934"/>
                      <a:pt x="369925" y="37883"/>
                      <a:pt x="402595" y="146468"/>
                    </a:cubicBezTo>
                    <a:cubicBezTo>
                      <a:pt x="435171" y="255053"/>
                      <a:pt x="373449" y="369925"/>
                      <a:pt x="264864" y="402595"/>
                    </a:cubicBezTo>
                    <a:close/>
                  </a:path>
                </a:pathLst>
              </a:custGeom>
              <a:solidFill>
                <a:srgbClr val="F28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2" name="Freeform: Shape 1041">
                <a:extLst>
                  <a:ext uri="{FF2B5EF4-FFF2-40B4-BE49-F238E27FC236}">
                    <a16:creationId xmlns:a16="http://schemas.microsoft.com/office/drawing/2014/main" id="{5784E9F6-00B4-4E2D-8CB0-1F3F5DC13878}"/>
                  </a:ext>
                </a:extLst>
              </p:cNvPr>
              <p:cNvSpPr/>
              <p:nvPr/>
            </p:nvSpPr>
            <p:spPr>
              <a:xfrm>
                <a:off x="5912990" y="3265932"/>
                <a:ext cx="382263" cy="382271"/>
              </a:xfrm>
              <a:custGeom>
                <a:avLst/>
                <a:gdLst>
                  <a:gd name="connsiteX0" fmla="*/ 246160 w 382263"/>
                  <a:gd name="connsiteY0" fmla="*/ 374141 h 382271"/>
                  <a:gd name="connsiteX1" fmla="*/ 8130 w 382263"/>
                  <a:gd name="connsiteY1" fmla="*/ 246125 h 382271"/>
                  <a:gd name="connsiteX2" fmla="*/ 136146 w 382263"/>
                  <a:gd name="connsiteY2" fmla="*/ 8096 h 382271"/>
                  <a:gd name="connsiteX3" fmla="*/ 374176 w 382263"/>
                  <a:gd name="connsiteY3" fmla="*/ 136112 h 382271"/>
                  <a:gd name="connsiteX4" fmla="*/ 246160 w 382263"/>
                  <a:gd name="connsiteY4" fmla="*/ 374141 h 3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263" h="382271">
                    <a:moveTo>
                      <a:pt x="246160" y="374141"/>
                    </a:moveTo>
                    <a:cubicBezTo>
                      <a:pt x="145290" y="404526"/>
                      <a:pt x="38515" y="347090"/>
                      <a:pt x="8130" y="246125"/>
                    </a:cubicBezTo>
                    <a:cubicBezTo>
                      <a:pt x="-22254" y="145256"/>
                      <a:pt x="35181" y="38480"/>
                      <a:pt x="136146" y="8096"/>
                    </a:cubicBezTo>
                    <a:cubicBezTo>
                      <a:pt x="237016" y="-22194"/>
                      <a:pt x="343791" y="35147"/>
                      <a:pt x="374176" y="136112"/>
                    </a:cubicBezTo>
                    <a:cubicBezTo>
                      <a:pt x="404466" y="236981"/>
                      <a:pt x="347030" y="343757"/>
                      <a:pt x="246160" y="374141"/>
                    </a:cubicBezTo>
                    <a:close/>
                  </a:path>
                </a:pathLst>
              </a:custGeom>
              <a:solidFill>
                <a:srgbClr val="F9B933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3" name="Freeform: Shape 1042">
                <a:extLst>
                  <a:ext uri="{FF2B5EF4-FFF2-40B4-BE49-F238E27FC236}">
                    <a16:creationId xmlns:a16="http://schemas.microsoft.com/office/drawing/2014/main" id="{29805CE8-DEAB-4AD1-B8DD-6B11DC2380F6}"/>
                  </a:ext>
                </a:extLst>
              </p:cNvPr>
              <p:cNvSpPr/>
              <p:nvPr/>
            </p:nvSpPr>
            <p:spPr>
              <a:xfrm>
                <a:off x="5951292" y="3304294"/>
                <a:ext cx="305572" cy="305511"/>
              </a:xfrm>
              <a:custGeom>
                <a:avLst/>
                <a:gdLst>
                  <a:gd name="connsiteX0" fmla="*/ 196809 w 305572"/>
                  <a:gd name="connsiteY0" fmla="*/ 299012 h 305511"/>
                  <a:gd name="connsiteX1" fmla="*/ 6500 w 305572"/>
                  <a:gd name="connsiteY1" fmla="*/ 196714 h 305511"/>
                  <a:gd name="connsiteX2" fmla="*/ 108798 w 305572"/>
                  <a:gd name="connsiteY2" fmla="*/ 6500 h 305511"/>
                  <a:gd name="connsiteX3" fmla="*/ 299108 w 305572"/>
                  <a:gd name="connsiteY3" fmla="*/ 108798 h 305511"/>
                  <a:gd name="connsiteX4" fmla="*/ 196809 w 305572"/>
                  <a:gd name="connsiteY4" fmla="*/ 299012 h 30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572" h="305511">
                    <a:moveTo>
                      <a:pt x="196809" y="299012"/>
                    </a:moveTo>
                    <a:cubicBezTo>
                      <a:pt x="116132" y="323301"/>
                      <a:pt x="30788" y="277391"/>
                      <a:pt x="6500" y="196714"/>
                    </a:cubicBezTo>
                    <a:cubicBezTo>
                      <a:pt x="-17789" y="116132"/>
                      <a:pt x="28121" y="30693"/>
                      <a:pt x="108798" y="6500"/>
                    </a:cubicBezTo>
                    <a:cubicBezTo>
                      <a:pt x="189475" y="-17789"/>
                      <a:pt x="274819" y="28121"/>
                      <a:pt x="299108" y="108798"/>
                    </a:cubicBezTo>
                    <a:cubicBezTo>
                      <a:pt x="323301" y="189475"/>
                      <a:pt x="277486" y="274819"/>
                      <a:pt x="196809" y="299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4" name="Freeform: Shape 1043">
                <a:extLst>
                  <a:ext uri="{FF2B5EF4-FFF2-40B4-BE49-F238E27FC236}">
                    <a16:creationId xmlns:a16="http://schemas.microsoft.com/office/drawing/2014/main" id="{92171995-2DB4-4420-8FB1-B0AF03472A01}"/>
                  </a:ext>
                </a:extLst>
              </p:cNvPr>
              <p:cNvSpPr/>
              <p:nvPr/>
            </p:nvSpPr>
            <p:spPr>
              <a:xfrm>
                <a:off x="6075044" y="3304352"/>
                <a:ext cx="181824" cy="287048"/>
              </a:xfrm>
              <a:custGeom>
                <a:avLst/>
                <a:gdLst>
                  <a:gd name="connsiteX0" fmla="*/ 175355 w 181824"/>
                  <a:gd name="connsiteY0" fmla="*/ 108740 h 287048"/>
                  <a:gd name="connsiteX1" fmla="*/ 0 w 181824"/>
                  <a:gd name="connsiteY1" fmla="*/ 2822 h 287048"/>
                  <a:gd name="connsiteX2" fmla="*/ 140875 w 181824"/>
                  <a:gd name="connsiteY2" fmla="*/ 175034 h 287048"/>
                  <a:gd name="connsiteX3" fmla="*/ 101822 w 181824"/>
                  <a:gd name="connsiteY3" fmla="*/ 287048 h 287048"/>
                  <a:gd name="connsiteX4" fmla="*/ 175355 w 181824"/>
                  <a:gd name="connsiteY4" fmla="*/ 108740 h 28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824" h="287048">
                    <a:moveTo>
                      <a:pt x="175355" y="108740"/>
                    </a:moveTo>
                    <a:cubicBezTo>
                      <a:pt x="152591" y="33017"/>
                      <a:pt x="76010" y="-12037"/>
                      <a:pt x="0" y="2822"/>
                    </a:cubicBezTo>
                    <a:cubicBezTo>
                      <a:pt x="87344" y="21301"/>
                      <a:pt x="139732" y="85880"/>
                      <a:pt x="140875" y="175034"/>
                    </a:cubicBezTo>
                    <a:cubicBezTo>
                      <a:pt x="142970" y="220183"/>
                      <a:pt x="128111" y="257521"/>
                      <a:pt x="101822" y="287048"/>
                    </a:cubicBezTo>
                    <a:cubicBezTo>
                      <a:pt x="164211" y="253235"/>
                      <a:pt x="196501" y="179225"/>
                      <a:pt x="175355" y="108740"/>
                    </a:cubicBezTo>
                    <a:close/>
                  </a:path>
                </a:pathLst>
              </a:custGeom>
              <a:solidFill>
                <a:srgbClr val="C8C8C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045" name="Graphic 2">
                <a:extLst>
                  <a:ext uri="{FF2B5EF4-FFF2-40B4-BE49-F238E27FC236}">
                    <a16:creationId xmlns:a16="http://schemas.microsoft.com/office/drawing/2014/main" id="{B83961E4-AE84-4084-9B67-13A2E9E92C37}"/>
                  </a:ext>
                </a:extLst>
              </p:cNvPr>
              <p:cNvGrpSpPr/>
              <p:nvPr/>
            </p:nvGrpSpPr>
            <p:grpSpPr>
              <a:xfrm>
                <a:off x="5881684" y="3256226"/>
                <a:ext cx="96300" cy="100097"/>
                <a:chOff x="5881684" y="3256226"/>
                <a:chExt cx="96300" cy="100097"/>
              </a:xfrm>
            </p:grpSpPr>
            <p:sp>
              <p:nvSpPr>
                <p:cNvPr id="1063" name="Freeform: Shape 1062">
                  <a:extLst>
                    <a:ext uri="{FF2B5EF4-FFF2-40B4-BE49-F238E27FC236}">
                      <a16:creationId xmlns:a16="http://schemas.microsoft.com/office/drawing/2014/main" id="{0636E0CA-305E-4ADB-BC01-7B9B75C50AE2}"/>
                    </a:ext>
                  </a:extLst>
                </p:cNvPr>
                <p:cNvSpPr/>
                <p:nvPr/>
              </p:nvSpPr>
              <p:spPr>
                <a:xfrm>
                  <a:off x="5881684" y="3256226"/>
                  <a:ext cx="96300" cy="100097"/>
                </a:xfrm>
                <a:custGeom>
                  <a:avLst/>
                  <a:gdLst>
                    <a:gd name="connsiteX0" fmla="*/ 96300 w 96300"/>
                    <a:gd name="connsiteY0" fmla="*/ 15991 h 100097"/>
                    <a:gd name="connsiteX1" fmla="*/ 49437 w 96300"/>
                    <a:gd name="connsiteY1" fmla="*/ 3990 h 100097"/>
                    <a:gd name="connsiteX2" fmla="*/ 860 w 96300"/>
                    <a:gd name="connsiteY2" fmla="*/ 60283 h 100097"/>
                    <a:gd name="connsiteX3" fmla="*/ 21053 w 96300"/>
                    <a:gd name="connsiteY3" fmla="*/ 100097 h 100097"/>
                    <a:gd name="connsiteX4" fmla="*/ 96300 w 96300"/>
                    <a:gd name="connsiteY4" fmla="*/ 15991 h 10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00" h="100097">
                      <a:moveTo>
                        <a:pt x="96300" y="15991"/>
                      </a:moveTo>
                      <a:cubicBezTo>
                        <a:pt x="96300" y="15991"/>
                        <a:pt x="72202" y="-9631"/>
                        <a:pt x="49437" y="3990"/>
                      </a:cubicBezTo>
                      <a:cubicBezTo>
                        <a:pt x="26672" y="17611"/>
                        <a:pt x="3431" y="50662"/>
                        <a:pt x="860" y="60283"/>
                      </a:cubicBezTo>
                      <a:cubicBezTo>
                        <a:pt x="-2474" y="72951"/>
                        <a:pt x="3812" y="90382"/>
                        <a:pt x="21053" y="100097"/>
                      </a:cubicBezTo>
                      <a:cubicBezTo>
                        <a:pt x="28958" y="92001"/>
                        <a:pt x="96300" y="15991"/>
                        <a:pt x="96300" y="15991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64" name="Freeform: Shape 1063">
                  <a:extLst>
                    <a:ext uri="{FF2B5EF4-FFF2-40B4-BE49-F238E27FC236}">
                      <a16:creationId xmlns:a16="http://schemas.microsoft.com/office/drawing/2014/main" id="{9A60CA04-0D3F-4DFB-B5A3-783B427144BB}"/>
                    </a:ext>
                  </a:extLst>
                </p:cNvPr>
                <p:cNvSpPr/>
                <p:nvPr/>
              </p:nvSpPr>
              <p:spPr>
                <a:xfrm>
                  <a:off x="5917786" y="3259830"/>
                  <a:ext cx="53610" cy="26580"/>
                </a:xfrm>
                <a:custGeom>
                  <a:avLst/>
                  <a:gdLst>
                    <a:gd name="connsiteX0" fmla="*/ 14002 w 53610"/>
                    <a:gd name="connsiteY0" fmla="*/ 3434 h 26580"/>
                    <a:gd name="connsiteX1" fmla="*/ 0 w 53610"/>
                    <a:gd name="connsiteY1" fmla="*/ 14483 h 26580"/>
                    <a:gd name="connsiteX2" fmla="*/ 42863 w 53610"/>
                    <a:gd name="connsiteY2" fmla="*/ 26580 h 26580"/>
                    <a:gd name="connsiteX3" fmla="*/ 53245 w 53610"/>
                    <a:gd name="connsiteY3" fmla="*/ 13626 h 26580"/>
                    <a:gd name="connsiteX4" fmla="*/ 14002 w 53610"/>
                    <a:gd name="connsiteY4" fmla="*/ 3434 h 26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0" h="26580">
                      <a:moveTo>
                        <a:pt x="14002" y="3434"/>
                      </a:moveTo>
                      <a:cubicBezTo>
                        <a:pt x="9239" y="6292"/>
                        <a:pt x="4572" y="10197"/>
                        <a:pt x="0" y="14483"/>
                      </a:cubicBezTo>
                      <a:cubicBezTo>
                        <a:pt x="17812" y="7530"/>
                        <a:pt x="36576" y="13626"/>
                        <a:pt x="42863" y="26580"/>
                      </a:cubicBezTo>
                      <a:cubicBezTo>
                        <a:pt x="49911" y="19913"/>
                        <a:pt x="55054" y="16674"/>
                        <a:pt x="53245" y="13626"/>
                      </a:cubicBezTo>
                      <a:cubicBezTo>
                        <a:pt x="51435" y="10673"/>
                        <a:pt x="32290" y="-7424"/>
                        <a:pt x="14002" y="3434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046" name="Freeform: Shape 1045">
                <a:extLst>
                  <a:ext uri="{FF2B5EF4-FFF2-40B4-BE49-F238E27FC236}">
                    <a16:creationId xmlns:a16="http://schemas.microsoft.com/office/drawing/2014/main" id="{B5C284A8-1756-4296-B2BB-16514A54401A}"/>
                  </a:ext>
                </a:extLst>
              </p:cNvPr>
              <p:cNvSpPr/>
              <p:nvPr/>
            </p:nvSpPr>
            <p:spPr>
              <a:xfrm>
                <a:off x="6151603" y="3190349"/>
                <a:ext cx="18930" cy="28863"/>
              </a:xfrm>
              <a:custGeom>
                <a:avLst/>
                <a:gdLst>
                  <a:gd name="connsiteX0" fmla="*/ 6880 w 18930"/>
                  <a:gd name="connsiteY0" fmla="*/ 28719 h 28863"/>
                  <a:gd name="connsiteX1" fmla="*/ 6880 w 18930"/>
                  <a:gd name="connsiteY1" fmla="*/ 28719 h 28863"/>
                  <a:gd name="connsiteX2" fmla="*/ 16595 w 18930"/>
                  <a:gd name="connsiteY2" fmla="*/ 21957 h 28863"/>
                  <a:gd name="connsiteX3" fmla="*/ 18786 w 18930"/>
                  <a:gd name="connsiteY3" fmla="*/ 9860 h 28863"/>
                  <a:gd name="connsiteX4" fmla="*/ 12023 w 18930"/>
                  <a:gd name="connsiteY4" fmla="*/ 144 h 28863"/>
                  <a:gd name="connsiteX5" fmla="*/ 12023 w 18930"/>
                  <a:gd name="connsiteY5" fmla="*/ 144 h 28863"/>
                  <a:gd name="connsiteX6" fmla="*/ 2308 w 18930"/>
                  <a:gd name="connsiteY6" fmla="*/ 6907 h 28863"/>
                  <a:gd name="connsiteX7" fmla="*/ 117 w 18930"/>
                  <a:gd name="connsiteY7" fmla="*/ 19004 h 28863"/>
                  <a:gd name="connsiteX8" fmla="*/ 6880 w 18930"/>
                  <a:gd name="connsiteY8" fmla="*/ 28719 h 2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28863">
                    <a:moveTo>
                      <a:pt x="6880" y="28719"/>
                    </a:moveTo>
                    <a:lnTo>
                      <a:pt x="6880" y="28719"/>
                    </a:lnTo>
                    <a:cubicBezTo>
                      <a:pt x="11452" y="29577"/>
                      <a:pt x="15738" y="26529"/>
                      <a:pt x="16595" y="21957"/>
                    </a:cubicBezTo>
                    <a:lnTo>
                      <a:pt x="18786" y="9860"/>
                    </a:lnTo>
                    <a:cubicBezTo>
                      <a:pt x="19643" y="5288"/>
                      <a:pt x="16595" y="1002"/>
                      <a:pt x="12023" y="144"/>
                    </a:cubicBezTo>
                    <a:lnTo>
                      <a:pt x="12023" y="144"/>
                    </a:lnTo>
                    <a:cubicBezTo>
                      <a:pt x="7451" y="-713"/>
                      <a:pt x="3165" y="2335"/>
                      <a:pt x="2308" y="6907"/>
                    </a:cubicBezTo>
                    <a:lnTo>
                      <a:pt x="117" y="19004"/>
                    </a:lnTo>
                    <a:cubicBezTo>
                      <a:pt x="-645" y="23576"/>
                      <a:pt x="2403" y="27957"/>
                      <a:pt x="6880" y="28719"/>
                    </a:cubicBezTo>
                    <a:close/>
                  </a:path>
                </a:pathLst>
              </a:custGeom>
              <a:solidFill>
                <a:srgbClr val="E2E2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7" name="Freeform: Shape 1046">
                <a:extLst>
                  <a:ext uri="{FF2B5EF4-FFF2-40B4-BE49-F238E27FC236}">
                    <a16:creationId xmlns:a16="http://schemas.microsoft.com/office/drawing/2014/main" id="{C2CA63CC-BEED-45A2-ACDE-112483B98FE3}"/>
                  </a:ext>
                </a:extLst>
              </p:cNvPr>
              <p:cNvSpPr/>
              <p:nvPr/>
            </p:nvSpPr>
            <p:spPr>
              <a:xfrm rot="-1015751">
                <a:off x="6060082" y="3310337"/>
                <a:ext cx="6096" cy="21146"/>
              </a:xfrm>
              <a:custGeom>
                <a:avLst/>
                <a:gdLst>
                  <a:gd name="connsiteX0" fmla="*/ 0 w 6096"/>
                  <a:gd name="connsiteY0" fmla="*/ 0 h 21146"/>
                  <a:gd name="connsiteX1" fmla="*/ 6096 w 6096"/>
                  <a:gd name="connsiteY1" fmla="*/ 0 h 21146"/>
                  <a:gd name="connsiteX2" fmla="*/ 6096 w 6096"/>
                  <a:gd name="connsiteY2" fmla="*/ 21146 h 21146"/>
                  <a:gd name="connsiteX3" fmla="*/ 0 w 6096"/>
                  <a:gd name="connsiteY3" fmla="*/ 21146 h 2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21146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21146"/>
                    </a:lnTo>
                    <a:lnTo>
                      <a:pt x="0" y="21146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8" name="Freeform: Shape 1047">
                <a:extLst>
                  <a:ext uri="{FF2B5EF4-FFF2-40B4-BE49-F238E27FC236}">
                    <a16:creationId xmlns:a16="http://schemas.microsoft.com/office/drawing/2014/main" id="{45CF43A7-1846-4AED-AAE9-9820CB5D2FD9}"/>
                  </a:ext>
                </a:extLst>
              </p:cNvPr>
              <p:cNvSpPr/>
              <p:nvPr/>
            </p:nvSpPr>
            <p:spPr>
              <a:xfrm rot="-1004655">
                <a:off x="6137628" y="3552713"/>
                <a:ext cx="6095" cy="51720"/>
              </a:xfrm>
              <a:custGeom>
                <a:avLst/>
                <a:gdLst>
                  <a:gd name="connsiteX0" fmla="*/ 0 w 6095"/>
                  <a:gd name="connsiteY0" fmla="*/ 0 h 51720"/>
                  <a:gd name="connsiteX1" fmla="*/ 6096 w 6095"/>
                  <a:gd name="connsiteY1" fmla="*/ 0 h 51720"/>
                  <a:gd name="connsiteX2" fmla="*/ 6096 w 6095"/>
                  <a:gd name="connsiteY2" fmla="*/ 51721 h 51720"/>
                  <a:gd name="connsiteX3" fmla="*/ 0 w 6095"/>
                  <a:gd name="connsiteY3" fmla="*/ 51721 h 5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5172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1721"/>
                    </a:lnTo>
                    <a:lnTo>
                      <a:pt x="0" y="5172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9" name="Freeform: Shape 1048">
                <a:extLst>
                  <a:ext uri="{FF2B5EF4-FFF2-40B4-BE49-F238E27FC236}">
                    <a16:creationId xmlns:a16="http://schemas.microsoft.com/office/drawing/2014/main" id="{5A05501A-FE8E-49BE-8ACC-3175C7D53F76}"/>
                  </a:ext>
                </a:extLst>
              </p:cNvPr>
              <p:cNvSpPr/>
              <p:nvPr/>
            </p:nvSpPr>
            <p:spPr>
              <a:xfrm>
                <a:off x="5956934" y="3484149"/>
                <a:ext cx="48386" cy="19811"/>
              </a:xfrm>
              <a:custGeom>
                <a:avLst/>
                <a:gdLst>
                  <a:gd name="connsiteX0" fmla="*/ 46577 w 48386"/>
                  <a:gd name="connsiteY0" fmla="*/ 0 h 19811"/>
                  <a:gd name="connsiteX1" fmla="*/ 48387 w 48386"/>
                  <a:gd name="connsiteY1" fmla="*/ 5810 h 19811"/>
                  <a:gd name="connsiteX2" fmla="*/ 1714 w 48386"/>
                  <a:gd name="connsiteY2" fmla="*/ 19812 h 19811"/>
                  <a:gd name="connsiteX3" fmla="*/ 0 w 48386"/>
                  <a:gd name="connsiteY3" fmla="*/ 14002 h 1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6" h="19811">
                    <a:moveTo>
                      <a:pt x="46577" y="0"/>
                    </a:moveTo>
                    <a:lnTo>
                      <a:pt x="48387" y="5810"/>
                    </a:lnTo>
                    <a:lnTo>
                      <a:pt x="1714" y="19812"/>
                    </a:lnTo>
                    <a:lnTo>
                      <a:pt x="0" y="14002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0" name="Freeform: Shape 1049">
                <a:extLst>
                  <a:ext uri="{FF2B5EF4-FFF2-40B4-BE49-F238E27FC236}">
                    <a16:creationId xmlns:a16="http://schemas.microsoft.com/office/drawing/2014/main" id="{22173367-C7C5-4CF2-8B3B-601F34E08B24}"/>
                  </a:ext>
                </a:extLst>
              </p:cNvPr>
              <p:cNvSpPr/>
              <p:nvPr/>
            </p:nvSpPr>
            <p:spPr>
              <a:xfrm rot="-6411075">
                <a:off x="6221071" y="3393512"/>
                <a:ext cx="6096" cy="54771"/>
              </a:xfrm>
              <a:custGeom>
                <a:avLst/>
                <a:gdLst>
                  <a:gd name="connsiteX0" fmla="*/ 0 w 6096"/>
                  <a:gd name="connsiteY0" fmla="*/ 0 h 54771"/>
                  <a:gd name="connsiteX1" fmla="*/ 6096 w 6096"/>
                  <a:gd name="connsiteY1" fmla="*/ 0 h 54771"/>
                  <a:gd name="connsiteX2" fmla="*/ 6096 w 6096"/>
                  <a:gd name="connsiteY2" fmla="*/ 54771 h 54771"/>
                  <a:gd name="connsiteX3" fmla="*/ 0 w 6096"/>
                  <a:gd name="connsiteY3" fmla="*/ 54771 h 5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5477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4771"/>
                    </a:lnTo>
                    <a:lnTo>
                      <a:pt x="0" y="5477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1" name="Freeform: Shape 1050">
                <a:extLst>
                  <a:ext uri="{FF2B5EF4-FFF2-40B4-BE49-F238E27FC236}">
                    <a16:creationId xmlns:a16="http://schemas.microsoft.com/office/drawing/2014/main" id="{2F49E87F-D6B0-4122-865F-570D022EC140}"/>
                  </a:ext>
                </a:extLst>
              </p:cNvPr>
              <p:cNvSpPr/>
              <p:nvPr/>
            </p:nvSpPr>
            <p:spPr>
              <a:xfrm rot="-3707380">
                <a:off x="5982838" y="3374974"/>
                <a:ext cx="6095" cy="37051"/>
              </a:xfrm>
              <a:custGeom>
                <a:avLst/>
                <a:gdLst>
                  <a:gd name="connsiteX0" fmla="*/ 0 w 6095"/>
                  <a:gd name="connsiteY0" fmla="*/ 0 h 37051"/>
                  <a:gd name="connsiteX1" fmla="*/ 6096 w 6095"/>
                  <a:gd name="connsiteY1" fmla="*/ 0 h 37051"/>
                  <a:gd name="connsiteX2" fmla="*/ 6096 w 6095"/>
                  <a:gd name="connsiteY2" fmla="*/ 37051 h 37051"/>
                  <a:gd name="connsiteX3" fmla="*/ 0 w 6095"/>
                  <a:gd name="connsiteY3" fmla="*/ 37051 h 3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3705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7051"/>
                    </a:lnTo>
                    <a:lnTo>
                      <a:pt x="0" y="3705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2" name="Freeform: Shape 1051">
                <a:extLst>
                  <a:ext uri="{FF2B5EF4-FFF2-40B4-BE49-F238E27FC236}">
                    <a16:creationId xmlns:a16="http://schemas.microsoft.com/office/drawing/2014/main" id="{CE86329A-4672-4E94-9C07-36D237A45900}"/>
                  </a:ext>
                </a:extLst>
              </p:cNvPr>
              <p:cNvSpPr/>
              <p:nvPr/>
            </p:nvSpPr>
            <p:spPr>
              <a:xfrm rot="-3688311">
                <a:off x="6219917" y="3503223"/>
                <a:ext cx="6096" cy="35528"/>
              </a:xfrm>
              <a:custGeom>
                <a:avLst/>
                <a:gdLst>
                  <a:gd name="connsiteX0" fmla="*/ 0 w 6096"/>
                  <a:gd name="connsiteY0" fmla="*/ 0 h 35528"/>
                  <a:gd name="connsiteX1" fmla="*/ 6096 w 6096"/>
                  <a:gd name="connsiteY1" fmla="*/ 0 h 35528"/>
                  <a:gd name="connsiteX2" fmla="*/ 6096 w 6096"/>
                  <a:gd name="connsiteY2" fmla="*/ 35529 h 35528"/>
                  <a:gd name="connsiteX3" fmla="*/ 0 w 6096"/>
                  <a:gd name="connsiteY3" fmla="*/ 35529 h 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528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529"/>
                    </a:lnTo>
                    <a:lnTo>
                      <a:pt x="0" y="3552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3" name="Freeform: Shape 1052">
                <a:extLst>
                  <a:ext uri="{FF2B5EF4-FFF2-40B4-BE49-F238E27FC236}">
                    <a16:creationId xmlns:a16="http://schemas.microsoft.com/office/drawing/2014/main" id="{CABD836E-FD45-47FA-BA8E-9C5ACFC69A14}"/>
                  </a:ext>
                </a:extLst>
              </p:cNvPr>
              <p:cNvSpPr/>
              <p:nvPr/>
            </p:nvSpPr>
            <p:spPr>
              <a:xfrm>
                <a:off x="6029133" y="3556253"/>
                <a:ext cx="23526" cy="36766"/>
              </a:xfrm>
              <a:custGeom>
                <a:avLst/>
                <a:gdLst>
                  <a:gd name="connsiteX0" fmla="*/ 18193 w 23526"/>
                  <a:gd name="connsiteY0" fmla="*/ 0 h 36766"/>
                  <a:gd name="connsiteX1" fmla="*/ 23527 w 23526"/>
                  <a:gd name="connsiteY1" fmla="*/ 2857 h 36766"/>
                  <a:gd name="connsiteX2" fmla="*/ 5334 w 23526"/>
                  <a:gd name="connsiteY2" fmla="*/ 36767 h 36766"/>
                  <a:gd name="connsiteX3" fmla="*/ 0 w 23526"/>
                  <a:gd name="connsiteY3" fmla="*/ 33909 h 3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36766">
                    <a:moveTo>
                      <a:pt x="18193" y="0"/>
                    </a:moveTo>
                    <a:lnTo>
                      <a:pt x="23527" y="2857"/>
                    </a:lnTo>
                    <a:lnTo>
                      <a:pt x="5334" y="36767"/>
                    </a:lnTo>
                    <a:lnTo>
                      <a:pt x="0" y="3390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4" name="Freeform: Shape 1053">
                <a:extLst>
                  <a:ext uri="{FF2B5EF4-FFF2-40B4-BE49-F238E27FC236}">
                    <a16:creationId xmlns:a16="http://schemas.microsoft.com/office/drawing/2014/main" id="{A4CB7BBE-6A6B-4FCF-9154-996016704356}"/>
                  </a:ext>
                </a:extLst>
              </p:cNvPr>
              <p:cNvSpPr/>
              <p:nvPr/>
            </p:nvSpPr>
            <p:spPr>
              <a:xfrm rot="-9104307">
                <a:off x="6165045" y="3320415"/>
                <a:ext cx="6096" cy="35242"/>
              </a:xfrm>
              <a:custGeom>
                <a:avLst/>
                <a:gdLst>
                  <a:gd name="connsiteX0" fmla="*/ 0 w 6096"/>
                  <a:gd name="connsiteY0" fmla="*/ 0 h 35242"/>
                  <a:gd name="connsiteX1" fmla="*/ 6096 w 6096"/>
                  <a:gd name="connsiteY1" fmla="*/ 0 h 35242"/>
                  <a:gd name="connsiteX2" fmla="*/ 6096 w 6096"/>
                  <a:gd name="connsiteY2" fmla="*/ 35243 h 35242"/>
                  <a:gd name="connsiteX3" fmla="*/ 0 w 6096"/>
                  <a:gd name="connsiteY3" fmla="*/ 35243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242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243"/>
                    </a:lnTo>
                    <a:lnTo>
                      <a:pt x="0" y="35243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5" name="Freeform: Shape 1054">
                <a:extLst>
                  <a:ext uri="{FF2B5EF4-FFF2-40B4-BE49-F238E27FC236}">
                    <a16:creationId xmlns:a16="http://schemas.microsoft.com/office/drawing/2014/main" id="{987031AF-23E9-4E55-A8FC-5A01804ED7A7}"/>
                  </a:ext>
                </a:extLst>
              </p:cNvPr>
              <p:cNvSpPr/>
              <p:nvPr/>
            </p:nvSpPr>
            <p:spPr>
              <a:xfrm>
                <a:off x="6070853" y="3358800"/>
                <a:ext cx="33813" cy="100107"/>
              </a:xfrm>
              <a:custGeom>
                <a:avLst/>
                <a:gdLst>
                  <a:gd name="connsiteX0" fmla="*/ 2857 w 33813"/>
                  <a:gd name="connsiteY0" fmla="*/ 0 h 100107"/>
                  <a:gd name="connsiteX1" fmla="*/ 0 w 33813"/>
                  <a:gd name="connsiteY1" fmla="*/ 47625 h 100107"/>
                  <a:gd name="connsiteX2" fmla="*/ 33814 w 33813"/>
                  <a:gd name="connsiteY2" fmla="*/ 100108 h 100107"/>
                  <a:gd name="connsiteX3" fmla="*/ 30956 w 33813"/>
                  <a:gd name="connsiteY3" fmla="*/ 36481 h 10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13" h="100107">
                    <a:moveTo>
                      <a:pt x="2857" y="0"/>
                    </a:moveTo>
                    <a:lnTo>
                      <a:pt x="0" y="47625"/>
                    </a:lnTo>
                    <a:lnTo>
                      <a:pt x="33814" y="100108"/>
                    </a:lnTo>
                    <a:lnTo>
                      <a:pt x="30956" y="36481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6" name="Freeform: Shape 1055">
                <a:extLst>
                  <a:ext uri="{FF2B5EF4-FFF2-40B4-BE49-F238E27FC236}">
                    <a16:creationId xmlns:a16="http://schemas.microsoft.com/office/drawing/2014/main" id="{2F84BA04-A2E9-4E16-A13B-778F49D12D0B}"/>
                  </a:ext>
                </a:extLst>
              </p:cNvPr>
              <p:cNvSpPr/>
              <p:nvPr/>
            </p:nvSpPr>
            <p:spPr>
              <a:xfrm>
                <a:off x="6104095" y="3418331"/>
                <a:ext cx="127063" cy="38957"/>
              </a:xfrm>
              <a:custGeom>
                <a:avLst/>
                <a:gdLst>
                  <a:gd name="connsiteX0" fmla="*/ 127063 w 127063"/>
                  <a:gd name="connsiteY0" fmla="*/ 0 h 38957"/>
                  <a:gd name="connsiteX1" fmla="*/ 51530 w 127063"/>
                  <a:gd name="connsiteY1" fmla="*/ 12192 h 38957"/>
                  <a:gd name="connsiteX2" fmla="*/ 0 w 127063"/>
                  <a:gd name="connsiteY2" fmla="*/ 38957 h 38957"/>
                  <a:gd name="connsiteX3" fmla="*/ 59150 w 127063"/>
                  <a:gd name="connsiteY3" fmla="*/ 32576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3" h="38957">
                    <a:moveTo>
                      <a:pt x="127063" y="0"/>
                    </a:moveTo>
                    <a:lnTo>
                      <a:pt x="51530" y="12192"/>
                    </a:lnTo>
                    <a:lnTo>
                      <a:pt x="0" y="38957"/>
                    </a:lnTo>
                    <a:lnTo>
                      <a:pt x="59150" y="32576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057" name="Graphic 2">
                <a:extLst>
                  <a:ext uri="{FF2B5EF4-FFF2-40B4-BE49-F238E27FC236}">
                    <a16:creationId xmlns:a16="http://schemas.microsoft.com/office/drawing/2014/main" id="{39CCC08E-03E5-4EE0-8CB4-4BD8A36D1A46}"/>
                  </a:ext>
                </a:extLst>
              </p:cNvPr>
              <p:cNvGrpSpPr/>
              <p:nvPr/>
            </p:nvGrpSpPr>
            <p:grpSpPr>
              <a:xfrm>
                <a:off x="6089575" y="3442542"/>
                <a:ext cx="29041" cy="29075"/>
                <a:chOff x="6089575" y="3442542"/>
                <a:chExt cx="29041" cy="29075"/>
              </a:xfrm>
            </p:grpSpPr>
            <p:sp>
              <p:nvSpPr>
                <p:cNvPr id="1061" name="Freeform: Shape 1060">
                  <a:extLst>
                    <a:ext uri="{FF2B5EF4-FFF2-40B4-BE49-F238E27FC236}">
                      <a16:creationId xmlns:a16="http://schemas.microsoft.com/office/drawing/2014/main" id="{0E571695-7FDD-447A-BA55-E07CB4D2B7C3}"/>
                    </a:ext>
                  </a:extLst>
                </p:cNvPr>
                <p:cNvSpPr/>
                <p:nvPr/>
              </p:nvSpPr>
              <p:spPr>
                <a:xfrm>
                  <a:off x="6089575" y="3442542"/>
                  <a:ext cx="29041" cy="29075"/>
                </a:xfrm>
                <a:custGeom>
                  <a:avLst/>
                  <a:gdLst>
                    <a:gd name="connsiteX0" fmla="*/ 28427 w 29041"/>
                    <a:gd name="connsiteY0" fmla="*/ 10364 h 29075"/>
                    <a:gd name="connsiteX1" fmla="*/ 18712 w 29041"/>
                    <a:gd name="connsiteY1" fmla="*/ 28462 h 29075"/>
                    <a:gd name="connsiteX2" fmla="*/ 614 w 29041"/>
                    <a:gd name="connsiteY2" fmla="*/ 18746 h 29075"/>
                    <a:gd name="connsiteX3" fmla="*/ 10330 w 29041"/>
                    <a:gd name="connsiteY3" fmla="*/ 649 h 29075"/>
                    <a:gd name="connsiteX4" fmla="*/ 28427 w 29041"/>
                    <a:gd name="connsiteY4" fmla="*/ 10364 h 2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41" h="29075">
                      <a:moveTo>
                        <a:pt x="28427" y="10364"/>
                      </a:moveTo>
                      <a:cubicBezTo>
                        <a:pt x="30713" y="18080"/>
                        <a:pt x="26427" y="26176"/>
                        <a:pt x="18712" y="28462"/>
                      </a:cubicBezTo>
                      <a:cubicBezTo>
                        <a:pt x="10996" y="30748"/>
                        <a:pt x="2995" y="26462"/>
                        <a:pt x="614" y="18746"/>
                      </a:cubicBezTo>
                      <a:cubicBezTo>
                        <a:pt x="-1672" y="11031"/>
                        <a:pt x="2614" y="2935"/>
                        <a:pt x="10330" y="649"/>
                      </a:cubicBezTo>
                      <a:cubicBezTo>
                        <a:pt x="18045" y="-1732"/>
                        <a:pt x="26141" y="2649"/>
                        <a:pt x="28427" y="10364"/>
                      </a:cubicBezTo>
                      <a:close/>
                    </a:path>
                  </a:pathLst>
                </a:custGeom>
                <a:solidFill>
                  <a:srgbClr val="D759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62" name="Freeform: Shape 1061">
                  <a:extLst>
                    <a:ext uri="{FF2B5EF4-FFF2-40B4-BE49-F238E27FC236}">
                      <a16:creationId xmlns:a16="http://schemas.microsoft.com/office/drawing/2014/main" id="{FE91B28E-7B69-4164-B933-E6C1B691D5BF}"/>
                    </a:ext>
                  </a:extLst>
                </p:cNvPr>
                <p:cNvSpPr/>
                <p:nvPr/>
              </p:nvSpPr>
              <p:spPr>
                <a:xfrm>
                  <a:off x="6091001" y="3449573"/>
                  <a:ext cx="6808" cy="19145"/>
                </a:xfrm>
                <a:custGeom>
                  <a:avLst/>
                  <a:gdLst>
                    <a:gd name="connsiteX0" fmla="*/ 2617 w 6808"/>
                    <a:gd name="connsiteY0" fmla="*/ 0 h 19145"/>
                    <a:gd name="connsiteX1" fmla="*/ 6808 w 6808"/>
                    <a:gd name="connsiteY1" fmla="*/ 19145 h 19145"/>
                    <a:gd name="connsiteX2" fmla="*/ 2617 w 6808"/>
                    <a:gd name="connsiteY2" fmla="*/ 0 h 19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08" h="19145">
                      <a:moveTo>
                        <a:pt x="2617" y="0"/>
                      </a:moveTo>
                      <a:cubicBezTo>
                        <a:pt x="2617" y="0"/>
                        <a:pt x="-5479" y="10382"/>
                        <a:pt x="6808" y="19145"/>
                      </a:cubicBezTo>
                      <a:cubicBezTo>
                        <a:pt x="6046" y="17240"/>
                        <a:pt x="1284" y="6668"/>
                        <a:pt x="26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058" name="Graphic 2">
                <a:extLst>
                  <a:ext uri="{FF2B5EF4-FFF2-40B4-BE49-F238E27FC236}">
                    <a16:creationId xmlns:a16="http://schemas.microsoft.com/office/drawing/2014/main" id="{9B20A595-C2B0-4F2F-8762-42BA584D4DC5}"/>
                  </a:ext>
                </a:extLst>
              </p:cNvPr>
              <p:cNvGrpSpPr/>
              <p:nvPr/>
            </p:nvGrpSpPr>
            <p:grpSpPr>
              <a:xfrm>
                <a:off x="6097142" y="3196401"/>
                <a:ext cx="112446" cy="63243"/>
                <a:chOff x="6097142" y="3196401"/>
                <a:chExt cx="112446" cy="63243"/>
              </a:xfrm>
            </p:grpSpPr>
            <p:sp>
              <p:nvSpPr>
                <p:cNvPr id="1059" name="Freeform: Shape 1058">
                  <a:extLst>
                    <a:ext uri="{FF2B5EF4-FFF2-40B4-BE49-F238E27FC236}">
                      <a16:creationId xmlns:a16="http://schemas.microsoft.com/office/drawing/2014/main" id="{F4B099C7-E033-4EA8-B794-CADDAD541F3E}"/>
                    </a:ext>
                  </a:extLst>
                </p:cNvPr>
                <p:cNvSpPr/>
                <p:nvPr/>
              </p:nvSpPr>
              <p:spPr>
                <a:xfrm>
                  <a:off x="6097142" y="3196401"/>
                  <a:ext cx="112446" cy="63243"/>
                </a:xfrm>
                <a:custGeom>
                  <a:avLst/>
                  <a:gdLst>
                    <a:gd name="connsiteX0" fmla="*/ 109823 w 112446"/>
                    <a:gd name="connsiteY0" fmla="*/ 63243 h 63243"/>
                    <a:gd name="connsiteX1" fmla="*/ 97917 w 112446"/>
                    <a:gd name="connsiteY1" fmla="*/ 16285 h 63243"/>
                    <a:gd name="connsiteX2" fmla="*/ 25241 w 112446"/>
                    <a:gd name="connsiteY2" fmla="*/ 569 h 63243"/>
                    <a:gd name="connsiteX3" fmla="*/ 0 w 112446"/>
                    <a:gd name="connsiteY3" fmla="*/ 37335 h 63243"/>
                    <a:gd name="connsiteX4" fmla="*/ 109823 w 112446"/>
                    <a:gd name="connsiteY4" fmla="*/ 63243 h 63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446" h="63243">
                      <a:moveTo>
                        <a:pt x="109823" y="63243"/>
                      </a:moveTo>
                      <a:cubicBezTo>
                        <a:pt x="109823" y="63243"/>
                        <a:pt x="120777" y="29811"/>
                        <a:pt x="97917" y="16285"/>
                      </a:cubicBezTo>
                      <a:cubicBezTo>
                        <a:pt x="75057" y="2760"/>
                        <a:pt x="34957" y="-1717"/>
                        <a:pt x="25241" y="569"/>
                      </a:cubicBezTo>
                      <a:cubicBezTo>
                        <a:pt x="12478" y="3712"/>
                        <a:pt x="286" y="17619"/>
                        <a:pt x="0" y="37335"/>
                      </a:cubicBezTo>
                      <a:cubicBezTo>
                        <a:pt x="10858" y="40479"/>
                        <a:pt x="109823" y="63243"/>
                        <a:pt x="109823" y="63243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60" name="Freeform: Shape 1059">
                  <a:extLst>
                    <a:ext uri="{FF2B5EF4-FFF2-40B4-BE49-F238E27FC236}">
                      <a16:creationId xmlns:a16="http://schemas.microsoft.com/office/drawing/2014/main" id="{12B3C9CE-3597-4B67-A858-A729A4C8DD12}"/>
                    </a:ext>
                  </a:extLst>
                </p:cNvPr>
                <p:cNvSpPr/>
                <p:nvPr/>
              </p:nvSpPr>
              <p:spPr>
                <a:xfrm>
                  <a:off x="6176295" y="3207829"/>
                  <a:ext cx="28905" cy="47556"/>
                </a:xfrm>
                <a:custGeom>
                  <a:avLst/>
                  <a:gdLst>
                    <a:gd name="connsiteX0" fmla="*/ 16383 w 28905"/>
                    <a:gd name="connsiteY0" fmla="*/ 6953 h 47556"/>
                    <a:gd name="connsiteX1" fmla="*/ 0 w 28905"/>
                    <a:gd name="connsiteY1" fmla="*/ 0 h 47556"/>
                    <a:gd name="connsiteX2" fmla="*/ 9906 w 28905"/>
                    <a:gd name="connsiteY2" fmla="*/ 43339 h 47556"/>
                    <a:gd name="connsiteX3" fmla="*/ 26194 w 28905"/>
                    <a:gd name="connsiteY3" fmla="*/ 46292 h 47556"/>
                    <a:gd name="connsiteX4" fmla="*/ 16383 w 28905"/>
                    <a:gd name="connsiteY4" fmla="*/ 6953 h 4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05" h="47556">
                      <a:moveTo>
                        <a:pt x="16383" y="6953"/>
                      </a:moveTo>
                      <a:cubicBezTo>
                        <a:pt x="11621" y="4191"/>
                        <a:pt x="6001" y="1810"/>
                        <a:pt x="0" y="0"/>
                      </a:cubicBezTo>
                      <a:cubicBezTo>
                        <a:pt x="14669" y="12382"/>
                        <a:pt x="18288" y="31718"/>
                        <a:pt x="9906" y="43339"/>
                      </a:cubicBezTo>
                      <a:cubicBezTo>
                        <a:pt x="19145" y="46292"/>
                        <a:pt x="24384" y="49340"/>
                        <a:pt x="26194" y="46292"/>
                      </a:cubicBezTo>
                      <a:cubicBezTo>
                        <a:pt x="28003" y="43243"/>
                        <a:pt x="34766" y="17812"/>
                        <a:pt x="16383" y="6953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BAE76ABE-B0D7-4266-A45D-7C46DC9CE40B}"/>
                </a:ext>
              </a:extLst>
            </p:cNvPr>
            <p:cNvSpPr/>
            <p:nvPr/>
          </p:nvSpPr>
          <p:spPr>
            <a:xfrm>
              <a:off x="5970306" y="3348608"/>
              <a:ext cx="87497" cy="232124"/>
            </a:xfrm>
            <a:custGeom>
              <a:avLst/>
              <a:gdLst>
                <a:gd name="connsiteX0" fmla="*/ 55684 w 87497"/>
                <a:gd name="connsiteY0" fmla="*/ 0 h 232124"/>
                <a:gd name="connsiteX1" fmla="*/ 1106 w 87497"/>
                <a:gd name="connsiteY1" fmla="*/ 125063 h 232124"/>
                <a:gd name="connsiteX2" fmla="*/ 87498 w 87497"/>
                <a:gd name="connsiteY2" fmla="*/ 232124 h 232124"/>
                <a:gd name="connsiteX3" fmla="*/ 31872 w 87497"/>
                <a:gd name="connsiteY3" fmla="*/ 120491 h 232124"/>
                <a:gd name="connsiteX4" fmla="*/ 55684 w 87497"/>
                <a:gd name="connsiteY4" fmla="*/ 0 h 2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97" h="232124">
                  <a:moveTo>
                    <a:pt x="55684" y="0"/>
                  </a:moveTo>
                  <a:cubicBezTo>
                    <a:pt x="55684" y="0"/>
                    <a:pt x="-9181" y="48197"/>
                    <a:pt x="1106" y="125063"/>
                  </a:cubicBezTo>
                  <a:cubicBezTo>
                    <a:pt x="6249" y="163735"/>
                    <a:pt x="34539" y="206121"/>
                    <a:pt x="87498" y="232124"/>
                  </a:cubicBezTo>
                  <a:cubicBezTo>
                    <a:pt x="66352" y="203168"/>
                    <a:pt x="38920" y="162782"/>
                    <a:pt x="31872" y="120491"/>
                  </a:cubicBezTo>
                  <a:cubicBezTo>
                    <a:pt x="25680" y="83249"/>
                    <a:pt x="32157" y="43434"/>
                    <a:pt x="5568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065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 rot="19499613">
            <a:off x="63950" y="3620814"/>
            <a:ext cx="969490" cy="1048470"/>
            <a:chOff x="5681545" y="3195637"/>
            <a:chExt cx="2191520" cy="2054559"/>
          </a:xfrm>
        </p:grpSpPr>
        <p:grpSp>
          <p:nvGrpSpPr>
            <p:cNvPr id="1066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1070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71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</p:grpSp>
        <p:grpSp>
          <p:nvGrpSpPr>
            <p:cNvPr id="1067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1068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69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19717" name="Graphic 19325">
            <a:extLst>
              <a:ext uri="{FF2B5EF4-FFF2-40B4-BE49-F238E27FC236}">
                <a16:creationId xmlns:a16="http://schemas.microsoft.com/office/drawing/2014/main" id="{741BD1A1-6A66-4530-B554-CE6ED96CFAF1}"/>
              </a:ext>
            </a:extLst>
          </p:cNvPr>
          <p:cNvSpPr/>
          <p:nvPr/>
        </p:nvSpPr>
        <p:spPr>
          <a:xfrm>
            <a:off x="11589342" y="5825795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9718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380665" y="2481530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9720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2024339" y="5812757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4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9923595" y="575778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92" name="Graphic 876">
            <a:extLst>
              <a:ext uri="{FF2B5EF4-FFF2-40B4-BE49-F238E27FC236}">
                <a16:creationId xmlns:a16="http://schemas.microsoft.com/office/drawing/2014/main" id="{7A2089B7-881F-4BB2-9150-0E870759F876}"/>
              </a:ext>
            </a:extLst>
          </p:cNvPr>
          <p:cNvGrpSpPr/>
          <p:nvPr/>
        </p:nvGrpSpPr>
        <p:grpSpPr>
          <a:xfrm rot="219574">
            <a:off x="10984112" y="2727183"/>
            <a:ext cx="1858814" cy="1520697"/>
            <a:chOff x="-380835" y="371217"/>
            <a:chExt cx="1182052" cy="823912"/>
          </a:xfrm>
        </p:grpSpPr>
        <p:grpSp>
          <p:nvGrpSpPr>
            <p:cNvPr id="293" name="Graphic 876">
              <a:extLst>
                <a:ext uri="{FF2B5EF4-FFF2-40B4-BE49-F238E27FC236}">
                  <a16:creationId xmlns:a16="http://schemas.microsoft.com/office/drawing/2014/main" id="{007F61F4-9845-4B4E-AB2C-52F810DA1526}"/>
                </a:ext>
              </a:extLst>
            </p:cNvPr>
            <p:cNvGrpSpPr/>
            <p:nvPr/>
          </p:nvGrpSpPr>
          <p:grpSpPr>
            <a:xfrm>
              <a:off x="-276917" y="371217"/>
              <a:ext cx="1078134" cy="565413"/>
              <a:chOff x="-276917" y="371217"/>
              <a:chExt cx="1078134" cy="565413"/>
            </a:xfrm>
          </p:grpSpPr>
          <p:sp>
            <p:nvSpPr>
              <p:cNvPr id="297" name="Freeform: Shape 380">
                <a:extLst>
                  <a:ext uri="{FF2B5EF4-FFF2-40B4-BE49-F238E27FC236}">
                    <a16:creationId xmlns:a16="http://schemas.microsoft.com/office/drawing/2014/main" id="{D36DF30A-C074-4395-9280-20BD0D399D31}"/>
                  </a:ext>
                </a:extLst>
              </p:cNvPr>
              <p:cNvSpPr/>
              <p:nvPr/>
            </p:nvSpPr>
            <p:spPr>
              <a:xfrm>
                <a:off x="-3264" y="496851"/>
                <a:ext cx="599598" cy="439778"/>
              </a:xfrm>
              <a:custGeom>
                <a:avLst/>
                <a:gdLst>
                  <a:gd name="connsiteX0" fmla="*/ 510254 w 599598"/>
                  <a:gd name="connsiteY0" fmla="*/ 0 h 439778"/>
                  <a:gd name="connsiteX1" fmla="*/ 0 w 599598"/>
                  <a:gd name="connsiteY1" fmla="*/ 174403 h 439778"/>
                  <a:gd name="connsiteX2" fmla="*/ 90106 w 599598"/>
                  <a:gd name="connsiteY2" fmla="*/ 434054 h 439778"/>
                  <a:gd name="connsiteX3" fmla="*/ 599599 w 599598"/>
                  <a:gd name="connsiteY3" fmla="*/ 257270 h 439778"/>
                  <a:gd name="connsiteX4" fmla="*/ 510254 w 599598"/>
                  <a:gd name="connsiteY4" fmla="*/ 0 h 4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9598" h="439778">
                    <a:moveTo>
                      <a:pt x="510254" y="0"/>
                    </a:moveTo>
                    <a:lnTo>
                      <a:pt x="0" y="174403"/>
                    </a:lnTo>
                    <a:lnTo>
                      <a:pt x="90106" y="434054"/>
                    </a:lnTo>
                    <a:cubicBezTo>
                      <a:pt x="278511" y="460439"/>
                      <a:pt x="468059" y="394621"/>
                      <a:pt x="599599" y="257270"/>
                    </a:cubicBezTo>
                    <a:lnTo>
                      <a:pt x="510254" y="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8" name="Freeform: Shape 381">
                <a:extLst>
                  <a:ext uri="{FF2B5EF4-FFF2-40B4-BE49-F238E27FC236}">
                    <a16:creationId xmlns:a16="http://schemas.microsoft.com/office/drawing/2014/main" id="{DF34787E-2C2F-44C6-B5F6-2BEA5AA79251}"/>
                  </a:ext>
                </a:extLst>
              </p:cNvPr>
              <p:cNvSpPr/>
              <p:nvPr/>
            </p:nvSpPr>
            <p:spPr>
              <a:xfrm>
                <a:off x="-276917" y="371217"/>
                <a:ext cx="1078134" cy="458057"/>
              </a:xfrm>
              <a:custGeom>
                <a:avLst/>
                <a:gdLst>
                  <a:gd name="connsiteX0" fmla="*/ 1078135 w 1078134"/>
                  <a:gd name="connsiteY0" fmla="*/ 41910 h 458057"/>
                  <a:gd name="connsiteX1" fmla="*/ 618554 w 1078134"/>
                  <a:gd name="connsiteY1" fmla="*/ 458057 h 458057"/>
                  <a:gd name="connsiteX2" fmla="*/ 0 w 1078134"/>
                  <a:gd name="connsiteY2" fmla="*/ 416147 h 458057"/>
                  <a:gd name="connsiteX3" fmla="*/ 64294 w 1078134"/>
                  <a:gd name="connsiteY3" fmla="*/ 357950 h 458057"/>
                  <a:gd name="connsiteX4" fmla="*/ 98965 w 1078134"/>
                  <a:gd name="connsiteY4" fmla="*/ 326517 h 458057"/>
                  <a:gd name="connsiteX5" fmla="*/ 459581 w 1078134"/>
                  <a:gd name="connsiteY5" fmla="*/ 0 h 458057"/>
                  <a:gd name="connsiteX6" fmla="*/ 944975 w 1078134"/>
                  <a:gd name="connsiteY6" fmla="*/ 32957 h 458057"/>
                  <a:gd name="connsiteX7" fmla="*/ 991553 w 1078134"/>
                  <a:gd name="connsiteY7" fmla="*/ 36100 h 45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8134" h="458057">
                    <a:moveTo>
                      <a:pt x="1078135" y="41910"/>
                    </a:moveTo>
                    <a:lnTo>
                      <a:pt x="618554" y="458057"/>
                    </a:lnTo>
                    <a:lnTo>
                      <a:pt x="0" y="416147"/>
                    </a:lnTo>
                    <a:lnTo>
                      <a:pt x="64294" y="357950"/>
                    </a:lnTo>
                    <a:lnTo>
                      <a:pt x="98965" y="326517"/>
                    </a:lnTo>
                    <a:lnTo>
                      <a:pt x="459581" y="0"/>
                    </a:lnTo>
                    <a:lnTo>
                      <a:pt x="944975" y="32957"/>
                    </a:lnTo>
                    <a:lnTo>
                      <a:pt x="991553" y="3610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9" name="Freeform: Shape 382">
                <a:extLst>
                  <a:ext uri="{FF2B5EF4-FFF2-40B4-BE49-F238E27FC236}">
                    <a16:creationId xmlns:a16="http://schemas.microsoft.com/office/drawing/2014/main" id="{BD41349B-9382-4562-A2EB-0B030B473C21}"/>
                  </a:ext>
                </a:extLst>
              </p:cNvPr>
              <p:cNvSpPr/>
              <p:nvPr/>
            </p:nvSpPr>
            <p:spPr>
              <a:xfrm>
                <a:off x="-212623" y="371217"/>
                <a:ext cx="927258" cy="393954"/>
              </a:xfrm>
              <a:custGeom>
                <a:avLst/>
                <a:gdLst>
                  <a:gd name="connsiteX0" fmla="*/ 927259 w 927258"/>
                  <a:gd name="connsiteY0" fmla="*/ 36100 h 393954"/>
                  <a:gd name="connsiteX1" fmla="*/ 531971 w 927258"/>
                  <a:gd name="connsiteY1" fmla="*/ 393954 h 393954"/>
                  <a:gd name="connsiteX2" fmla="*/ 0 w 927258"/>
                  <a:gd name="connsiteY2" fmla="*/ 357950 h 393954"/>
                  <a:gd name="connsiteX3" fmla="*/ 34671 w 927258"/>
                  <a:gd name="connsiteY3" fmla="*/ 326517 h 393954"/>
                  <a:gd name="connsiteX4" fmla="*/ 395288 w 927258"/>
                  <a:gd name="connsiteY4" fmla="*/ 0 h 393954"/>
                  <a:gd name="connsiteX5" fmla="*/ 880682 w 927258"/>
                  <a:gd name="connsiteY5" fmla="*/ 32957 h 393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7258" h="393954">
                    <a:moveTo>
                      <a:pt x="927259" y="36100"/>
                    </a:moveTo>
                    <a:lnTo>
                      <a:pt x="531971" y="393954"/>
                    </a:lnTo>
                    <a:lnTo>
                      <a:pt x="0" y="357950"/>
                    </a:lnTo>
                    <a:lnTo>
                      <a:pt x="34671" y="326517"/>
                    </a:lnTo>
                    <a:lnTo>
                      <a:pt x="395288" y="0"/>
                    </a:lnTo>
                    <a:lnTo>
                      <a:pt x="880682" y="32957"/>
                    </a:lnTo>
                    <a:close/>
                  </a:path>
                </a:pathLst>
              </a:custGeom>
              <a:solidFill>
                <a:srgbClr val="484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94" name="Graphic 876">
              <a:extLst>
                <a:ext uri="{FF2B5EF4-FFF2-40B4-BE49-F238E27FC236}">
                  <a16:creationId xmlns:a16="http://schemas.microsoft.com/office/drawing/2014/main" id="{0651C3C4-664C-436D-A1A7-06A32D979200}"/>
                </a:ext>
              </a:extLst>
            </p:cNvPr>
            <p:cNvGrpSpPr/>
            <p:nvPr/>
          </p:nvGrpSpPr>
          <p:grpSpPr>
            <a:xfrm>
              <a:off x="-380835" y="555811"/>
              <a:ext cx="644461" cy="639318"/>
              <a:chOff x="-380835" y="555811"/>
              <a:chExt cx="644461" cy="639318"/>
            </a:xfrm>
            <a:solidFill>
              <a:srgbClr val="FFD524"/>
            </a:solidFill>
          </p:grpSpPr>
          <p:sp>
            <p:nvSpPr>
              <p:cNvPr id="295" name="Freeform: Shape 378">
                <a:extLst>
                  <a:ext uri="{FF2B5EF4-FFF2-40B4-BE49-F238E27FC236}">
                    <a16:creationId xmlns:a16="http://schemas.microsoft.com/office/drawing/2014/main" id="{AD5EABB7-B2A6-4BF4-B019-6B0F21500B96}"/>
                  </a:ext>
                </a:extLst>
              </p:cNvPr>
              <p:cNvSpPr/>
              <p:nvPr/>
            </p:nvSpPr>
            <p:spPr>
              <a:xfrm>
                <a:off x="-321494" y="555811"/>
                <a:ext cx="585120" cy="588168"/>
              </a:xfrm>
              <a:custGeom>
                <a:avLst/>
                <a:gdLst>
                  <a:gd name="connsiteX0" fmla="*/ 24956 w 585120"/>
                  <a:gd name="connsiteY0" fmla="*/ 588169 h 588168"/>
                  <a:gd name="connsiteX1" fmla="*/ 0 w 585120"/>
                  <a:gd name="connsiteY1" fmla="*/ 585883 h 588168"/>
                  <a:gd name="connsiteX2" fmla="*/ 32766 w 585120"/>
                  <a:gd name="connsiteY2" fmla="*/ 222790 h 588168"/>
                  <a:gd name="connsiteX3" fmla="*/ 575596 w 585120"/>
                  <a:gd name="connsiteY3" fmla="*/ 0 h 588168"/>
                  <a:gd name="connsiteX4" fmla="*/ 585121 w 585120"/>
                  <a:gd name="connsiteY4" fmla="*/ 23241 h 588168"/>
                  <a:gd name="connsiteX5" fmla="*/ 56388 w 585120"/>
                  <a:gd name="connsiteY5" fmla="*/ 240221 h 58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5120" h="588168">
                    <a:moveTo>
                      <a:pt x="24956" y="588169"/>
                    </a:moveTo>
                    <a:lnTo>
                      <a:pt x="0" y="585883"/>
                    </a:lnTo>
                    <a:lnTo>
                      <a:pt x="32766" y="222790"/>
                    </a:lnTo>
                    <a:lnTo>
                      <a:pt x="575596" y="0"/>
                    </a:lnTo>
                    <a:lnTo>
                      <a:pt x="585121" y="23241"/>
                    </a:lnTo>
                    <a:lnTo>
                      <a:pt x="56388" y="240221"/>
                    </a:ln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6" name="Freeform: Shape 379">
                <a:extLst>
                  <a:ext uri="{FF2B5EF4-FFF2-40B4-BE49-F238E27FC236}">
                    <a16:creationId xmlns:a16="http://schemas.microsoft.com/office/drawing/2014/main" id="{218B0A24-83E5-4CE7-BED0-853DA2EE3382}"/>
                  </a:ext>
                </a:extLst>
              </p:cNvPr>
              <p:cNvSpPr/>
              <p:nvPr/>
            </p:nvSpPr>
            <p:spPr>
              <a:xfrm>
                <a:off x="-380835" y="1007010"/>
                <a:ext cx="121695" cy="188118"/>
              </a:xfrm>
              <a:custGeom>
                <a:avLst/>
                <a:gdLst>
                  <a:gd name="connsiteX0" fmla="*/ 85058 w 121695"/>
                  <a:gd name="connsiteY0" fmla="*/ 1619 h 188118"/>
                  <a:gd name="connsiteX1" fmla="*/ 79915 w 121695"/>
                  <a:gd name="connsiteY1" fmla="*/ 0 h 188118"/>
                  <a:gd name="connsiteX2" fmla="*/ 0 w 121695"/>
                  <a:gd name="connsiteY2" fmla="*/ 170783 h 188118"/>
                  <a:gd name="connsiteX3" fmla="*/ 111824 w 121695"/>
                  <a:gd name="connsiteY3" fmla="*/ 188119 h 188118"/>
                  <a:gd name="connsiteX4" fmla="*/ 85058 w 121695"/>
                  <a:gd name="connsiteY4" fmla="*/ 1619 h 18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695" h="188118">
                    <a:moveTo>
                      <a:pt x="85058" y="1619"/>
                    </a:moveTo>
                    <a:lnTo>
                      <a:pt x="79915" y="0"/>
                    </a:lnTo>
                    <a:cubicBezTo>
                      <a:pt x="64484" y="5810"/>
                      <a:pt x="10573" y="35814"/>
                      <a:pt x="0" y="170783"/>
                    </a:cubicBezTo>
                    <a:lnTo>
                      <a:pt x="111824" y="188119"/>
                    </a:lnTo>
                    <a:cubicBezTo>
                      <a:pt x="140684" y="56483"/>
                      <a:pt x="98393" y="12002"/>
                      <a:pt x="85058" y="1619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290" name="กล่องข้อความ 289">
            <a:extLst>
              <a:ext uri="{FF2B5EF4-FFF2-40B4-BE49-F238E27FC236}">
                <a16:creationId xmlns:a16="http://schemas.microsoft.com/office/drawing/2014/main" id="{C086790B-FD77-4172-8431-A2B35A8F799A}"/>
              </a:ext>
            </a:extLst>
          </p:cNvPr>
          <p:cNvSpPr txBox="1"/>
          <p:nvPr/>
        </p:nvSpPr>
        <p:spPr>
          <a:xfrm>
            <a:off x="268942" y="457599"/>
            <a:ext cx="25220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MN Tomyam" pitchFamily="2" charset="0"/>
                <a:cs typeface="MN Tomyam" pitchFamily="2" charset="0"/>
              </a:rPr>
              <a:t>Exercise 1</a:t>
            </a:r>
          </a:p>
        </p:txBody>
      </p:sp>
      <p:sp>
        <p:nvSpPr>
          <p:cNvPr id="300" name="กล่องข้อความ 299">
            <a:extLst>
              <a:ext uri="{FF2B5EF4-FFF2-40B4-BE49-F238E27FC236}">
                <a16:creationId xmlns:a16="http://schemas.microsoft.com/office/drawing/2014/main" id="{0C32AAF9-B4FA-4C32-B23B-7C3FF634E930}"/>
              </a:ext>
            </a:extLst>
          </p:cNvPr>
          <p:cNvSpPr txBox="1"/>
          <p:nvPr/>
        </p:nvSpPr>
        <p:spPr>
          <a:xfrm>
            <a:off x="3501145" y="157623"/>
            <a:ext cx="69658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MN Tomyam" pitchFamily="2" charset="0"/>
                <a:cs typeface="MN Tomyam" pitchFamily="2" charset="0"/>
              </a:rPr>
              <a:t>Directions: Fill in the blanks with the present simple tense of the verbs in parentheses.</a:t>
            </a:r>
          </a:p>
        </p:txBody>
      </p:sp>
      <p:sp>
        <p:nvSpPr>
          <p:cNvPr id="301" name="กล่องข้อความ 300">
            <a:extLst>
              <a:ext uri="{FF2B5EF4-FFF2-40B4-BE49-F238E27FC236}">
                <a16:creationId xmlns:a16="http://schemas.microsoft.com/office/drawing/2014/main" id="{A0F0B18B-A09B-4635-96AE-8C9C0540241B}"/>
              </a:ext>
            </a:extLst>
          </p:cNvPr>
          <p:cNvSpPr txBox="1"/>
          <p:nvPr/>
        </p:nvSpPr>
        <p:spPr>
          <a:xfrm>
            <a:off x="3405314" y="1047070"/>
            <a:ext cx="69658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Example: </a:t>
            </a:r>
            <a:r>
              <a:rPr lang="en-US" sz="24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John </a:t>
            </a:r>
            <a:r>
              <a:rPr lang="en-US" sz="2400" dirty="0">
                <a:solidFill>
                  <a:srgbClr val="C00000"/>
                </a:solidFill>
                <a:latin typeface="MN Tomyam" pitchFamily="2" charset="0"/>
                <a:cs typeface="MN Tomyam" pitchFamily="2" charset="0"/>
              </a:rPr>
              <a:t>_passes_ </a:t>
            </a:r>
            <a:r>
              <a:rPr lang="en-US" sz="24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the shops on his way to work.</a:t>
            </a:r>
          </a:p>
        </p:txBody>
      </p:sp>
      <p:sp>
        <p:nvSpPr>
          <p:cNvPr id="302" name="กล่องข้อความ 301">
            <a:extLst>
              <a:ext uri="{FF2B5EF4-FFF2-40B4-BE49-F238E27FC236}">
                <a16:creationId xmlns:a16="http://schemas.microsoft.com/office/drawing/2014/main" id="{E08A7CC5-BC63-4990-9FB5-10DCE00C6305}"/>
              </a:ext>
            </a:extLst>
          </p:cNvPr>
          <p:cNvSpPr txBox="1"/>
          <p:nvPr/>
        </p:nvSpPr>
        <p:spPr>
          <a:xfrm>
            <a:off x="2577093" y="1787684"/>
            <a:ext cx="8533152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1. James (read)………………………………..newspaper every morning.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2. I (have) ………………………………..my hair cut whenever it goes too long.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3. Mary and her brother (speak) ………………………………..French very fluently.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4. The earth (move) ………………………………..round the sun.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5. His family (come) ………………………………..from Australia.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6. We all (study) ………………………………..mathematics every day.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7. She cooks very well but her sister (cook) ………………………………..much better.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8. They always (play) ………………………………..tennis after school.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9. She never (cross) ………………………………..the street without looking.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10. They usually (relax) ………………………………..after game.</a:t>
            </a:r>
          </a:p>
        </p:txBody>
      </p:sp>
    </p:spTree>
    <p:extLst>
      <p:ext uri="{BB962C8B-B14F-4D97-AF65-F5344CB8AC3E}">
        <p14:creationId xmlns:p14="http://schemas.microsoft.com/office/powerpoint/2010/main" val="424637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raphic 45029">
            <a:extLst>
              <a:ext uri="{FF2B5EF4-FFF2-40B4-BE49-F238E27FC236}">
                <a16:creationId xmlns:a16="http://schemas.microsoft.com/office/drawing/2014/main" id="{B548F3C4-B46C-485D-A075-564E7375001A}"/>
              </a:ext>
            </a:extLst>
          </p:cNvPr>
          <p:cNvGrpSpPr/>
          <p:nvPr/>
        </p:nvGrpSpPr>
        <p:grpSpPr>
          <a:xfrm>
            <a:off x="9830935" y="2079218"/>
            <a:ext cx="210401" cy="182708"/>
            <a:chOff x="9117820" y="2027686"/>
            <a:chExt cx="210401" cy="182708"/>
          </a:xfrm>
        </p:grpSpPr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23D2C43-0196-4E6D-8555-A4B7EEA36576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566C4FB0-5887-4A2B-8721-FC0A9E5967BA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DF85A6B7-58C4-4CB6-940F-00DEA498DE6F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585DB374-48C4-4A02-824B-CE8CB81A6D03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8EABCE53-FC10-40BF-A8D8-06AE8F97498C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3DBF59F2-B197-494C-AC47-B73FCA5C5142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32FBE238-06A3-4F3A-B4E6-CFA76AEB6B5F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EE3A4D84-9FAB-4CE5-A0E3-D6F26850DAA2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533D07C1-AF3C-4205-8499-D5FA8AE62646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8C0059B5-9F20-48FC-807C-BF43A6614186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54E3FCA5-F5C9-4CD4-904E-813EAC3A8219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8AD4C814-7818-4D29-8821-7E500D397950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106EF762-6C91-4E74-90E2-924638B00764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DB637461-A3CD-4CD2-8A65-2D95916AE8CB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767EC3AD-44F2-4191-B457-1D382DC98879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6A88ACCC-B197-4321-BA89-7500FCEA7288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CB46B91A-E422-4905-9457-7CF5E7CAB43F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21528390-CD80-49F0-A02F-84A7F1F3C801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DCD96F86-34A6-4F04-869B-AA753AC4019B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CB3AE5D4-9033-4E70-863C-405D2F408EBB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F274F043-F5E1-4A1E-A6B9-3FABE2A5E6A7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FDF54FEB-8B01-4EDE-85D5-C767FF70787F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60355785-8EB8-4789-A25C-D533E660FAB0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15B51C13-6054-4CD0-9689-C877CB33B478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986321F7-F4A6-4FFC-BC23-5DE437248C18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B8835E86-5C0F-4031-B0BC-8CEE2BF41AC5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1D7D7F54-7C38-4070-8DBD-D5DD08DBC96A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DD39B985-ED21-494C-974D-9347E5193923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C0DEC117-3633-4335-B434-5D38499B247B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DCFDA33C-A4B7-4EBD-ABFD-D70EEE2316C0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0823617D-7AEE-4E67-82C4-8527722EF54F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5BDDD833-48C6-4061-8ED2-64A396352681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E3A0506-924A-4CF8-B331-1B277BA52BFE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AA4D419B-CA47-4EBA-89D8-E96FD0D30271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88900BEB-17FA-407D-8D8F-E11408CF4280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78C40008-62DE-4B42-9352-DFBB9043F5E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A628C35B-76BC-4EA6-A98D-CAAC4B184A28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FEE45D0C-C07F-45DD-A850-C8267BDFF45A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4ED53395-CBE8-4FA2-98FE-AB143097066E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D823A45C-7359-40AD-A567-F9416BDD83F9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9F2F4C29-062F-4ABC-8881-C4BC8B9BDD9C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2D57DE72-CC20-422A-8141-A4184BF5C710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FE550BCB-1B1F-4C4B-BE70-2E568AA36DE6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0AB4A357-E861-44B0-A626-B9DF5429838A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B7AFD9ED-C490-426A-85C2-CF3CFA9C30E6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65E62BD8-843A-4DBD-A64E-272220E84B88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88F0C1B1-6708-47E8-9AC6-EDFCE49884A5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E545E554-B80D-45ED-84FF-2C222A8127A1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5FB841E1-95A7-47C6-B327-4BEDAAD39F0A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3D5800EA-FC66-44C3-BF7D-2C6CBCED444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BE7FC410-1331-46BD-89CD-7A7348449FB1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62F69AA5-AECD-4B3A-B704-57EB4A3405AB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F6D23DE9-A7A8-4EC2-BF53-37C8F2C7F2F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BEADE89A-488D-402C-A0B9-B1B4EAFA5BBF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D7180AC3-B316-435A-A445-00C75E010658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B0B4A5F1-6F70-4AC3-8BA2-BD6A8BDCF7EA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D5EF6DEF-8D80-4BCE-9B16-BF870E46A177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01628AC3-2661-4E71-B119-749348B36FEF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CEE3F58C-D257-4902-A1C2-7673F310BE27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B108E397-D158-42B6-A2D5-039985EEBD21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C7C47DA-C143-41EF-9BF0-52D28420D844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B612EEB8-4EFF-40F8-928D-1A671D3C7A23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3AD25089-1CB5-4999-A87A-27F21CAAE079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FC73C872-C5C5-46E3-858E-6A7E4F646A4E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32392B64-C798-42A4-88B4-01B9E91464B3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D039D937-C3A5-4FDB-AC46-04033ADE861C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5FB5D96B-8721-48BB-AC3C-0F305206243D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0E139F51-A703-4A54-9985-1D726686C19E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5412AA7F-F3C7-46DB-9B0C-3EE5FE6D1BE6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624BB68D-2B42-44EA-95EC-2BBC205EE205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3AEFBF4C-CACC-4C14-A3BC-C58E1EB8C73B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36688B85-0B76-4BEE-80EE-ADEC24DD628A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8949E708-7D88-4DC7-B686-CC450DAC1133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83CA94E0-39FE-45C4-BE05-4E9A4D28CE10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C00BE884-8F9D-4687-A7C2-5E5A3F3F9598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DBF0C55A-3EAD-4339-91DC-B74E6B07D907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E0474D4E-0DFB-44C0-BBC7-8086742F738F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BAAD9B68-8648-4028-A336-6D55CC31A711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266DD2D0-D205-49F7-9D00-F08F565E7D3D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90A1BA69-F6BE-477B-8C4C-2DAB1F21A503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361E5200-02DE-4F54-8C94-0F51913477DF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82901508-E80E-4333-88F6-3A7617A0AD61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0227099A-A79C-491C-9D56-F466A5D5829D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9AA82BFE-75B0-43B3-A82F-B15019F81F7F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EFE92232-B6DA-4E4D-ABE7-5CECB9FF412D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0DCF134E-5CDA-41C4-B14F-3109AB10C934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97F8E65-7C90-438F-9090-A64F44ED8E7F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D0DA77A5-51E7-45B5-8655-CA2C9828EC4D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D762AA74-E7C3-43EE-B0C3-46DDC7651646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E4BB73AD-2C2B-4C68-9AE6-107A92EB2021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5BCF411-B309-4EA2-8E2F-47C980C32162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4C446F5C-1AEC-49DD-8CEC-30F9451D9D91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44B269ED-A823-4260-A3E4-4B1C59AB1A83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6DC8354A-D137-4A1F-A13C-AC5149CAC320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9FE1D1-5629-4AA5-BA43-0E0E897A1FA0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F14E8E64-30AD-4CA4-A18C-ADCB534625AD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97641514-0F7E-4CB7-8DC9-2130CDF1E4F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305ED56A-78F6-48D2-8B60-917692714461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4A427550-0CD8-49DB-9A1F-9CF021C1BC18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A54AA018-5632-496C-9CD7-B6D20B3A4F9D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96A5123-D7CA-4F77-8153-557D52A201E1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04E52D41-82C7-497F-8996-9AC81105A25F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0292A45-4422-483F-A5B0-E987263FBC24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9740" name="Freeform: Shape 19739">
            <a:extLst>
              <a:ext uri="{FF2B5EF4-FFF2-40B4-BE49-F238E27FC236}">
                <a16:creationId xmlns:a16="http://schemas.microsoft.com/office/drawing/2014/main" id="{9886F880-9448-4602-A039-E5E902E70DA1}"/>
              </a:ext>
            </a:extLst>
          </p:cNvPr>
          <p:cNvSpPr/>
          <p:nvPr/>
        </p:nvSpPr>
        <p:spPr>
          <a:xfrm rot="2487190">
            <a:off x="-1061224" y="-1550828"/>
            <a:ext cx="3950505" cy="4542922"/>
          </a:xfrm>
          <a:custGeom>
            <a:avLst/>
            <a:gdLst>
              <a:gd name="connsiteX0" fmla="*/ 3936674 w 5532100"/>
              <a:gd name="connsiteY0" fmla="*/ 44776 h 6709605"/>
              <a:gd name="connsiteX1" fmla="*/ 2572163 w 5532100"/>
              <a:gd name="connsiteY1" fmla="*/ 86276 h 6709605"/>
              <a:gd name="connsiteX2" fmla="*/ 1676454 w 5532100"/>
              <a:gd name="connsiteY2" fmla="*/ 559528 h 6709605"/>
              <a:gd name="connsiteX3" fmla="*/ 1324166 w 5532100"/>
              <a:gd name="connsiteY3" fmla="*/ 1581307 h 6709605"/>
              <a:gd name="connsiteX4" fmla="*/ 778519 w 5532100"/>
              <a:gd name="connsiteY4" fmla="*/ 2489453 h 6709605"/>
              <a:gd name="connsiteX5" fmla="*/ 285761 w 5532100"/>
              <a:gd name="connsiteY5" fmla="*/ 2785579 h 6709605"/>
              <a:gd name="connsiteX6" fmla="*/ 1025 w 5532100"/>
              <a:gd name="connsiteY6" fmla="*/ 3499450 h 6709605"/>
              <a:gd name="connsiteX7" fmla="*/ 1564000 w 5532100"/>
              <a:gd name="connsiteY7" fmla="*/ 4684085 h 6709605"/>
              <a:gd name="connsiteX8" fmla="*/ 2381554 w 5532100"/>
              <a:gd name="connsiteY8" fmla="*/ 5406988 h 6709605"/>
              <a:gd name="connsiteX9" fmla="*/ 2950111 w 5532100"/>
              <a:gd name="connsiteY9" fmla="*/ 6470136 h 6709605"/>
              <a:gd name="connsiteX10" fmla="*/ 4468575 w 5532100"/>
              <a:gd name="connsiteY10" fmla="*/ 6265387 h 6709605"/>
              <a:gd name="connsiteX11" fmla="*/ 4872050 w 5532100"/>
              <a:gd name="connsiteY11" fmla="*/ 5544316 h 6709605"/>
              <a:gd name="connsiteX12" fmla="*/ 5462077 w 5532100"/>
              <a:gd name="connsiteY12" fmla="*/ 3387126 h 6709605"/>
              <a:gd name="connsiteX13" fmla="*/ 5343076 w 5532100"/>
              <a:gd name="connsiteY13" fmla="*/ 1190661 h 6709605"/>
              <a:gd name="connsiteX14" fmla="*/ 4011425 w 5532100"/>
              <a:gd name="connsiteY14" fmla="*/ 51977 h 6709605"/>
              <a:gd name="connsiteX15" fmla="*/ 3936674 w 5532100"/>
              <a:gd name="connsiteY15" fmla="*/ 44776 h 670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2100" h="6709605">
                <a:moveTo>
                  <a:pt x="3936674" y="44776"/>
                </a:moveTo>
                <a:cubicBezTo>
                  <a:pt x="3486986" y="-26309"/>
                  <a:pt x="3009152" y="-12956"/>
                  <a:pt x="2572163" y="86276"/>
                </a:cubicBezTo>
                <a:cubicBezTo>
                  <a:pt x="2243571" y="160897"/>
                  <a:pt x="1912622" y="297832"/>
                  <a:pt x="1676454" y="559528"/>
                </a:cubicBezTo>
                <a:cubicBezTo>
                  <a:pt x="1439370" y="822140"/>
                  <a:pt x="1395514" y="1232815"/>
                  <a:pt x="1324166" y="1581307"/>
                </a:cubicBezTo>
                <a:cubicBezTo>
                  <a:pt x="1246535" y="1960039"/>
                  <a:pt x="1089570" y="2285752"/>
                  <a:pt x="778519" y="2489453"/>
                </a:cubicBezTo>
                <a:cubicBezTo>
                  <a:pt x="617627" y="2594838"/>
                  <a:pt x="431992" y="2657938"/>
                  <a:pt x="285761" y="2785579"/>
                </a:cubicBezTo>
                <a:cubicBezTo>
                  <a:pt x="94235" y="2952755"/>
                  <a:pt x="-11674" y="3225840"/>
                  <a:pt x="1025" y="3499450"/>
                </a:cubicBezTo>
                <a:cubicBezTo>
                  <a:pt x="42132" y="4388089"/>
                  <a:pt x="962845" y="4468339"/>
                  <a:pt x="1564000" y="4684085"/>
                </a:cubicBezTo>
                <a:cubicBezTo>
                  <a:pt x="1933699" y="4816700"/>
                  <a:pt x="2188849" y="5038991"/>
                  <a:pt x="2381554" y="5406988"/>
                </a:cubicBezTo>
                <a:cubicBezTo>
                  <a:pt x="2569676" y="5766476"/>
                  <a:pt x="2652152" y="6184483"/>
                  <a:pt x="2950111" y="6470136"/>
                </a:cubicBezTo>
                <a:cubicBezTo>
                  <a:pt x="3395609" y="6897175"/>
                  <a:pt x="4129771" y="6706172"/>
                  <a:pt x="4468575" y="6265387"/>
                </a:cubicBezTo>
                <a:cubicBezTo>
                  <a:pt x="4634049" y="6050035"/>
                  <a:pt x="4760773" y="5798026"/>
                  <a:pt x="4872050" y="5544316"/>
                </a:cubicBezTo>
                <a:cubicBezTo>
                  <a:pt x="5167259" y="4871160"/>
                  <a:pt x="5361142" y="4132678"/>
                  <a:pt x="5462077" y="3387126"/>
                </a:cubicBezTo>
                <a:cubicBezTo>
                  <a:pt x="5558298" y="2675873"/>
                  <a:pt x="5585920" y="1889870"/>
                  <a:pt x="5343076" y="1190661"/>
                </a:cubicBezTo>
                <a:cubicBezTo>
                  <a:pt x="5118822" y="544996"/>
                  <a:pt x="4637191" y="124765"/>
                  <a:pt x="4011425" y="51977"/>
                </a:cubicBezTo>
                <a:cubicBezTo>
                  <a:pt x="3986683" y="49097"/>
                  <a:pt x="3961416" y="48573"/>
                  <a:pt x="3936674" y="44776"/>
                </a:cubicBezTo>
                <a:close/>
              </a:path>
            </a:pathLst>
          </a:custGeom>
          <a:solidFill>
            <a:srgbClr val="0F5B42"/>
          </a:solidFill>
          <a:ln w="13091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grpSp>
        <p:nvGrpSpPr>
          <p:cNvPr id="952" name="Group 951">
            <a:extLst>
              <a:ext uri="{FF2B5EF4-FFF2-40B4-BE49-F238E27FC236}">
                <a16:creationId xmlns:a16="http://schemas.microsoft.com/office/drawing/2014/main" id="{86190CF7-2FFB-43CB-9F48-1A1E37DEDC2F}"/>
              </a:ext>
            </a:extLst>
          </p:cNvPr>
          <p:cNvGrpSpPr/>
          <p:nvPr/>
        </p:nvGrpSpPr>
        <p:grpSpPr>
          <a:xfrm flipH="1">
            <a:off x="-46546" y="4668891"/>
            <a:ext cx="2321182" cy="2091093"/>
            <a:chOff x="6096000" y="5445343"/>
            <a:chExt cx="2321182" cy="2091093"/>
          </a:xfrm>
        </p:grpSpPr>
        <p:grpSp>
          <p:nvGrpSpPr>
            <p:cNvPr id="953" name="Graphic 41">
              <a:extLst>
                <a:ext uri="{FF2B5EF4-FFF2-40B4-BE49-F238E27FC236}">
                  <a16:creationId xmlns:a16="http://schemas.microsoft.com/office/drawing/2014/main" id="{39E07CF6-D75C-4D9E-8C56-D59F49401B1C}"/>
                </a:ext>
              </a:extLst>
            </p:cNvPr>
            <p:cNvGrpSpPr/>
            <p:nvPr/>
          </p:nvGrpSpPr>
          <p:grpSpPr>
            <a:xfrm rot="974920">
              <a:off x="6164635" y="5445343"/>
              <a:ext cx="2252547" cy="2081013"/>
              <a:chOff x="5533993" y="2919380"/>
              <a:chExt cx="1124620" cy="1022571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984" name="Graphic 41">
                <a:extLst>
                  <a:ext uri="{FF2B5EF4-FFF2-40B4-BE49-F238E27FC236}">
                    <a16:creationId xmlns:a16="http://schemas.microsoft.com/office/drawing/2014/main" id="{033EF862-A754-4298-9861-49C3C731B827}"/>
                  </a:ext>
                </a:extLst>
              </p:cNvPr>
              <p:cNvGrpSpPr/>
              <p:nvPr/>
            </p:nvGrpSpPr>
            <p:grpSpPr>
              <a:xfrm>
                <a:off x="5533993" y="2919380"/>
                <a:ext cx="696150" cy="754633"/>
                <a:chOff x="5533993" y="2919380"/>
                <a:chExt cx="696150" cy="754633"/>
              </a:xfrm>
              <a:grpFill/>
            </p:grpSpPr>
            <p:sp>
              <p:nvSpPr>
                <p:cNvPr id="1001" name="Freeform: Shape 1000">
                  <a:extLst>
                    <a:ext uri="{FF2B5EF4-FFF2-40B4-BE49-F238E27FC236}">
                      <a16:creationId xmlns:a16="http://schemas.microsoft.com/office/drawing/2014/main" id="{51CDEF11-4EDA-4AD4-97BC-C614D7706A23}"/>
                    </a:ext>
                  </a:extLst>
                </p:cNvPr>
                <p:cNvSpPr/>
                <p:nvPr/>
              </p:nvSpPr>
              <p:spPr>
                <a:xfrm>
                  <a:off x="5533993" y="2919380"/>
                  <a:ext cx="696150" cy="754633"/>
                </a:xfrm>
                <a:custGeom>
                  <a:avLst/>
                  <a:gdLst>
                    <a:gd name="connsiteX0" fmla="*/ 682022 w 696150"/>
                    <a:gd name="connsiteY0" fmla="*/ 249206 h 754633"/>
                    <a:gd name="connsiteX1" fmla="*/ 293973 w 696150"/>
                    <a:gd name="connsiteY1" fmla="*/ 730885 h 754633"/>
                    <a:gd name="connsiteX2" fmla="*/ 204343 w 696150"/>
                    <a:gd name="connsiteY2" fmla="*/ 740505 h 754633"/>
                    <a:gd name="connsiteX3" fmla="*/ 23749 w 696150"/>
                    <a:gd name="connsiteY3" fmla="*/ 594963 h 754633"/>
                    <a:gd name="connsiteX4" fmla="*/ 14129 w 696150"/>
                    <a:gd name="connsiteY4" fmla="*/ 505333 h 754633"/>
                    <a:gd name="connsiteX5" fmla="*/ 402177 w 696150"/>
                    <a:gd name="connsiteY5" fmla="*/ 23749 h 754633"/>
                    <a:gd name="connsiteX6" fmla="*/ 491807 w 696150"/>
                    <a:gd name="connsiteY6" fmla="*/ 14129 h 754633"/>
                    <a:gd name="connsiteX7" fmla="*/ 672401 w 696150"/>
                    <a:gd name="connsiteY7" fmla="*/ 159671 h 754633"/>
                    <a:gd name="connsiteX8" fmla="*/ 682022 w 696150"/>
                    <a:gd name="connsiteY8" fmla="*/ 249206 h 754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96150" h="754633">
                      <a:moveTo>
                        <a:pt x="682022" y="249206"/>
                      </a:moveTo>
                      <a:lnTo>
                        <a:pt x="293973" y="730885"/>
                      </a:lnTo>
                      <a:cubicBezTo>
                        <a:pt x="271875" y="758317"/>
                        <a:pt x="231775" y="762603"/>
                        <a:pt x="204343" y="740505"/>
                      </a:cubicBezTo>
                      <a:lnTo>
                        <a:pt x="23749" y="594963"/>
                      </a:lnTo>
                      <a:cubicBezTo>
                        <a:pt x="-3683" y="572865"/>
                        <a:pt x="-7969" y="532765"/>
                        <a:pt x="14129" y="505333"/>
                      </a:cubicBezTo>
                      <a:lnTo>
                        <a:pt x="402177" y="23749"/>
                      </a:lnTo>
                      <a:cubicBezTo>
                        <a:pt x="424275" y="-3683"/>
                        <a:pt x="464375" y="-7969"/>
                        <a:pt x="491807" y="14129"/>
                      </a:cubicBezTo>
                      <a:lnTo>
                        <a:pt x="672401" y="159671"/>
                      </a:lnTo>
                      <a:cubicBezTo>
                        <a:pt x="699833" y="181673"/>
                        <a:pt x="704120" y="221869"/>
                        <a:pt x="682022" y="2492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1002" name="Freeform: Shape 1001">
                  <a:extLst>
                    <a:ext uri="{FF2B5EF4-FFF2-40B4-BE49-F238E27FC236}">
                      <a16:creationId xmlns:a16="http://schemas.microsoft.com/office/drawing/2014/main" id="{911D09FA-5124-4B9A-8791-4BB67906AF37}"/>
                    </a:ext>
                  </a:extLst>
                </p:cNvPr>
                <p:cNvSpPr/>
                <p:nvPr/>
              </p:nvSpPr>
              <p:spPr>
                <a:xfrm>
                  <a:off x="5575777" y="3374263"/>
                  <a:ext cx="148221" cy="148238"/>
                </a:xfrm>
                <a:custGeom>
                  <a:avLst/>
                  <a:gdLst>
                    <a:gd name="connsiteX0" fmla="*/ 131793 w 148221"/>
                    <a:gd name="connsiteY0" fmla="*/ 120649 h 148238"/>
                    <a:gd name="connsiteX1" fmla="*/ 27590 w 148221"/>
                    <a:gd name="connsiteY1" fmla="*/ 131889 h 148238"/>
                    <a:gd name="connsiteX2" fmla="*/ 16350 w 148221"/>
                    <a:gd name="connsiteY2" fmla="*/ 27590 h 148238"/>
                    <a:gd name="connsiteX3" fmla="*/ 120649 w 148221"/>
                    <a:gd name="connsiteY3" fmla="*/ 16350 h 148238"/>
                    <a:gd name="connsiteX4" fmla="*/ 131793 w 14822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21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463" y="41973"/>
                        <a:pt x="157511" y="88740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3" name="Freeform: Shape 1002">
                  <a:extLst>
                    <a:ext uri="{FF2B5EF4-FFF2-40B4-BE49-F238E27FC236}">
                      <a16:creationId xmlns:a16="http://schemas.microsoft.com/office/drawing/2014/main" id="{ACBEFA0A-6FFD-416A-A42A-D0032B15C7C4}"/>
                    </a:ext>
                  </a:extLst>
                </p:cNvPr>
                <p:cNvSpPr/>
                <p:nvPr/>
              </p:nvSpPr>
              <p:spPr>
                <a:xfrm>
                  <a:off x="5685409" y="3238151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4" name="Freeform: Shape 1003">
                  <a:extLst>
                    <a:ext uri="{FF2B5EF4-FFF2-40B4-BE49-F238E27FC236}">
                      <a16:creationId xmlns:a16="http://schemas.microsoft.com/office/drawing/2014/main" id="{E1A0350E-3392-4363-B08A-3A4AFD932DDB}"/>
                    </a:ext>
                  </a:extLst>
                </p:cNvPr>
                <p:cNvSpPr/>
                <p:nvPr/>
              </p:nvSpPr>
              <p:spPr>
                <a:xfrm>
                  <a:off x="5798947" y="3097181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171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5" name="Freeform: Shape 1004">
                  <a:extLst>
                    <a:ext uri="{FF2B5EF4-FFF2-40B4-BE49-F238E27FC236}">
                      <a16:creationId xmlns:a16="http://schemas.microsoft.com/office/drawing/2014/main" id="{0886EEDC-BD9C-4AAA-B3C5-11633ADBAB4C}"/>
                    </a:ext>
                  </a:extLst>
                </p:cNvPr>
                <p:cNvSpPr/>
                <p:nvPr/>
              </p:nvSpPr>
              <p:spPr>
                <a:xfrm>
                  <a:off x="5914390" y="2953829"/>
                  <a:ext cx="148301" cy="148268"/>
                </a:xfrm>
                <a:custGeom>
                  <a:avLst/>
                  <a:gdLst>
                    <a:gd name="connsiteX0" fmla="*/ 131889 w 148301"/>
                    <a:gd name="connsiteY0" fmla="*/ 120649 h 148268"/>
                    <a:gd name="connsiteX1" fmla="*/ 27590 w 148301"/>
                    <a:gd name="connsiteY1" fmla="*/ 131889 h 148268"/>
                    <a:gd name="connsiteX2" fmla="*/ 16350 w 148301"/>
                    <a:gd name="connsiteY2" fmla="*/ 27590 h 148268"/>
                    <a:gd name="connsiteX3" fmla="*/ 120554 w 148301"/>
                    <a:gd name="connsiteY3" fmla="*/ 16350 h 148268"/>
                    <a:gd name="connsiteX4" fmla="*/ 131889 w 148301"/>
                    <a:gd name="connsiteY4" fmla="*/ 120649 h 14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301" h="148268">
                      <a:moveTo>
                        <a:pt x="131889" y="120649"/>
                      </a:moveTo>
                      <a:cubicBezTo>
                        <a:pt x="106266" y="152558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558" y="42068"/>
                        <a:pt x="157606" y="88836"/>
                        <a:pt x="131889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6" name="Freeform: Shape 1005">
                  <a:extLst>
                    <a:ext uri="{FF2B5EF4-FFF2-40B4-BE49-F238E27FC236}">
                      <a16:creationId xmlns:a16="http://schemas.microsoft.com/office/drawing/2014/main" id="{8C035639-874B-43A6-9534-48618912019D}"/>
                    </a:ext>
                  </a:extLst>
                </p:cNvPr>
                <p:cNvSpPr/>
                <p:nvPr/>
              </p:nvSpPr>
              <p:spPr>
                <a:xfrm>
                  <a:off x="5703316" y="3476942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7" name="Freeform: Shape 1006">
                  <a:extLst>
                    <a:ext uri="{FF2B5EF4-FFF2-40B4-BE49-F238E27FC236}">
                      <a16:creationId xmlns:a16="http://schemas.microsoft.com/office/drawing/2014/main" id="{DC49D43A-1D3F-450D-BCDC-0FC7EB6D0257}"/>
                    </a:ext>
                  </a:extLst>
                </p:cNvPr>
                <p:cNvSpPr/>
                <p:nvPr/>
              </p:nvSpPr>
              <p:spPr>
                <a:xfrm>
                  <a:off x="5812949" y="3341021"/>
                  <a:ext cx="148151" cy="148143"/>
                </a:xfrm>
                <a:custGeom>
                  <a:avLst/>
                  <a:gdLst>
                    <a:gd name="connsiteX0" fmla="*/ 131793 w 148151"/>
                    <a:gd name="connsiteY0" fmla="*/ 120554 h 148143"/>
                    <a:gd name="connsiteX1" fmla="*/ 27590 w 148151"/>
                    <a:gd name="connsiteY1" fmla="*/ 131793 h 148143"/>
                    <a:gd name="connsiteX2" fmla="*/ 16350 w 148151"/>
                    <a:gd name="connsiteY2" fmla="*/ 27590 h 148143"/>
                    <a:gd name="connsiteX3" fmla="*/ 120649 w 148151"/>
                    <a:gd name="connsiteY3" fmla="*/ 16350 h 148143"/>
                    <a:gd name="connsiteX4" fmla="*/ 131793 w 148151"/>
                    <a:gd name="connsiteY4" fmla="*/ 120554 h 14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51" h="148143">
                      <a:moveTo>
                        <a:pt x="131793" y="120554"/>
                      </a:moveTo>
                      <a:cubicBezTo>
                        <a:pt x="106171" y="152367"/>
                        <a:pt x="59403" y="157416"/>
                        <a:pt x="27590" y="131793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367" y="41973"/>
                        <a:pt x="157416" y="88740"/>
                        <a:pt x="131793" y="12055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1008" name="Freeform: Shape 1007">
                  <a:extLst>
                    <a:ext uri="{FF2B5EF4-FFF2-40B4-BE49-F238E27FC236}">
                      <a16:creationId xmlns:a16="http://schemas.microsoft.com/office/drawing/2014/main" id="{16722BD8-0C99-465B-A67F-2E374823874C}"/>
                    </a:ext>
                  </a:extLst>
                </p:cNvPr>
                <p:cNvSpPr/>
                <p:nvPr/>
              </p:nvSpPr>
              <p:spPr>
                <a:xfrm>
                  <a:off x="5926487" y="3199955"/>
                  <a:ext cx="148173" cy="148238"/>
                </a:xfrm>
                <a:custGeom>
                  <a:avLst/>
                  <a:gdLst>
                    <a:gd name="connsiteX0" fmla="*/ 131793 w 148173"/>
                    <a:gd name="connsiteY0" fmla="*/ 120649 h 148238"/>
                    <a:gd name="connsiteX1" fmla="*/ 27590 w 148173"/>
                    <a:gd name="connsiteY1" fmla="*/ 131889 h 148238"/>
                    <a:gd name="connsiteX2" fmla="*/ 16350 w 148173"/>
                    <a:gd name="connsiteY2" fmla="*/ 27590 h 148238"/>
                    <a:gd name="connsiteX3" fmla="*/ 120554 w 148173"/>
                    <a:gd name="connsiteY3" fmla="*/ 16350 h 148238"/>
                    <a:gd name="connsiteX4" fmla="*/ 131793 w 14817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7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416" y="88836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9" name="Freeform: Shape 1008">
                  <a:extLst>
                    <a:ext uri="{FF2B5EF4-FFF2-40B4-BE49-F238E27FC236}">
                      <a16:creationId xmlns:a16="http://schemas.microsoft.com/office/drawing/2014/main" id="{60C538B9-508B-40E6-B9AF-1F3D59156FAA}"/>
                    </a:ext>
                  </a:extLst>
                </p:cNvPr>
                <p:cNvSpPr/>
                <p:nvPr/>
              </p:nvSpPr>
              <p:spPr>
                <a:xfrm>
                  <a:off x="6041930" y="3056604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266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1973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10" name="Freeform: Shape 1009">
                  <a:extLst>
                    <a:ext uri="{FF2B5EF4-FFF2-40B4-BE49-F238E27FC236}">
                      <a16:creationId xmlns:a16="http://schemas.microsoft.com/office/drawing/2014/main" id="{67F978EA-EACA-40C7-8024-5FCDF815790C}"/>
                    </a:ext>
                  </a:extLst>
                </p:cNvPr>
                <p:cNvSpPr/>
                <p:nvPr/>
              </p:nvSpPr>
              <p:spPr>
                <a:xfrm>
                  <a:off x="5856900" y="3273694"/>
                  <a:ext cx="71947" cy="60759"/>
                </a:xfrm>
                <a:custGeom>
                  <a:avLst/>
                  <a:gdLst>
                    <a:gd name="connsiteX0" fmla="*/ 40027 w 71947"/>
                    <a:gd name="connsiteY0" fmla="*/ 51959 h 60759"/>
                    <a:gd name="connsiteX1" fmla="*/ 51266 w 71947"/>
                    <a:gd name="connsiteY1" fmla="*/ 58150 h 60759"/>
                    <a:gd name="connsiteX2" fmla="*/ 63649 w 71947"/>
                    <a:gd name="connsiteY2" fmla="*/ 60532 h 60759"/>
                    <a:gd name="connsiteX3" fmla="*/ 71935 w 71947"/>
                    <a:gd name="connsiteY3" fmla="*/ 52054 h 60759"/>
                    <a:gd name="connsiteX4" fmla="*/ 64411 w 71947"/>
                    <a:gd name="connsiteY4" fmla="*/ 38624 h 60759"/>
                    <a:gd name="connsiteX5" fmla="*/ 57267 w 71947"/>
                    <a:gd name="connsiteY5" fmla="*/ 16907 h 60759"/>
                    <a:gd name="connsiteX6" fmla="*/ 43170 w 71947"/>
                    <a:gd name="connsiteY6" fmla="*/ 238 h 60759"/>
                    <a:gd name="connsiteX7" fmla="*/ 23358 w 71947"/>
                    <a:gd name="connsiteY7" fmla="*/ 9382 h 60759"/>
                    <a:gd name="connsiteX8" fmla="*/ 8594 w 71947"/>
                    <a:gd name="connsiteY8" fmla="*/ 25480 h 60759"/>
                    <a:gd name="connsiteX9" fmla="*/ 403 w 71947"/>
                    <a:gd name="connsiteY9" fmla="*/ 39767 h 60759"/>
                    <a:gd name="connsiteX10" fmla="*/ 3165 w 71947"/>
                    <a:gd name="connsiteY10" fmla="*/ 52435 h 60759"/>
                    <a:gd name="connsiteX11" fmla="*/ 13452 w 71947"/>
                    <a:gd name="connsiteY11" fmla="*/ 51102 h 60759"/>
                    <a:gd name="connsiteX12" fmla="*/ 40027 w 71947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1947" h="60759">
                      <a:moveTo>
                        <a:pt x="40027" y="51959"/>
                      </a:moveTo>
                      <a:cubicBezTo>
                        <a:pt x="43932" y="53769"/>
                        <a:pt x="47456" y="56245"/>
                        <a:pt x="51266" y="58150"/>
                      </a:cubicBezTo>
                      <a:cubicBezTo>
                        <a:pt x="55076" y="60055"/>
                        <a:pt x="59458" y="61294"/>
                        <a:pt x="63649" y="60532"/>
                      </a:cubicBezTo>
                      <a:cubicBezTo>
                        <a:pt x="67840" y="59674"/>
                        <a:pt x="71745" y="56245"/>
                        <a:pt x="71935" y="52054"/>
                      </a:cubicBezTo>
                      <a:cubicBezTo>
                        <a:pt x="72221" y="46816"/>
                        <a:pt x="67459" y="42910"/>
                        <a:pt x="64411" y="38624"/>
                      </a:cubicBezTo>
                      <a:cubicBezTo>
                        <a:pt x="60029" y="32338"/>
                        <a:pt x="59267" y="24337"/>
                        <a:pt x="57267" y="16907"/>
                      </a:cubicBezTo>
                      <a:cubicBezTo>
                        <a:pt x="55171" y="9478"/>
                        <a:pt x="50695" y="1762"/>
                        <a:pt x="43170" y="238"/>
                      </a:cubicBezTo>
                      <a:cubicBezTo>
                        <a:pt x="35740" y="-1190"/>
                        <a:pt x="28787" y="4048"/>
                        <a:pt x="23358" y="9382"/>
                      </a:cubicBezTo>
                      <a:cubicBezTo>
                        <a:pt x="18119" y="14431"/>
                        <a:pt x="13166" y="19765"/>
                        <a:pt x="8594" y="25480"/>
                      </a:cubicBezTo>
                      <a:cubicBezTo>
                        <a:pt x="5070" y="29766"/>
                        <a:pt x="1641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1929" y="47959"/>
                        <a:pt x="31740" y="48149"/>
                        <a:pt x="40027" y="5195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11" name="Freeform: Shape 1010">
                  <a:extLst>
                    <a:ext uri="{FF2B5EF4-FFF2-40B4-BE49-F238E27FC236}">
                      <a16:creationId xmlns:a16="http://schemas.microsoft.com/office/drawing/2014/main" id="{9A514B3E-7BB3-4AAE-A766-31A207FB4CF9}"/>
                    </a:ext>
                  </a:extLst>
                </p:cNvPr>
                <p:cNvSpPr/>
                <p:nvPr/>
              </p:nvSpPr>
              <p:spPr>
                <a:xfrm>
                  <a:off x="5856996" y="3271693"/>
                  <a:ext cx="72042" cy="60759"/>
                </a:xfrm>
                <a:custGeom>
                  <a:avLst/>
                  <a:gdLst>
                    <a:gd name="connsiteX0" fmla="*/ 40122 w 72042"/>
                    <a:gd name="connsiteY0" fmla="*/ 51959 h 60759"/>
                    <a:gd name="connsiteX1" fmla="*/ 51361 w 72042"/>
                    <a:gd name="connsiteY1" fmla="*/ 58150 h 60759"/>
                    <a:gd name="connsiteX2" fmla="*/ 63744 w 72042"/>
                    <a:gd name="connsiteY2" fmla="*/ 60532 h 60759"/>
                    <a:gd name="connsiteX3" fmla="*/ 72031 w 72042"/>
                    <a:gd name="connsiteY3" fmla="*/ 52054 h 60759"/>
                    <a:gd name="connsiteX4" fmla="*/ 64506 w 72042"/>
                    <a:gd name="connsiteY4" fmla="*/ 38624 h 60759"/>
                    <a:gd name="connsiteX5" fmla="*/ 57362 w 72042"/>
                    <a:gd name="connsiteY5" fmla="*/ 16907 h 60759"/>
                    <a:gd name="connsiteX6" fmla="*/ 43265 w 72042"/>
                    <a:gd name="connsiteY6" fmla="*/ 238 h 60759"/>
                    <a:gd name="connsiteX7" fmla="*/ 23358 w 72042"/>
                    <a:gd name="connsiteY7" fmla="*/ 9382 h 60759"/>
                    <a:gd name="connsiteX8" fmla="*/ 8499 w 72042"/>
                    <a:gd name="connsiteY8" fmla="*/ 25480 h 60759"/>
                    <a:gd name="connsiteX9" fmla="*/ 403 w 72042"/>
                    <a:gd name="connsiteY9" fmla="*/ 39767 h 60759"/>
                    <a:gd name="connsiteX10" fmla="*/ 3165 w 72042"/>
                    <a:gd name="connsiteY10" fmla="*/ 52435 h 60759"/>
                    <a:gd name="connsiteX11" fmla="*/ 13452 w 72042"/>
                    <a:gd name="connsiteY11" fmla="*/ 51102 h 60759"/>
                    <a:gd name="connsiteX12" fmla="*/ 40122 w 72042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2042" h="60759">
                      <a:moveTo>
                        <a:pt x="40122" y="51959"/>
                      </a:moveTo>
                      <a:cubicBezTo>
                        <a:pt x="44027" y="53769"/>
                        <a:pt x="47551" y="56245"/>
                        <a:pt x="51361" y="58150"/>
                      </a:cubicBezTo>
                      <a:cubicBezTo>
                        <a:pt x="55171" y="60055"/>
                        <a:pt x="59553" y="61294"/>
                        <a:pt x="63744" y="60532"/>
                      </a:cubicBezTo>
                      <a:cubicBezTo>
                        <a:pt x="67935" y="59674"/>
                        <a:pt x="71840" y="56245"/>
                        <a:pt x="72031" y="52054"/>
                      </a:cubicBezTo>
                      <a:cubicBezTo>
                        <a:pt x="72316" y="46816"/>
                        <a:pt x="67554" y="42910"/>
                        <a:pt x="64506" y="38624"/>
                      </a:cubicBezTo>
                      <a:cubicBezTo>
                        <a:pt x="60124" y="32338"/>
                        <a:pt x="59362" y="24337"/>
                        <a:pt x="57362" y="16907"/>
                      </a:cubicBezTo>
                      <a:cubicBezTo>
                        <a:pt x="55267" y="9478"/>
                        <a:pt x="50790" y="1667"/>
                        <a:pt x="43265" y="238"/>
                      </a:cubicBezTo>
                      <a:cubicBezTo>
                        <a:pt x="35836" y="-1190"/>
                        <a:pt x="28882" y="4048"/>
                        <a:pt x="23358" y="9382"/>
                      </a:cubicBezTo>
                      <a:cubicBezTo>
                        <a:pt x="18119" y="14431"/>
                        <a:pt x="13166" y="19860"/>
                        <a:pt x="8499" y="25480"/>
                      </a:cubicBezTo>
                      <a:cubicBezTo>
                        <a:pt x="4975" y="29766"/>
                        <a:pt x="1546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2024" y="47959"/>
                        <a:pt x="31835" y="48149"/>
                        <a:pt x="40122" y="5195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12" name="Freeform: Shape 1011">
                  <a:extLst>
                    <a:ext uri="{FF2B5EF4-FFF2-40B4-BE49-F238E27FC236}">
                      <a16:creationId xmlns:a16="http://schemas.microsoft.com/office/drawing/2014/main" id="{AEE4E332-437B-428E-82C2-2BC2463F5D94}"/>
                    </a:ext>
                  </a:extLst>
                </p:cNvPr>
                <p:cNvSpPr/>
                <p:nvPr/>
              </p:nvSpPr>
              <p:spPr>
                <a:xfrm>
                  <a:off x="5878042" y="3275485"/>
                  <a:ext cx="38411" cy="34927"/>
                </a:xfrm>
                <a:custGeom>
                  <a:avLst/>
                  <a:gdLst>
                    <a:gd name="connsiteX0" fmla="*/ 10408 w 38411"/>
                    <a:gd name="connsiteY0" fmla="*/ 2447 h 34927"/>
                    <a:gd name="connsiteX1" fmla="*/ 18123 w 38411"/>
                    <a:gd name="connsiteY1" fmla="*/ 66 h 34927"/>
                    <a:gd name="connsiteX2" fmla="*/ 24791 w 38411"/>
                    <a:gd name="connsiteY2" fmla="*/ 5305 h 34927"/>
                    <a:gd name="connsiteX3" fmla="*/ 29458 w 38411"/>
                    <a:gd name="connsiteY3" fmla="*/ 21402 h 34927"/>
                    <a:gd name="connsiteX4" fmla="*/ 38411 w 38411"/>
                    <a:gd name="connsiteY4" fmla="*/ 34927 h 34927"/>
                    <a:gd name="connsiteX5" fmla="*/ 25076 w 38411"/>
                    <a:gd name="connsiteY5" fmla="*/ 27879 h 34927"/>
                    <a:gd name="connsiteX6" fmla="*/ 20028 w 38411"/>
                    <a:gd name="connsiteY6" fmla="*/ 19592 h 34927"/>
                    <a:gd name="connsiteX7" fmla="*/ 13170 w 38411"/>
                    <a:gd name="connsiteY7" fmla="*/ 13115 h 34927"/>
                    <a:gd name="connsiteX8" fmla="*/ 6217 w 38411"/>
                    <a:gd name="connsiteY8" fmla="*/ 12925 h 34927"/>
                    <a:gd name="connsiteX9" fmla="*/ 407 w 38411"/>
                    <a:gd name="connsiteY9" fmla="*/ 13591 h 34927"/>
                    <a:gd name="connsiteX10" fmla="*/ 10408 w 38411"/>
                    <a:gd name="connsiteY10" fmla="*/ 2447 h 34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411" h="34927">
                      <a:moveTo>
                        <a:pt x="10408" y="2447"/>
                      </a:moveTo>
                      <a:cubicBezTo>
                        <a:pt x="12694" y="1018"/>
                        <a:pt x="15456" y="-315"/>
                        <a:pt x="18123" y="66"/>
                      </a:cubicBezTo>
                      <a:cubicBezTo>
                        <a:pt x="21076" y="542"/>
                        <a:pt x="23362" y="2828"/>
                        <a:pt x="24791" y="5305"/>
                      </a:cubicBezTo>
                      <a:cubicBezTo>
                        <a:pt x="27648" y="10162"/>
                        <a:pt x="28124" y="15973"/>
                        <a:pt x="29458" y="21402"/>
                      </a:cubicBezTo>
                      <a:cubicBezTo>
                        <a:pt x="30696" y="26831"/>
                        <a:pt x="33268" y="32546"/>
                        <a:pt x="38411" y="34927"/>
                      </a:cubicBezTo>
                      <a:cubicBezTo>
                        <a:pt x="33268" y="34546"/>
                        <a:pt x="28315" y="31879"/>
                        <a:pt x="25076" y="27879"/>
                      </a:cubicBezTo>
                      <a:cubicBezTo>
                        <a:pt x="23076" y="25307"/>
                        <a:pt x="21743" y="22354"/>
                        <a:pt x="20028" y="19592"/>
                      </a:cubicBezTo>
                      <a:cubicBezTo>
                        <a:pt x="18409" y="16830"/>
                        <a:pt x="16123" y="14258"/>
                        <a:pt x="13170" y="13115"/>
                      </a:cubicBezTo>
                      <a:cubicBezTo>
                        <a:pt x="10979" y="12258"/>
                        <a:pt x="8503" y="12353"/>
                        <a:pt x="6217" y="12925"/>
                      </a:cubicBezTo>
                      <a:cubicBezTo>
                        <a:pt x="4598" y="13306"/>
                        <a:pt x="1740" y="15401"/>
                        <a:pt x="407" y="13591"/>
                      </a:cubicBezTo>
                      <a:cubicBezTo>
                        <a:pt x="-2165" y="10448"/>
                        <a:pt x="8217" y="3781"/>
                        <a:pt x="10408" y="244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985" name="Graphic 41">
                <a:extLst>
                  <a:ext uri="{FF2B5EF4-FFF2-40B4-BE49-F238E27FC236}">
                    <a16:creationId xmlns:a16="http://schemas.microsoft.com/office/drawing/2014/main" id="{A0BC53C9-8DBA-4F7C-84F1-BF839B7B9011}"/>
                  </a:ext>
                </a:extLst>
              </p:cNvPr>
              <p:cNvGrpSpPr/>
              <p:nvPr/>
            </p:nvGrpSpPr>
            <p:grpSpPr>
              <a:xfrm>
                <a:off x="5927264" y="3155818"/>
                <a:ext cx="731349" cy="786133"/>
                <a:chOff x="5927264" y="3155818"/>
                <a:chExt cx="731349" cy="786133"/>
              </a:xfrm>
              <a:grpFill/>
            </p:grpSpPr>
            <p:grpSp>
              <p:nvGrpSpPr>
                <p:cNvPr id="986" name="Graphic 41">
                  <a:extLst>
                    <a:ext uri="{FF2B5EF4-FFF2-40B4-BE49-F238E27FC236}">
                      <a16:creationId xmlns:a16="http://schemas.microsoft.com/office/drawing/2014/main" id="{FE11180B-BBCA-42B6-AE75-C370A8C6CE8F}"/>
                    </a:ext>
                  </a:extLst>
                </p:cNvPr>
                <p:cNvGrpSpPr/>
                <p:nvPr/>
              </p:nvGrpSpPr>
              <p:grpSpPr>
                <a:xfrm>
                  <a:off x="6018094" y="3335962"/>
                  <a:ext cx="640519" cy="361519"/>
                  <a:chOff x="6018094" y="3335962"/>
                  <a:chExt cx="640519" cy="361519"/>
                </a:xfrm>
                <a:grpFill/>
              </p:grpSpPr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id="{F8F457FB-5EDF-442A-B28A-47B1BBA0A9C4}"/>
                      </a:ext>
                    </a:extLst>
                  </p:cNvPr>
                  <p:cNvSpPr/>
                  <p:nvPr/>
                </p:nvSpPr>
                <p:spPr>
                  <a:xfrm>
                    <a:off x="6026467" y="3340459"/>
                    <a:ext cx="96392" cy="64727"/>
                  </a:xfrm>
                  <a:custGeom>
                    <a:avLst/>
                    <a:gdLst>
                      <a:gd name="connsiteX0" fmla="*/ 83153 w 96392"/>
                      <a:gd name="connsiteY0" fmla="*/ 64728 h 64727"/>
                      <a:gd name="connsiteX1" fmla="*/ 0 w 96392"/>
                      <a:gd name="connsiteY1" fmla="*/ 2815 h 64727"/>
                      <a:gd name="connsiteX2" fmla="*/ 96393 w 96392"/>
                      <a:gd name="connsiteY2" fmla="*/ 42344 h 64727"/>
                      <a:gd name="connsiteX3" fmla="*/ 83153 w 96392"/>
                      <a:gd name="connsiteY3" fmla="*/ 64728 h 64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392" h="64727">
                        <a:moveTo>
                          <a:pt x="83153" y="64728"/>
                        </a:moveTo>
                        <a:cubicBezTo>
                          <a:pt x="83153" y="64728"/>
                          <a:pt x="5715" y="41487"/>
                          <a:pt x="0" y="2815"/>
                        </a:cubicBezTo>
                        <a:cubicBezTo>
                          <a:pt x="26194" y="-5567"/>
                          <a:pt x="55245" y="3958"/>
                          <a:pt x="96393" y="42344"/>
                        </a:cubicBezTo>
                        <a:cubicBezTo>
                          <a:pt x="90773" y="52536"/>
                          <a:pt x="83153" y="64728"/>
                          <a:pt x="83153" y="64728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id="{A7AABC52-7988-4D1E-8CE4-D3ECA0B1C0EE}"/>
                      </a:ext>
                    </a:extLst>
                  </p:cNvPr>
                  <p:cNvSpPr/>
                  <p:nvPr/>
                </p:nvSpPr>
                <p:spPr>
                  <a:xfrm>
                    <a:off x="6265221" y="3464957"/>
                    <a:ext cx="393392" cy="232523"/>
                  </a:xfrm>
                  <a:custGeom>
                    <a:avLst/>
                    <a:gdLst>
                      <a:gd name="connsiteX0" fmla="*/ 391229 w 393392"/>
                      <a:gd name="connsiteY0" fmla="*/ 223408 h 232523"/>
                      <a:gd name="connsiteX1" fmla="*/ 367512 w 393392"/>
                      <a:gd name="connsiteY1" fmla="*/ 230361 h 232523"/>
                      <a:gd name="connsiteX2" fmla="*/ 2990 w 393392"/>
                      <a:gd name="connsiteY2" fmla="*/ 31098 h 232523"/>
                      <a:gd name="connsiteX3" fmla="*/ 3752 w 393392"/>
                      <a:gd name="connsiteY3" fmla="*/ 11000 h 232523"/>
                      <a:gd name="connsiteX4" fmla="*/ 3752 w 393392"/>
                      <a:gd name="connsiteY4" fmla="*/ 11000 h 232523"/>
                      <a:gd name="connsiteX5" fmla="*/ 19564 w 393392"/>
                      <a:gd name="connsiteY5" fmla="*/ 618 h 232523"/>
                      <a:gd name="connsiteX6" fmla="*/ 384276 w 393392"/>
                      <a:gd name="connsiteY6" fmla="*/ 199595 h 232523"/>
                      <a:gd name="connsiteX7" fmla="*/ 391229 w 393392"/>
                      <a:gd name="connsiteY7" fmla="*/ 223408 h 232523"/>
                      <a:gd name="connsiteX8" fmla="*/ 391229 w 393392"/>
                      <a:gd name="connsiteY8" fmla="*/ 223408 h 232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3392" h="232523">
                        <a:moveTo>
                          <a:pt x="391229" y="223408"/>
                        </a:moveTo>
                        <a:cubicBezTo>
                          <a:pt x="386562" y="231885"/>
                          <a:pt x="375989" y="235028"/>
                          <a:pt x="367512" y="230361"/>
                        </a:cubicBezTo>
                        <a:lnTo>
                          <a:pt x="2990" y="31098"/>
                        </a:lnTo>
                        <a:cubicBezTo>
                          <a:pt x="-1296" y="28716"/>
                          <a:pt x="-915" y="19477"/>
                          <a:pt x="3752" y="11000"/>
                        </a:cubicBezTo>
                        <a:lnTo>
                          <a:pt x="3752" y="11000"/>
                        </a:lnTo>
                        <a:cubicBezTo>
                          <a:pt x="8420" y="2523"/>
                          <a:pt x="15373" y="-1668"/>
                          <a:pt x="19564" y="618"/>
                        </a:cubicBezTo>
                        <a:lnTo>
                          <a:pt x="384276" y="199595"/>
                        </a:lnTo>
                        <a:cubicBezTo>
                          <a:pt x="392753" y="204262"/>
                          <a:pt x="395897" y="214930"/>
                          <a:pt x="391229" y="223408"/>
                        </a:cubicBezTo>
                        <a:lnTo>
                          <a:pt x="391229" y="22340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id="{CFECB4B8-5DC2-465A-8E7A-CC118771FCBA}"/>
                      </a:ext>
                    </a:extLst>
                  </p:cNvPr>
                  <p:cNvSpPr/>
                  <p:nvPr/>
                </p:nvSpPr>
                <p:spPr>
                  <a:xfrm>
                    <a:off x="6097047" y="3372992"/>
                    <a:ext cx="222885" cy="142208"/>
                  </a:xfrm>
                  <a:custGeom>
                    <a:avLst/>
                    <a:gdLst>
                      <a:gd name="connsiteX0" fmla="*/ 222885 w 222885"/>
                      <a:gd name="connsiteY0" fmla="*/ 111538 h 142208"/>
                      <a:gd name="connsiteX1" fmla="*/ 206026 w 222885"/>
                      <a:gd name="connsiteY1" fmla="*/ 142208 h 142208"/>
                      <a:gd name="connsiteX2" fmla="*/ 0 w 222885"/>
                      <a:gd name="connsiteY2" fmla="*/ 27432 h 142208"/>
                      <a:gd name="connsiteX3" fmla="*/ 15049 w 222885"/>
                      <a:gd name="connsiteY3" fmla="*/ 0 h 142208"/>
                      <a:gd name="connsiteX4" fmla="*/ 222885 w 222885"/>
                      <a:gd name="connsiteY4" fmla="*/ 111538 h 142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885" h="142208">
                        <a:moveTo>
                          <a:pt x="222885" y="111538"/>
                        </a:moveTo>
                        <a:cubicBezTo>
                          <a:pt x="219932" y="112014"/>
                          <a:pt x="204121" y="137827"/>
                          <a:pt x="206026" y="142208"/>
                        </a:cubicBezTo>
                        <a:cubicBezTo>
                          <a:pt x="132112" y="109061"/>
                          <a:pt x="63151" y="71057"/>
                          <a:pt x="0" y="27432"/>
                        </a:cubicBezTo>
                        <a:cubicBezTo>
                          <a:pt x="9239" y="19717"/>
                          <a:pt x="12954" y="12764"/>
                          <a:pt x="15049" y="0"/>
                        </a:cubicBezTo>
                        <a:cubicBezTo>
                          <a:pt x="86296" y="28670"/>
                          <a:pt x="155353" y="66770"/>
                          <a:pt x="222885" y="111538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id="{7C468D32-39B0-45A2-AB22-6A94DC400487}"/>
                      </a:ext>
                    </a:extLst>
                  </p:cNvPr>
                  <p:cNvSpPr/>
                  <p:nvPr/>
                </p:nvSpPr>
                <p:spPr>
                  <a:xfrm>
                    <a:off x="6018094" y="3335962"/>
                    <a:ext cx="62001" cy="45973"/>
                  </a:xfrm>
                  <a:custGeom>
                    <a:avLst/>
                    <a:gdLst>
                      <a:gd name="connsiteX0" fmla="*/ 44187 w 62001"/>
                      <a:gd name="connsiteY0" fmla="*/ 39316 h 45973"/>
                      <a:gd name="connsiteX1" fmla="*/ 43330 w 62001"/>
                      <a:gd name="connsiteY1" fmla="*/ 32744 h 45973"/>
                      <a:gd name="connsiteX2" fmla="*/ 45330 w 62001"/>
                      <a:gd name="connsiteY2" fmla="*/ 26553 h 45973"/>
                      <a:gd name="connsiteX3" fmla="*/ 54379 w 62001"/>
                      <a:gd name="connsiteY3" fmla="*/ 22838 h 45973"/>
                      <a:gd name="connsiteX4" fmla="*/ 61903 w 62001"/>
                      <a:gd name="connsiteY4" fmla="*/ 17218 h 45973"/>
                      <a:gd name="connsiteX5" fmla="*/ 60189 w 62001"/>
                      <a:gd name="connsiteY5" fmla="*/ 11789 h 45973"/>
                      <a:gd name="connsiteX6" fmla="*/ 55522 w 62001"/>
                      <a:gd name="connsiteY6" fmla="*/ 8265 h 45973"/>
                      <a:gd name="connsiteX7" fmla="*/ 8373 w 62001"/>
                      <a:gd name="connsiteY7" fmla="*/ 1407 h 45973"/>
                      <a:gd name="connsiteX8" fmla="*/ 1039 w 62001"/>
                      <a:gd name="connsiteY8" fmla="*/ 5312 h 45973"/>
                      <a:gd name="connsiteX9" fmla="*/ 1324 w 62001"/>
                      <a:gd name="connsiteY9" fmla="*/ 14742 h 45973"/>
                      <a:gd name="connsiteX10" fmla="*/ 35805 w 62001"/>
                      <a:gd name="connsiteY10" fmla="*/ 45317 h 45973"/>
                      <a:gd name="connsiteX11" fmla="*/ 44187 w 62001"/>
                      <a:gd name="connsiteY11" fmla="*/ 39316 h 4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001" h="45973">
                        <a:moveTo>
                          <a:pt x="44187" y="39316"/>
                        </a:moveTo>
                        <a:cubicBezTo>
                          <a:pt x="43806" y="37125"/>
                          <a:pt x="43330" y="34935"/>
                          <a:pt x="43330" y="32744"/>
                        </a:cubicBezTo>
                        <a:cubicBezTo>
                          <a:pt x="43330" y="30553"/>
                          <a:pt x="43806" y="28267"/>
                          <a:pt x="45330" y="26553"/>
                        </a:cubicBezTo>
                        <a:cubicBezTo>
                          <a:pt x="47521" y="24076"/>
                          <a:pt x="51140" y="23600"/>
                          <a:pt x="54379" y="22838"/>
                        </a:cubicBezTo>
                        <a:cubicBezTo>
                          <a:pt x="57617" y="22076"/>
                          <a:pt x="61237" y="20457"/>
                          <a:pt x="61903" y="17218"/>
                        </a:cubicBezTo>
                        <a:cubicBezTo>
                          <a:pt x="62284" y="15313"/>
                          <a:pt x="61522" y="13313"/>
                          <a:pt x="60189" y="11789"/>
                        </a:cubicBezTo>
                        <a:cubicBezTo>
                          <a:pt x="58951" y="10265"/>
                          <a:pt x="57141" y="9217"/>
                          <a:pt x="55522" y="8265"/>
                        </a:cubicBezTo>
                        <a:cubicBezTo>
                          <a:pt x="41234" y="549"/>
                          <a:pt x="24280" y="-1832"/>
                          <a:pt x="8373" y="1407"/>
                        </a:cubicBezTo>
                        <a:cubicBezTo>
                          <a:pt x="5611" y="1978"/>
                          <a:pt x="2658" y="2931"/>
                          <a:pt x="1039" y="5312"/>
                        </a:cubicBezTo>
                        <a:cubicBezTo>
                          <a:pt x="-771" y="8074"/>
                          <a:pt x="86" y="11694"/>
                          <a:pt x="1324" y="14742"/>
                        </a:cubicBezTo>
                        <a:cubicBezTo>
                          <a:pt x="7325" y="30363"/>
                          <a:pt x="20374" y="40173"/>
                          <a:pt x="35805" y="45317"/>
                        </a:cubicBezTo>
                        <a:cubicBezTo>
                          <a:pt x="40948" y="47031"/>
                          <a:pt x="45235" y="45507"/>
                          <a:pt x="44187" y="39316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87" name="Graphic 41">
                  <a:extLst>
                    <a:ext uri="{FF2B5EF4-FFF2-40B4-BE49-F238E27FC236}">
                      <a16:creationId xmlns:a16="http://schemas.microsoft.com/office/drawing/2014/main" id="{8E7DFEC3-7458-4B35-B27F-45FDD5C948EF}"/>
                    </a:ext>
                  </a:extLst>
                </p:cNvPr>
                <p:cNvGrpSpPr/>
                <p:nvPr/>
              </p:nvGrpSpPr>
              <p:grpSpPr>
                <a:xfrm>
                  <a:off x="5927264" y="3324350"/>
                  <a:ext cx="588244" cy="617601"/>
                  <a:chOff x="5927264" y="3324350"/>
                  <a:chExt cx="588244" cy="617601"/>
                </a:xfrm>
                <a:grpFill/>
              </p:grpSpPr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id="{123F574B-C1C8-45B9-8D8D-64604DCD82DE}"/>
                      </a:ext>
                    </a:extLst>
                  </p:cNvPr>
                  <p:cNvSpPr/>
                  <p:nvPr/>
                </p:nvSpPr>
                <p:spPr>
                  <a:xfrm>
                    <a:off x="5935917" y="3330320"/>
                    <a:ext cx="79977" cy="84486"/>
                  </a:xfrm>
                  <a:custGeom>
                    <a:avLst/>
                    <a:gdLst>
                      <a:gd name="connsiteX0" fmla="*/ 60546 w 79977"/>
                      <a:gd name="connsiteY0" fmla="*/ 84487 h 84486"/>
                      <a:gd name="connsiteX1" fmla="*/ 444 w 79977"/>
                      <a:gd name="connsiteY1" fmla="*/ 0 h 84486"/>
                      <a:gd name="connsiteX2" fmla="*/ 79977 w 79977"/>
                      <a:gd name="connsiteY2" fmla="*/ 67247 h 84486"/>
                      <a:gd name="connsiteX3" fmla="*/ 60546 w 79977"/>
                      <a:gd name="connsiteY3" fmla="*/ 84487 h 84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977" h="84486">
                        <a:moveTo>
                          <a:pt x="60546" y="84487"/>
                        </a:moveTo>
                        <a:cubicBezTo>
                          <a:pt x="60546" y="84487"/>
                          <a:pt x="-6033" y="38481"/>
                          <a:pt x="444" y="0"/>
                        </a:cubicBezTo>
                        <a:cubicBezTo>
                          <a:pt x="27971" y="0"/>
                          <a:pt x="52641" y="18002"/>
                          <a:pt x="79977" y="67247"/>
                        </a:cubicBezTo>
                        <a:cubicBezTo>
                          <a:pt x="71500" y="75152"/>
                          <a:pt x="60546" y="84487"/>
                          <a:pt x="60546" y="84487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id="{8B5EC3D4-2AE7-4FBF-AE80-475F44F585DC}"/>
                      </a:ext>
                    </a:extLst>
                  </p:cNvPr>
                  <p:cNvSpPr/>
                  <p:nvPr/>
                </p:nvSpPr>
                <p:spPr>
                  <a:xfrm>
                    <a:off x="6118785" y="3524955"/>
                    <a:ext cx="396723" cy="416996"/>
                  </a:xfrm>
                  <a:custGeom>
                    <a:avLst/>
                    <a:gdLst>
                      <a:gd name="connsiteX0" fmla="*/ 389457 w 396723"/>
                      <a:gd name="connsiteY0" fmla="*/ 410488 h 416996"/>
                      <a:gd name="connsiteX1" fmla="*/ 389457 w 396723"/>
                      <a:gd name="connsiteY1" fmla="*/ 410488 h 416996"/>
                      <a:gd name="connsiteX2" fmla="*/ 369264 w 396723"/>
                      <a:gd name="connsiteY2" fmla="*/ 414679 h 416996"/>
                      <a:gd name="connsiteX3" fmla="*/ 1980 w 396723"/>
                      <a:gd name="connsiteY3" fmla="*/ 26440 h 416996"/>
                      <a:gd name="connsiteX4" fmla="*/ 7409 w 396723"/>
                      <a:gd name="connsiteY4" fmla="*/ 6056 h 416996"/>
                      <a:gd name="connsiteX5" fmla="*/ 7409 w 396723"/>
                      <a:gd name="connsiteY5" fmla="*/ 6056 h 416996"/>
                      <a:gd name="connsiteX6" fmla="*/ 27126 w 396723"/>
                      <a:gd name="connsiteY6" fmla="*/ 2532 h 416996"/>
                      <a:gd name="connsiteX7" fmla="*/ 394695 w 396723"/>
                      <a:gd name="connsiteY7" fmla="*/ 390581 h 416996"/>
                      <a:gd name="connsiteX8" fmla="*/ 389457 w 396723"/>
                      <a:gd name="connsiteY8" fmla="*/ 410488 h 416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6723" h="416996">
                        <a:moveTo>
                          <a:pt x="389457" y="410488"/>
                        </a:moveTo>
                        <a:lnTo>
                          <a:pt x="389457" y="410488"/>
                        </a:lnTo>
                        <a:cubicBezTo>
                          <a:pt x="382408" y="417155"/>
                          <a:pt x="373359" y="418965"/>
                          <a:pt x="369264" y="414679"/>
                        </a:cubicBezTo>
                        <a:lnTo>
                          <a:pt x="1980" y="26440"/>
                        </a:lnTo>
                        <a:cubicBezTo>
                          <a:pt x="-2116" y="22058"/>
                          <a:pt x="360" y="12629"/>
                          <a:pt x="7409" y="6056"/>
                        </a:cubicBezTo>
                        <a:lnTo>
                          <a:pt x="7409" y="6056"/>
                        </a:lnTo>
                        <a:cubicBezTo>
                          <a:pt x="14457" y="-611"/>
                          <a:pt x="23030" y="-1754"/>
                          <a:pt x="27126" y="2532"/>
                        </a:cubicBezTo>
                        <a:lnTo>
                          <a:pt x="394695" y="390581"/>
                        </a:lnTo>
                        <a:cubicBezTo>
                          <a:pt x="398791" y="394962"/>
                          <a:pt x="396505" y="403916"/>
                          <a:pt x="389457" y="410488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id="{10153CBC-4DB5-48D6-879D-9405C312A7A3}"/>
                      </a:ext>
                    </a:extLst>
                  </p:cNvPr>
                  <p:cNvSpPr/>
                  <p:nvPr/>
                </p:nvSpPr>
                <p:spPr>
                  <a:xfrm>
                    <a:off x="5985795" y="3384898"/>
                    <a:ext cx="186308" cy="194024"/>
                  </a:xfrm>
                  <a:custGeom>
                    <a:avLst/>
                    <a:gdLst>
                      <a:gd name="connsiteX0" fmla="*/ 186309 w 186308"/>
                      <a:gd name="connsiteY0" fmla="*/ 170021 h 194024"/>
                      <a:gd name="connsiteX1" fmla="*/ 160877 w 186308"/>
                      <a:gd name="connsiteY1" fmla="*/ 194024 h 194024"/>
                      <a:gd name="connsiteX2" fmla="*/ 0 w 186308"/>
                      <a:gd name="connsiteY2" fmla="*/ 21431 h 194024"/>
                      <a:gd name="connsiteX3" fmla="*/ 22670 w 186308"/>
                      <a:gd name="connsiteY3" fmla="*/ 0 h 194024"/>
                      <a:gd name="connsiteX4" fmla="*/ 186309 w 186308"/>
                      <a:gd name="connsiteY4" fmla="*/ 170021 h 194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308" h="194024">
                        <a:moveTo>
                          <a:pt x="186309" y="170021"/>
                        </a:moveTo>
                        <a:cubicBezTo>
                          <a:pt x="183356" y="169545"/>
                          <a:pt x="160401" y="189262"/>
                          <a:pt x="160877" y="194024"/>
                        </a:cubicBezTo>
                        <a:cubicBezTo>
                          <a:pt x="100679" y="139732"/>
                          <a:pt x="46768" y="82391"/>
                          <a:pt x="0" y="21431"/>
                        </a:cubicBezTo>
                        <a:cubicBezTo>
                          <a:pt x="11144" y="16859"/>
                          <a:pt x="16859" y="11430"/>
                          <a:pt x="22670" y="0"/>
                        </a:cubicBezTo>
                        <a:cubicBezTo>
                          <a:pt x="81820" y="49149"/>
                          <a:pt x="135826" y="106585"/>
                          <a:pt x="186309" y="17002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id="{D35E17A5-A8FD-4D8C-9888-E6F22EF50491}"/>
                      </a:ext>
                    </a:extLst>
                  </p:cNvPr>
                  <p:cNvSpPr/>
                  <p:nvPr/>
                </p:nvSpPr>
                <p:spPr>
                  <a:xfrm>
                    <a:off x="5927264" y="3324350"/>
                    <a:ext cx="57602" cy="52537"/>
                  </a:xfrm>
                  <a:custGeom>
                    <a:avLst/>
                    <a:gdLst>
                      <a:gd name="connsiteX0" fmla="*/ 33290 w 57602"/>
                      <a:gd name="connsiteY0" fmla="*/ 47309 h 52537"/>
                      <a:gd name="connsiteX1" fmla="*/ 34528 w 57602"/>
                      <a:gd name="connsiteY1" fmla="*/ 40736 h 52537"/>
                      <a:gd name="connsiteX2" fmla="*/ 38243 w 57602"/>
                      <a:gd name="connsiteY2" fmla="*/ 35402 h 52537"/>
                      <a:gd name="connsiteX3" fmla="*/ 47958 w 57602"/>
                      <a:gd name="connsiteY3" fmla="*/ 34640 h 52537"/>
                      <a:gd name="connsiteX4" fmla="*/ 56912 w 57602"/>
                      <a:gd name="connsiteY4" fmla="*/ 31592 h 52537"/>
                      <a:gd name="connsiteX5" fmla="*/ 57007 w 57602"/>
                      <a:gd name="connsiteY5" fmla="*/ 25877 h 52537"/>
                      <a:gd name="connsiteX6" fmla="*/ 53578 w 57602"/>
                      <a:gd name="connsiteY6" fmla="*/ 21115 h 52537"/>
                      <a:gd name="connsiteX7" fmla="*/ 10811 w 57602"/>
                      <a:gd name="connsiteY7" fmla="*/ 160 h 52537"/>
                      <a:gd name="connsiteX8" fmla="*/ 2715 w 57602"/>
                      <a:gd name="connsiteY8" fmla="*/ 1589 h 52537"/>
                      <a:gd name="connsiteX9" fmla="*/ 48 w 57602"/>
                      <a:gd name="connsiteY9" fmla="*/ 10637 h 52537"/>
                      <a:gd name="connsiteX10" fmla="*/ 23479 w 57602"/>
                      <a:gd name="connsiteY10" fmla="*/ 50357 h 52537"/>
                      <a:gd name="connsiteX11" fmla="*/ 33290 w 57602"/>
                      <a:gd name="connsiteY11" fmla="*/ 47309 h 5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602" h="52537">
                        <a:moveTo>
                          <a:pt x="33290" y="47309"/>
                        </a:moveTo>
                        <a:cubicBezTo>
                          <a:pt x="33671" y="45118"/>
                          <a:pt x="33861" y="42927"/>
                          <a:pt x="34528" y="40736"/>
                        </a:cubicBezTo>
                        <a:cubicBezTo>
                          <a:pt x="35195" y="38641"/>
                          <a:pt x="36338" y="36545"/>
                          <a:pt x="38243" y="35402"/>
                        </a:cubicBezTo>
                        <a:cubicBezTo>
                          <a:pt x="41100" y="33688"/>
                          <a:pt x="44720" y="34355"/>
                          <a:pt x="47958" y="34640"/>
                        </a:cubicBezTo>
                        <a:cubicBezTo>
                          <a:pt x="51292" y="34926"/>
                          <a:pt x="55197" y="34450"/>
                          <a:pt x="56912" y="31592"/>
                        </a:cubicBezTo>
                        <a:cubicBezTo>
                          <a:pt x="57864" y="29878"/>
                          <a:pt x="57769" y="27687"/>
                          <a:pt x="57007" y="25877"/>
                        </a:cubicBezTo>
                        <a:cubicBezTo>
                          <a:pt x="56245" y="24068"/>
                          <a:pt x="54912" y="22544"/>
                          <a:pt x="53578" y="21115"/>
                        </a:cubicBezTo>
                        <a:cubicBezTo>
                          <a:pt x="42339" y="9399"/>
                          <a:pt x="27003" y="1779"/>
                          <a:pt x="10811" y="160"/>
                        </a:cubicBezTo>
                        <a:cubicBezTo>
                          <a:pt x="8049" y="-126"/>
                          <a:pt x="4905" y="-221"/>
                          <a:pt x="2715" y="1589"/>
                        </a:cubicBezTo>
                        <a:cubicBezTo>
                          <a:pt x="143" y="3684"/>
                          <a:pt x="-143" y="7399"/>
                          <a:pt x="48" y="10637"/>
                        </a:cubicBezTo>
                        <a:cubicBezTo>
                          <a:pt x="1000" y="27306"/>
                          <a:pt x="10335" y="40736"/>
                          <a:pt x="23479" y="50357"/>
                        </a:cubicBezTo>
                        <a:cubicBezTo>
                          <a:pt x="27861" y="53690"/>
                          <a:pt x="32337" y="53595"/>
                          <a:pt x="33290" y="4730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88" name="Graphic 41">
                  <a:extLst>
                    <a:ext uri="{FF2B5EF4-FFF2-40B4-BE49-F238E27FC236}">
                      <a16:creationId xmlns:a16="http://schemas.microsoft.com/office/drawing/2014/main" id="{EF43ADFA-54B6-4A04-89B2-CB2CFF7C7B45}"/>
                    </a:ext>
                  </a:extLst>
                </p:cNvPr>
                <p:cNvGrpSpPr/>
                <p:nvPr/>
              </p:nvGrpSpPr>
              <p:grpSpPr>
                <a:xfrm>
                  <a:off x="6066281" y="3155818"/>
                  <a:ext cx="374081" cy="647597"/>
                  <a:chOff x="6066281" y="3155818"/>
                  <a:chExt cx="374081" cy="647597"/>
                </a:xfrm>
                <a:grpFill/>
              </p:grpSpPr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id="{3449B8DC-0007-48BE-941A-701ACED601E0}"/>
                      </a:ext>
                    </a:extLst>
                  </p:cNvPr>
                  <p:cNvSpPr/>
                  <p:nvPr/>
                </p:nvSpPr>
                <p:spPr>
                  <a:xfrm>
                    <a:off x="6068064" y="3157632"/>
                    <a:ext cx="63939" cy="96393"/>
                  </a:xfrm>
                  <a:custGeom>
                    <a:avLst/>
                    <a:gdLst>
                      <a:gd name="connsiteX0" fmla="*/ 40984 w 63939"/>
                      <a:gd name="connsiteY0" fmla="*/ 96393 h 96393"/>
                      <a:gd name="connsiteX1" fmla="*/ 2789 w 63939"/>
                      <a:gd name="connsiteY1" fmla="*/ 0 h 96393"/>
                      <a:gd name="connsiteX2" fmla="*/ 63940 w 63939"/>
                      <a:gd name="connsiteY2" fmla="*/ 84296 h 96393"/>
                      <a:gd name="connsiteX3" fmla="*/ 40984 w 63939"/>
                      <a:gd name="connsiteY3" fmla="*/ 96393 h 96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939" h="96393">
                        <a:moveTo>
                          <a:pt x="40984" y="96393"/>
                        </a:moveTo>
                        <a:cubicBezTo>
                          <a:pt x="40984" y="96393"/>
                          <a:pt x="-12641" y="35909"/>
                          <a:pt x="2789" y="0"/>
                        </a:cubicBezTo>
                        <a:cubicBezTo>
                          <a:pt x="29554" y="6667"/>
                          <a:pt x="49176" y="30004"/>
                          <a:pt x="63940" y="84296"/>
                        </a:cubicBezTo>
                        <a:cubicBezTo>
                          <a:pt x="53938" y="90011"/>
                          <a:pt x="40984" y="96393"/>
                          <a:pt x="40984" y="9639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id="{5522573D-4F27-480C-A7A8-0E4418852D07}"/>
                      </a:ext>
                    </a:extLst>
                  </p:cNvPr>
                  <p:cNvSpPr/>
                  <p:nvPr/>
                </p:nvSpPr>
                <p:spPr>
                  <a:xfrm>
                    <a:off x="6199087" y="3396152"/>
                    <a:ext cx="241275" cy="407263"/>
                  </a:xfrm>
                  <a:custGeom>
                    <a:avLst/>
                    <a:gdLst>
                      <a:gd name="connsiteX0" fmla="*/ 233145 w 241275"/>
                      <a:gd name="connsiteY0" fmla="*/ 405275 h 407263"/>
                      <a:gd name="connsiteX1" fmla="*/ 233145 w 241275"/>
                      <a:gd name="connsiteY1" fmla="*/ 405275 h 407263"/>
                      <a:gd name="connsiteX2" fmla="*/ 207808 w 241275"/>
                      <a:gd name="connsiteY2" fmla="*/ 396226 h 407263"/>
                      <a:gd name="connsiteX3" fmla="*/ 2925 w 241275"/>
                      <a:gd name="connsiteY3" fmla="*/ 29514 h 407263"/>
                      <a:gd name="connsiteX4" fmla="*/ 8355 w 241275"/>
                      <a:gd name="connsiteY4" fmla="*/ 1986 h 407263"/>
                      <a:gd name="connsiteX5" fmla="*/ 8355 w 241275"/>
                      <a:gd name="connsiteY5" fmla="*/ 1986 h 407263"/>
                      <a:gd name="connsiteX6" fmla="*/ 33596 w 241275"/>
                      <a:gd name="connsiteY6" fmla="*/ 11130 h 407263"/>
                      <a:gd name="connsiteX7" fmla="*/ 238193 w 241275"/>
                      <a:gd name="connsiteY7" fmla="*/ 378986 h 407263"/>
                      <a:gd name="connsiteX8" fmla="*/ 233145 w 241275"/>
                      <a:gd name="connsiteY8" fmla="*/ 405275 h 407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1275" h="407263">
                        <a:moveTo>
                          <a:pt x="233145" y="405275"/>
                        </a:moveTo>
                        <a:lnTo>
                          <a:pt x="233145" y="405275"/>
                        </a:lnTo>
                        <a:cubicBezTo>
                          <a:pt x="224763" y="410037"/>
                          <a:pt x="213428" y="405942"/>
                          <a:pt x="207808" y="396226"/>
                        </a:cubicBezTo>
                        <a:lnTo>
                          <a:pt x="2925" y="29514"/>
                        </a:lnTo>
                        <a:cubicBezTo>
                          <a:pt x="-2599" y="19703"/>
                          <a:pt x="-27" y="6749"/>
                          <a:pt x="8355" y="1986"/>
                        </a:cubicBezTo>
                        <a:lnTo>
                          <a:pt x="8355" y="1986"/>
                        </a:lnTo>
                        <a:cubicBezTo>
                          <a:pt x="16737" y="-2776"/>
                          <a:pt x="28071" y="1320"/>
                          <a:pt x="33596" y="11130"/>
                        </a:cubicBezTo>
                        <a:lnTo>
                          <a:pt x="238193" y="378986"/>
                        </a:lnTo>
                        <a:cubicBezTo>
                          <a:pt x="243813" y="388797"/>
                          <a:pt x="241527" y="400512"/>
                          <a:pt x="233145" y="40527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id="{0D3B73F9-1332-49E0-AC71-F4C30538E149}"/>
                      </a:ext>
                    </a:extLst>
                  </p:cNvPr>
                  <p:cNvSpPr/>
                  <p:nvPr/>
                </p:nvSpPr>
                <p:spPr>
                  <a:xfrm>
                    <a:off x="6100857" y="3227926"/>
                    <a:ext cx="134207" cy="201739"/>
                  </a:xfrm>
                  <a:custGeom>
                    <a:avLst/>
                    <a:gdLst>
                      <a:gd name="connsiteX0" fmla="*/ 134207 w 134207"/>
                      <a:gd name="connsiteY0" fmla="*/ 184499 h 201739"/>
                      <a:gd name="connsiteX1" fmla="*/ 103727 w 134207"/>
                      <a:gd name="connsiteY1" fmla="*/ 201740 h 201739"/>
                      <a:gd name="connsiteX2" fmla="*/ 0 w 134207"/>
                      <a:gd name="connsiteY2" fmla="*/ 15430 h 201739"/>
                      <a:gd name="connsiteX3" fmla="*/ 27146 w 134207"/>
                      <a:gd name="connsiteY3" fmla="*/ 0 h 201739"/>
                      <a:gd name="connsiteX4" fmla="*/ 134207 w 134207"/>
                      <a:gd name="connsiteY4" fmla="*/ 184499 h 201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07" h="201739">
                        <a:moveTo>
                          <a:pt x="134207" y="184499"/>
                        </a:moveTo>
                        <a:cubicBezTo>
                          <a:pt x="131540" y="183547"/>
                          <a:pt x="104584" y="197263"/>
                          <a:pt x="103727" y="201740"/>
                        </a:cubicBezTo>
                        <a:cubicBezTo>
                          <a:pt x="62103" y="141446"/>
                          <a:pt x="27146" y="79439"/>
                          <a:pt x="0" y="15430"/>
                        </a:cubicBezTo>
                        <a:cubicBezTo>
                          <a:pt x="11716" y="13335"/>
                          <a:pt x="18574" y="9430"/>
                          <a:pt x="27146" y="0"/>
                        </a:cubicBezTo>
                        <a:cubicBezTo>
                          <a:pt x="69151" y="55531"/>
                          <a:pt x="104203" y="117634"/>
                          <a:pt x="134207" y="18449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id="{30A7536D-79E5-4018-841F-9D957C564B54}"/>
                      </a:ext>
                    </a:extLst>
                  </p:cNvPr>
                  <p:cNvSpPr/>
                  <p:nvPr/>
                </p:nvSpPr>
                <p:spPr>
                  <a:xfrm>
                    <a:off x="6066281" y="3155818"/>
                    <a:ext cx="44777" cy="55354"/>
                  </a:xfrm>
                  <a:custGeom>
                    <a:avLst/>
                    <a:gdLst>
                      <a:gd name="connsiteX0" fmla="*/ 286 w 44777"/>
                      <a:gd name="connsiteY0" fmla="*/ 8101 h 55354"/>
                      <a:gd name="connsiteX1" fmla="*/ 4572 w 44777"/>
                      <a:gd name="connsiteY1" fmla="*/ 195 h 55354"/>
                      <a:gd name="connsiteX2" fmla="*/ 9430 w 44777"/>
                      <a:gd name="connsiteY2" fmla="*/ 766 h 55354"/>
                      <a:gd name="connsiteX3" fmla="*/ 37433 w 44777"/>
                      <a:gd name="connsiteY3" fmla="*/ 16578 h 55354"/>
                      <a:gd name="connsiteX4" fmla="*/ 44101 w 44777"/>
                      <a:gd name="connsiteY4" fmla="*/ 24674 h 55354"/>
                      <a:gd name="connsiteX5" fmla="*/ 42291 w 44777"/>
                      <a:gd name="connsiteY5" fmla="*/ 34485 h 55354"/>
                      <a:gd name="connsiteX6" fmla="*/ 31718 w 44777"/>
                      <a:gd name="connsiteY6" fmla="*/ 36104 h 55354"/>
                      <a:gd name="connsiteX7" fmla="*/ 21527 w 44777"/>
                      <a:gd name="connsiteY7" fmla="*/ 38962 h 55354"/>
                      <a:gd name="connsiteX8" fmla="*/ 20193 w 44777"/>
                      <a:gd name="connsiteY8" fmla="*/ 47439 h 55354"/>
                      <a:gd name="connsiteX9" fmla="*/ 16669 w 44777"/>
                      <a:gd name="connsiteY9" fmla="*/ 54868 h 55354"/>
                      <a:gd name="connsiteX10" fmla="*/ 5620 w 44777"/>
                      <a:gd name="connsiteY10" fmla="*/ 43724 h 55354"/>
                      <a:gd name="connsiteX11" fmla="*/ 286 w 44777"/>
                      <a:gd name="connsiteY11" fmla="*/ 21340 h 55354"/>
                      <a:gd name="connsiteX12" fmla="*/ 286 w 44777"/>
                      <a:gd name="connsiteY12" fmla="*/ 8101 h 55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4777" h="55354">
                        <a:moveTo>
                          <a:pt x="286" y="8101"/>
                        </a:moveTo>
                        <a:cubicBezTo>
                          <a:pt x="571" y="4957"/>
                          <a:pt x="1524" y="1147"/>
                          <a:pt x="4572" y="195"/>
                        </a:cubicBezTo>
                        <a:cubicBezTo>
                          <a:pt x="6191" y="-281"/>
                          <a:pt x="7906" y="195"/>
                          <a:pt x="9430" y="766"/>
                        </a:cubicBezTo>
                        <a:cubicBezTo>
                          <a:pt x="19621" y="4195"/>
                          <a:pt x="29242" y="9625"/>
                          <a:pt x="37433" y="16578"/>
                        </a:cubicBezTo>
                        <a:cubicBezTo>
                          <a:pt x="40100" y="18864"/>
                          <a:pt x="42767" y="21436"/>
                          <a:pt x="44101" y="24674"/>
                        </a:cubicBezTo>
                        <a:cubicBezTo>
                          <a:pt x="45339" y="28008"/>
                          <a:pt x="44958" y="32104"/>
                          <a:pt x="42291" y="34485"/>
                        </a:cubicBezTo>
                        <a:cubicBezTo>
                          <a:pt x="39434" y="36866"/>
                          <a:pt x="35338" y="36485"/>
                          <a:pt x="31718" y="36104"/>
                        </a:cubicBezTo>
                        <a:cubicBezTo>
                          <a:pt x="28099" y="35818"/>
                          <a:pt x="23717" y="36009"/>
                          <a:pt x="21527" y="38962"/>
                        </a:cubicBezTo>
                        <a:cubicBezTo>
                          <a:pt x="19812" y="41343"/>
                          <a:pt x="20193" y="44486"/>
                          <a:pt x="20193" y="47439"/>
                        </a:cubicBezTo>
                        <a:cubicBezTo>
                          <a:pt x="20193" y="50296"/>
                          <a:pt x="19336" y="53725"/>
                          <a:pt x="16669" y="54868"/>
                        </a:cubicBezTo>
                        <a:cubicBezTo>
                          <a:pt x="9811" y="57631"/>
                          <a:pt x="7334" y="47915"/>
                          <a:pt x="5620" y="43724"/>
                        </a:cubicBezTo>
                        <a:cubicBezTo>
                          <a:pt x="2762" y="36580"/>
                          <a:pt x="953" y="28960"/>
                          <a:pt x="286" y="21340"/>
                        </a:cubicBezTo>
                        <a:cubicBezTo>
                          <a:pt x="-95" y="16864"/>
                          <a:pt x="-95" y="12482"/>
                          <a:pt x="286" y="810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954" name="Graphic 41">
              <a:extLst>
                <a:ext uri="{FF2B5EF4-FFF2-40B4-BE49-F238E27FC236}">
                  <a16:creationId xmlns:a16="http://schemas.microsoft.com/office/drawing/2014/main" id="{AFD7389A-12A3-4DCF-A8F9-D2C604EC4446}"/>
                </a:ext>
              </a:extLst>
            </p:cNvPr>
            <p:cNvGrpSpPr/>
            <p:nvPr/>
          </p:nvGrpSpPr>
          <p:grpSpPr>
            <a:xfrm rot="974920">
              <a:off x="6096000" y="5455423"/>
              <a:ext cx="2252547" cy="2081013"/>
              <a:chOff x="5533993" y="2919380"/>
              <a:chExt cx="1124620" cy="1022571"/>
            </a:xfrm>
          </p:grpSpPr>
          <p:grpSp>
            <p:nvGrpSpPr>
              <p:cNvPr id="955" name="Graphic 41">
                <a:extLst>
                  <a:ext uri="{FF2B5EF4-FFF2-40B4-BE49-F238E27FC236}">
                    <a16:creationId xmlns:a16="http://schemas.microsoft.com/office/drawing/2014/main" id="{02615E08-688F-4770-8462-B3B8A052D6B4}"/>
                  </a:ext>
                </a:extLst>
              </p:cNvPr>
              <p:cNvGrpSpPr/>
              <p:nvPr/>
            </p:nvGrpSpPr>
            <p:grpSpPr>
              <a:xfrm>
                <a:off x="5533993" y="2919380"/>
                <a:ext cx="696150" cy="754633"/>
                <a:chOff x="5533993" y="2919380"/>
                <a:chExt cx="696150" cy="754633"/>
              </a:xfrm>
            </p:grpSpPr>
            <p:sp>
              <p:nvSpPr>
                <p:cNvPr id="972" name="Freeform: Shape 971">
                  <a:extLst>
                    <a:ext uri="{FF2B5EF4-FFF2-40B4-BE49-F238E27FC236}">
                      <a16:creationId xmlns:a16="http://schemas.microsoft.com/office/drawing/2014/main" id="{9F030E97-A0D3-40C6-A5DF-DF736F3F2839}"/>
                    </a:ext>
                  </a:extLst>
                </p:cNvPr>
                <p:cNvSpPr/>
                <p:nvPr/>
              </p:nvSpPr>
              <p:spPr>
                <a:xfrm>
                  <a:off x="5533993" y="2919380"/>
                  <a:ext cx="696150" cy="754633"/>
                </a:xfrm>
                <a:custGeom>
                  <a:avLst/>
                  <a:gdLst>
                    <a:gd name="connsiteX0" fmla="*/ 682022 w 696150"/>
                    <a:gd name="connsiteY0" fmla="*/ 249206 h 754633"/>
                    <a:gd name="connsiteX1" fmla="*/ 293973 w 696150"/>
                    <a:gd name="connsiteY1" fmla="*/ 730885 h 754633"/>
                    <a:gd name="connsiteX2" fmla="*/ 204343 w 696150"/>
                    <a:gd name="connsiteY2" fmla="*/ 740505 h 754633"/>
                    <a:gd name="connsiteX3" fmla="*/ 23749 w 696150"/>
                    <a:gd name="connsiteY3" fmla="*/ 594963 h 754633"/>
                    <a:gd name="connsiteX4" fmla="*/ 14129 w 696150"/>
                    <a:gd name="connsiteY4" fmla="*/ 505333 h 754633"/>
                    <a:gd name="connsiteX5" fmla="*/ 402177 w 696150"/>
                    <a:gd name="connsiteY5" fmla="*/ 23749 h 754633"/>
                    <a:gd name="connsiteX6" fmla="*/ 491807 w 696150"/>
                    <a:gd name="connsiteY6" fmla="*/ 14129 h 754633"/>
                    <a:gd name="connsiteX7" fmla="*/ 672401 w 696150"/>
                    <a:gd name="connsiteY7" fmla="*/ 159671 h 754633"/>
                    <a:gd name="connsiteX8" fmla="*/ 682022 w 696150"/>
                    <a:gd name="connsiteY8" fmla="*/ 249206 h 754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96150" h="754633">
                      <a:moveTo>
                        <a:pt x="682022" y="249206"/>
                      </a:moveTo>
                      <a:lnTo>
                        <a:pt x="293973" y="730885"/>
                      </a:lnTo>
                      <a:cubicBezTo>
                        <a:pt x="271875" y="758317"/>
                        <a:pt x="231775" y="762603"/>
                        <a:pt x="204343" y="740505"/>
                      </a:cubicBezTo>
                      <a:lnTo>
                        <a:pt x="23749" y="594963"/>
                      </a:lnTo>
                      <a:cubicBezTo>
                        <a:pt x="-3683" y="572865"/>
                        <a:pt x="-7969" y="532765"/>
                        <a:pt x="14129" y="505333"/>
                      </a:cubicBezTo>
                      <a:lnTo>
                        <a:pt x="402177" y="23749"/>
                      </a:lnTo>
                      <a:cubicBezTo>
                        <a:pt x="424275" y="-3683"/>
                        <a:pt x="464375" y="-7969"/>
                        <a:pt x="491807" y="14129"/>
                      </a:cubicBezTo>
                      <a:lnTo>
                        <a:pt x="672401" y="159671"/>
                      </a:lnTo>
                      <a:cubicBezTo>
                        <a:pt x="699833" y="181673"/>
                        <a:pt x="704120" y="221869"/>
                        <a:pt x="682022" y="249206"/>
                      </a:cubicBezTo>
                      <a:close/>
                    </a:path>
                  </a:pathLst>
                </a:custGeom>
                <a:solidFill>
                  <a:srgbClr val="DC755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973" name="Freeform: Shape 972">
                  <a:extLst>
                    <a:ext uri="{FF2B5EF4-FFF2-40B4-BE49-F238E27FC236}">
                      <a16:creationId xmlns:a16="http://schemas.microsoft.com/office/drawing/2014/main" id="{5E1C7D5F-2ED7-4E14-8062-C4851C37BA12}"/>
                    </a:ext>
                  </a:extLst>
                </p:cNvPr>
                <p:cNvSpPr/>
                <p:nvPr/>
              </p:nvSpPr>
              <p:spPr>
                <a:xfrm>
                  <a:off x="5575777" y="3374263"/>
                  <a:ext cx="148221" cy="148238"/>
                </a:xfrm>
                <a:custGeom>
                  <a:avLst/>
                  <a:gdLst>
                    <a:gd name="connsiteX0" fmla="*/ 131793 w 148221"/>
                    <a:gd name="connsiteY0" fmla="*/ 120649 h 148238"/>
                    <a:gd name="connsiteX1" fmla="*/ 27590 w 148221"/>
                    <a:gd name="connsiteY1" fmla="*/ 131889 h 148238"/>
                    <a:gd name="connsiteX2" fmla="*/ 16350 w 148221"/>
                    <a:gd name="connsiteY2" fmla="*/ 27590 h 148238"/>
                    <a:gd name="connsiteX3" fmla="*/ 120649 w 148221"/>
                    <a:gd name="connsiteY3" fmla="*/ 16350 h 148238"/>
                    <a:gd name="connsiteX4" fmla="*/ 131793 w 14822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21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463" y="41973"/>
                        <a:pt x="157511" y="88740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74" name="Freeform: Shape 973">
                  <a:extLst>
                    <a:ext uri="{FF2B5EF4-FFF2-40B4-BE49-F238E27FC236}">
                      <a16:creationId xmlns:a16="http://schemas.microsoft.com/office/drawing/2014/main" id="{39779904-99D5-4300-9402-D654C4C1102D}"/>
                    </a:ext>
                  </a:extLst>
                </p:cNvPr>
                <p:cNvSpPr/>
                <p:nvPr/>
              </p:nvSpPr>
              <p:spPr>
                <a:xfrm>
                  <a:off x="5685409" y="3238151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E9D2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75" name="Freeform: Shape 974">
                  <a:extLst>
                    <a:ext uri="{FF2B5EF4-FFF2-40B4-BE49-F238E27FC236}">
                      <a16:creationId xmlns:a16="http://schemas.microsoft.com/office/drawing/2014/main" id="{6403C747-B9EA-47DF-81BC-284CA672DCD3}"/>
                    </a:ext>
                  </a:extLst>
                </p:cNvPr>
                <p:cNvSpPr/>
                <p:nvPr/>
              </p:nvSpPr>
              <p:spPr>
                <a:xfrm>
                  <a:off x="5798947" y="3097181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171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solidFill>
                  <a:srgbClr val="FFFF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76" name="Freeform: Shape 975">
                  <a:extLst>
                    <a:ext uri="{FF2B5EF4-FFF2-40B4-BE49-F238E27FC236}">
                      <a16:creationId xmlns:a16="http://schemas.microsoft.com/office/drawing/2014/main" id="{A2F4DD1A-AABC-4855-8346-7018478ACD06}"/>
                    </a:ext>
                  </a:extLst>
                </p:cNvPr>
                <p:cNvSpPr/>
                <p:nvPr/>
              </p:nvSpPr>
              <p:spPr>
                <a:xfrm>
                  <a:off x="5914390" y="2953829"/>
                  <a:ext cx="148301" cy="148268"/>
                </a:xfrm>
                <a:custGeom>
                  <a:avLst/>
                  <a:gdLst>
                    <a:gd name="connsiteX0" fmla="*/ 131889 w 148301"/>
                    <a:gd name="connsiteY0" fmla="*/ 120649 h 148268"/>
                    <a:gd name="connsiteX1" fmla="*/ 27590 w 148301"/>
                    <a:gd name="connsiteY1" fmla="*/ 131889 h 148268"/>
                    <a:gd name="connsiteX2" fmla="*/ 16350 w 148301"/>
                    <a:gd name="connsiteY2" fmla="*/ 27590 h 148268"/>
                    <a:gd name="connsiteX3" fmla="*/ 120554 w 148301"/>
                    <a:gd name="connsiteY3" fmla="*/ 16350 h 148268"/>
                    <a:gd name="connsiteX4" fmla="*/ 131889 w 148301"/>
                    <a:gd name="connsiteY4" fmla="*/ 120649 h 14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301" h="148268">
                      <a:moveTo>
                        <a:pt x="131889" y="120649"/>
                      </a:moveTo>
                      <a:cubicBezTo>
                        <a:pt x="106266" y="152558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558" y="42068"/>
                        <a:pt x="157606" y="88836"/>
                        <a:pt x="131889" y="120649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77" name="Freeform: Shape 976">
                  <a:extLst>
                    <a:ext uri="{FF2B5EF4-FFF2-40B4-BE49-F238E27FC236}">
                      <a16:creationId xmlns:a16="http://schemas.microsoft.com/office/drawing/2014/main" id="{95D78318-B7B1-4342-962A-8194DB93DC95}"/>
                    </a:ext>
                  </a:extLst>
                </p:cNvPr>
                <p:cNvSpPr/>
                <p:nvPr/>
              </p:nvSpPr>
              <p:spPr>
                <a:xfrm>
                  <a:off x="5703316" y="3476942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78" name="Freeform: Shape 977">
                  <a:extLst>
                    <a:ext uri="{FF2B5EF4-FFF2-40B4-BE49-F238E27FC236}">
                      <a16:creationId xmlns:a16="http://schemas.microsoft.com/office/drawing/2014/main" id="{541857B6-549D-4D2A-BA59-E9B2A075C064}"/>
                    </a:ext>
                  </a:extLst>
                </p:cNvPr>
                <p:cNvSpPr/>
                <p:nvPr/>
              </p:nvSpPr>
              <p:spPr>
                <a:xfrm>
                  <a:off x="5812949" y="3341021"/>
                  <a:ext cx="148151" cy="148143"/>
                </a:xfrm>
                <a:custGeom>
                  <a:avLst/>
                  <a:gdLst>
                    <a:gd name="connsiteX0" fmla="*/ 131793 w 148151"/>
                    <a:gd name="connsiteY0" fmla="*/ 120554 h 148143"/>
                    <a:gd name="connsiteX1" fmla="*/ 27590 w 148151"/>
                    <a:gd name="connsiteY1" fmla="*/ 131793 h 148143"/>
                    <a:gd name="connsiteX2" fmla="*/ 16350 w 148151"/>
                    <a:gd name="connsiteY2" fmla="*/ 27590 h 148143"/>
                    <a:gd name="connsiteX3" fmla="*/ 120649 w 148151"/>
                    <a:gd name="connsiteY3" fmla="*/ 16350 h 148143"/>
                    <a:gd name="connsiteX4" fmla="*/ 131793 w 148151"/>
                    <a:gd name="connsiteY4" fmla="*/ 120554 h 14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51" h="148143">
                      <a:moveTo>
                        <a:pt x="131793" y="120554"/>
                      </a:moveTo>
                      <a:cubicBezTo>
                        <a:pt x="106171" y="152367"/>
                        <a:pt x="59403" y="157416"/>
                        <a:pt x="27590" y="131793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367" y="41973"/>
                        <a:pt x="157416" y="88740"/>
                        <a:pt x="131793" y="120554"/>
                      </a:cubicBezTo>
                      <a:close/>
                    </a:path>
                  </a:pathLst>
                </a:custGeom>
                <a:solidFill>
                  <a:srgbClr val="F3929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979" name="Freeform: Shape 978">
                  <a:extLst>
                    <a:ext uri="{FF2B5EF4-FFF2-40B4-BE49-F238E27FC236}">
                      <a16:creationId xmlns:a16="http://schemas.microsoft.com/office/drawing/2014/main" id="{95E4FF8B-20F8-4A4D-835D-15E5243C154B}"/>
                    </a:ext>
                  </a:extLst>
                </p:cNvPr>
                <p:cNvSpPr/>
                <p:nvPr/>
              </p:nvSpPr>
              <p:spPr>
                <a:xfrm>
                  <a:off x="5926487" y="3199955"/>
                  <a:ext cx="148173" cy="148238"/>
                </a:xfrm>
                <a:custGeom>
                  <a:avLst/>
                  <a:gdLst>
                    <a:gd name="connsiteX0" fmla="*/ 131793 w 148173"/>
                    <a:gd name="connsiteY0" fmla="*/ 120649 h 148238"/>
                    <a:gd name="connsiteX1" fmla="*/ 27590 w 148173"/>
                    <a:gd name="connsiteY1" fmla="*/ 131889 h 148238"/>
                    <a:gd name="connsiteX2" fmla="*/ 16350 w 148173"/>
                    <a:gd name="connsiteY2" fmla="*/ 27590 h 148238"/>
                    <a:gd name="connsiteX3" fmla="*/ 120554 w 148173"/>
                    <a:gd name="connsiteY3" fmla="*/ 16350 h 148238"/>
                    <a:gd name="connsiteX4" fmla="*/ 131793 w 14817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7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416" y="88836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80" name="Freeform: Shape 979">
                  <a:extLst>
                    <a:ext uri="{FF2B5EF4-FFF2-40B4-BE49-F238E27FC236}">
                      <a16:creationId xmlns:a16="http://schemas.microsoft.com/office/drawing/2014/main" id="{9D8AA3B5-77DA-49A4-A8B2-AD660EF071CE}"/>
                    </a:ext>
                  </a:extLst>
                </p:cNvPr>
                <p:cNvSpPr/>
                <p:nvPr/>
              </p:nvSpPr>
              <p:spPr>
                <a:xfrm>
                  <a:off x="6041930" y="3056604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266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1973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solidFill>
                  <a:srgbClr val="E9D2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81" name="Freeform: Shape 980">
                  <a:extLst>
                    <a:ext uri="{FF2B5EF4-FFF2-40B4-BE49-F238E27FC236}">
                      <a16:creationId xmlns:a16="http://schemas.microsoft.com/office/drawing/2014/main" id="{B0431DE3-DB59-4EDA-814C-AFD8F9487E1F}"/>
                    </a:ext>
                  </a:extLst>
                </p:cNvPr>
                <p:cNvSpPr/>
                <p:nvPr/>
              </p:nvSpPr>
              <p:spPr>
                <a:xfrm>
                  <a:off x="5856900" y="3273694"/>
                  <a:ext cx="71947" cy="60759"/>
                </a:xfrm>
                <a:custGeom>
                  <a:avLst/>
                  <a:gdLst>
                    <a:gd name="connsiteX0" fmla="*/ 40027 w 71947"/>
                    <a:gd name="connsiteY0" fmla="*/ 51959 h 60759"/>
                    <a:gd name="connsiteX1" fmla="*/ 51266 w 71947"/>
                    <a:gd name="connsiteY1" fmla="*/ 58150 h 60759"/>
                    <a:gd name="connsiteX2" fmla="*/ 63649 w 71947"/>
                    <a:gd name="connsiteY2" fmla="*/ 60532 h 60759"/>
                    <a:gd name="connsiteX3" fmla="*/ 71935 w 71947"/>
                    <a:gd name="connsiteY3" fmla="*/ 52054 h 60759"/>
                    <a:gd name="connsiteX4" fmla="*/ 64411 w 71947"/>
                    <a:gd name="connsiteY4" fmla="*/ 38624 h 60759"/>
                    <a:gd name="connsiteX5" fmla="*/ 57267 w 71947"/>
                    <a:gd name="connsiteY5" fmla="*/ 16907 h 60759"/>
                    <a:gd name="connsiteX6" fmla="*/ 43170 w 71947"/>
                    <a:gd name="connsiteY6" fmla="*/ 238 h 60759"/>
                    <a:gd name="connsiteX7" fmla="*/ 23358 w 71947"/>
                    <a:gd name="connsiteY7" fmla="*/ 9382 h 60759"/>
                    <a:gd name="connsiteX8" fmla="*/ 8594 w 71947"/>
                    <a:gd name="connsiteY8" fmla="*/ 25480 h 60759"/>
                    <a:gd name="connsiteX9" fmla="*/ 403 w 71947"/>
                    <a:gd name="connsiteY9" fmla="*/ 39767 h 60759"/>
                    <a:gd name="connsiteX10" fmla="*/ 3165 w 71947"/>
                    <a:gd name="connsiteY10" fmla="*/ 52435 h 60759"/>
                    <a:gd name="connsiteX11" fmla="*/ 13452 w 71947"/>
                    <a:gd name="connsiteY11" fmla="*/ 51102 h 60759"/>
                    <a:gd name="connsiteX12" fmla="*/ 40027 w 71947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1947" h="60759">
                      <a:moveTo>
                        <a:pt x="40027" y="51959"/>
                      </a:moveTo>
                      <a:cubicBezTo>
                        <a:pt x="43932" y="53769"/>
                        <a:pt x="47456" y="56245"/>
                        <a:pt x="51266" y="58150"/>
                      </a:cubicBezTo>
                      <a:cubicBezTo>
                        <a:pt x="55076" y="60055"/>
                        <a:pt x="59458" y="61294"/>
                        <a:pt x="63649" y="60532"/>
                      </a:cubicBezTo>
                      <a:cubicBezTo>
                        <a:pt x="67840" y="59674"/>
                        <a:pt x="71745" y="56245"/>
                        <a:pt x="71935" y="52054"/>
                      </a:cubicBezTo>
                      <a:cubicBezTo>
                        <a:pt x="72221" y="46816"/>
                        <a:pt x="67459" y="42910"/>
                        <a:pt x="64411" y="38624"/>
                      </a:cubicBezTo>
                      <a:cubicBezTo>
                        <a:pt x="60029" y="32338"/>
                        <a:pt x="59267" y="24337"/>
                        <a:pt x="57267" y="16907"/>
                      </a:cubicBezTo>
                      <a:cubicBezTo>
                        <a:pt x="55171" y="9478"/>
                        <a:pt x="50695" y="1762"/>
                        <a:pt x="43170" y="238"/>
                      </a:cubicBezTo>
                      <a:cubicBezTo>
                        <a:pt x="35740" y="-1190"/>
                        <a:pt x="28787" y="4048"/>
                        <a:pt x="23358" y="9382"/>
                      </a:cubicBezTo>
                      <a:cubicBezTo>
                        <a:pt x="18119" y="14431"/>
                        <a:pt x="13166" y="19765"/>
                        <a:pt x="8594" y="25480"/>
                      </a:cubicBezTo>
                      <a:cubicBezTo>
                        <a:pt x="5070" y="29766"/>
                        <a:pt x="1641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1929" y="47959"/>
                        <a:pt x="31740" y="48149"/>
                        <a:pt x="40027" y="51959"/>
                      </a:cubicBezTo>
                      <a:close/>
                    </a:path>
                  </a:pathLst>
                </a:custGeom>
                <a:solidFill>
                  <a:srgbClr val="444FAE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82" name="Freeform: Shape 981">
                  <a:extLst>
                    <a:ext uri="{FF2B5EF4-FFF2-40B4-BE49-F238E27FC236}">
                      <a16:creationId xmlns:a16="http://schemas.microsoft.com/office/drawing/2014/main" id="{B2AD9456-15E2-4ACA-B2DA-C33CC8477159}"/>
                    </a:ext>
                  </a:extLst>
                </p:cNvPr>
                <p:cNvSpPr/>
                <p:nvPr/>
              </p:nvSpPr>
              <p:spPr>
                <a:xfrm>
                  <a:off x="5856996" y="3271693"/>
                  <a:ext cx="72042" cy="60759"/>
                </a:xfrm>
                <a:custGeom>
                  <a:avLst/>
                  <a:gdLst>
                    <a:gd name="connsiteX0" fmla="*/ 40122 w 72042"/>
                    <a:gd name="connsiteY0" fmla="*/ 51959 h 60759"/>
                    <a:gd name="connsiteX1" fmla="*/ 51361 w 72042"/>
                    <a:gd name="connsiteY1" fmla="*/ 58150 h 60759"/>
                    <a:gd name="connsiteX2" fmla="*/ 63744 w 72042"/>
                    <a:gd name="connsiteY2" fmla="*/ 60532 h 60759"/>
                    <a:gd name="connsiteX3" fmla="*/ 72031 w 72042"/>
                    <a:gd name="connsiteY3" fmla="*/ 52054 h 60759"/>
                    <a:gd name="connsiteX4" fmla="*/ 64506 w 72042"/>
                    <a:gd name="connsiteY4" fmla="*/ 38624 h 60759"/>
                    <a:gd name="connsiteX5" fmla="*/ 57362 w 72042"/>
                    <a:gd name="connsiteY5" fmla="*/ 16907 h 60759"/>
                    <a:gd name="connsiteX6" fmla="*/ 43265 w 72042"/>
                    <a:gd name="connsiteY6" fmla="*/ 238 h 60759"/>
                    <a:gd name="connsiteX7" fmla="*/ 23358 w 72042"/>
                    <a:gd name="connsiteY7" fmla="*/ 9382 h 60759"/>
                    <a:gd name="connsiteX8" fmla="*/ 8499 w 72042"/>
                    <a:gd name="connsiteY8" fmla="*/ 25480 h 60759"/>
                    <a:gd name="connsiteX9" fmla="*/ 403 w 72042"/>
                    <a:gd name="connsiteY9" fmla="*/ 39767 h 60759"/>
                    <a:gd name="connsiteX10" fmla="*/ 3165 w 72042"/>
                    <a:gd name="connsiteY10" fmla="*/ 52435 h 60759"/>
                    <a:gd name="connsiteX11" fmla="*/ 13452 w 72042"/>
                    <a:gd name="connsiteY11" fmla="*/ 51102 h 60759"/>
                    <a:gd name="connsiteX12" fmla="*/ 40122 w 72042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2042" h="60759">
                      <a:moveTo>
                        <a:pt x="40122" y="51959"/>
                      </a:moveTo>
                      <a:cubicBezTo>
                        <a:pt x="44027" y="53769"/>
                        <a:pt x="47551" y="56245"/>
                        <a:pt x="51361" y="58150"/>
                      </a:cubicBezTo>
                      <a:cubicBezTo>
                        <a:pt x="55171" y="60055"/>
                        <a:pt x="59553" y="61294"/>
                        <a:pt x="63744" y="60532"/>
                      </a:cubicBezTo>
                      <a:cubicBezTo>
                        <a:pt x="67935" y="59674"/>
                        <a:pt x="71840" y="56245"/>
                        <a:pt x="72031" y="52054"/>
                      </a:cubicBezTo>
                      <a:cubicBezTo>
                        <a:pt x="72316" y="46816"/>
                        <a:pt x="67554" y="42910"/>
                        <a:pt x="64506" y="38624"/>
                      </a:cubicBezTo>
                      <a:cubicBezTo>
                        <a:pt x="60124" y="32338"/>
                        <a:pt x="59362" y="24337"/>
                        <a:pt x="57362" y="16907"/>
                      </a:cubicBezTo>
                      <a:cubicBezTo>
                        <a:pt x="55267" y="9478"/>
                        <a:pt x="50790" y="1667"/>
                        <a:pt x="43265" y="238"/>
                      </a:cubicBezTo>
                      <a:cubicBezTo>
                        <a:pt x="35836" y="-1190"/>
                        <a:pt x="28882" y="4048"/>
                        <a:pt x="23358" y="9382"/>
                      </a:cubicBezTo>
                      <a:cubicBezTo>
                        <a:pt x="18119" y="14431"/>
                        <a:pt x="13166" y="19860"/>
                        <a:pt x="8499" y="25480"/>
                      </a:cubicBezTo>
                      <a:cubicBezTo>
                        <a:pt x="4975" y="29766"/>
                        <a:pt x="1546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2024" y="47959"/>
                        <a:pt x="31835" y="48149"/>
                        <a:pt x="40122" y="51959"/>
                      </a:cubicBezTo>
                      <a:close/>
                    </a:path>
                  </a:pathLst>
                </a:custGeom>
                <a:solidFill>
                  <a:srgbClr val="F3929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83" name="Freeform: Shape 982">
                  <a:extLst>
                    <a:ext uri="{FF2B5EF4-FFF2-40B4-BE49-F238E27FC236}">
                      <a16:creationId xmlns:a16="http://schemas.microsoft.com/office/drawing/2014/main" id="{2C134368-1970-45B3-B18E-CB0346E91FC4}"/>
                    </a:ext>
                  </a:extLst>
                </p:cNvPr>
                <p:cNvSpPr/>
                <p:nvPr/>
              </p:nvSpPr>
              <p:spPr>
                <a:xfrm>
                  <a:off x="5878042" y="3275485"/>
                  <a:ext cx="38411" cy="34927"/>
                </a:xfrm>
                <a:custGeom>
                  <a:avLst/>
                  <a:gdLst>
                    <a:gd name="connsiteX0" fmla="*/ 10408 w 38411"/>
                    <a:gd name="connsiteY0" fmla="*/ 2447 h 34927"/>
                    <a:gd name="connsiteX1" fmla="*/ 18123 w 38411"/>
                    <a:gd name="connsiteY1" fmla="*/ 66 h 34927"/>
                    <a:gd name="connsiteX2" fmla="*/ 24791 w 38411"/>
                    <a:gd name="connsiteY2" fmla="*/ 5305 h 34927"/>
                    <a:gd name="connsiteX3" fmla="*/ 29458 w 38411"/>
                    <a:gd name="connsiteY3" fmla="*/ 21402 h 34927"/>
                    <a:gd name="connsiteX4" fmla="*/ 38411 w 38411"/>
                    <a:gd name="connsiteY4" fmla="*/ 34927 h 34927"/>
                    <a:gd name="connsiteX5" fmla="*/ 25076 w 38411"/>
                    <a:gd name="connsiteY5" fmla="*/ 27879 h 34927"/>
                    <a:gd name="connsiteX6" fmla="*/ 20028 w 38411"/>
                    <a:gd name="connsiteY6" fmla="*/ 19592 h 34927"/>
                    <a:gd name="connsiteX7" fmla="*/ 13170 w 38411"/>
                    <a:gd name="connsiteY7" fmla="*/ 13115 h 34927"/>
                    <a:gd name="connsiteX8" fmla="*/ 6217 w 38411"/>
                    <a:gd name="connsiteY8" fmla="*/ 12925 h 34927"/>
                    <a:gd name="connsiteX9" fmla="*/ 407 w 38411"/>
                    <a:gd name="connsiteY9" fmla="*/ 13591 h 34927"/>
                    <a:gd name="connsiteX10" fmla="*/ 10408 w 38411"/>
                    <a:gd name="connsiteY10" fmla="*/ 2447 h 34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411" h="34927">
                      <a:moveTo>
                        <a:pt x="10408" y="2447"/>
                      </a:moveTo>
                      <a:cubicBezTo>
                        <a:pt x="12694" y="1018"/>
                        <a:pt x="15456" y="-315"/>
                        <a:pt x="18123" y="66"/>
                      </a:cubicBezTo>
                      <a:cubicBezTo>
                        <a:pt x="21076" y="542"/>
                        <a:pt x="23362" y="2828"/>
                        <a:pt x="24791" y="5305"/>
                      </a:cubicBezTo>
                      <a:cubicBezTo>
                        <a:pt x="27648" y="10162"/>
                        <a:pt x="28124" y="15973"/>
                        <a:pt x="29458" y="21402"/>
                      </a:cubicBezTo>
                      <a:cubicBezTo>
                        <a:pt x="30696" y="26831"/>
                        <a:pt x="33268" y="32546"/>
                        <a:pt x="38411" y="34927"/>
                      </a:cubicBezTo>
                      <a:cubicBezTo>
                        <a:pt x="33268" y="34546"/>
                        <a:pt x="28315" y="31879"/>
                        <a:pt x="25076" y="27879"/>
                      </a:cubicBezTo>
                      <a:cubicBezTo>
                        <a:pt x="23076" y="25307"/>
                        <a:pt x="21743" y="22354"/>
                        <a:pt x="20028" y="19592"/>
                      </a:cubicBezTo>
                      <a:cubicBezTo>
                        <a:pt x="18409" y="16830"/>
                        <a:pt x="16123" y="14258"/>
                        <a:pt x="13170" y="13115"/>
                      </a:cubicBezTo>
                      <a:cubicBezTo>
                        <a:pt x="10979" y="12258"/>
                        <a:pt x="8503" y="12353"/>
                        <a:pt x="6217" y="12925"/>
                      </a:cubicBezTo>
                      <a:cubicBezTo>
                        <a:pt x="4598" y="13306"/>
                        <a:pt x="1740" y="15401"/>
                        <a:pt x="407" y="13591"/>
                      </a:cubicBezTo>
                      <a:cubicBezTo>
                        <a:pt x="-2165" y="10448"/>
                        <a:pt x="8217" y="3781"/>
                        <a:pt x="10408" y="2447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956" name="Graphic 41">
                <a:extLst>
                  <a:ext uri="{FF2B5EF4-FFF2-40B4-BE49-F238E27FC236}">
                    <a16:creationId xmlns:a16="http://schemas.microsoft.com/office/drawing/2014/main" id="{F7EE3E84-B0B8-43C7-A049-ABC2682DBDD7}"/>
                  </a:ext>
                </a:extLst>
              </p:cNvPr>
              <p:cNvGrpSpPr/>
              <p:nvPr/>
            </p:nvGrpSpPr>
            <p:grpSpPr>
              <a:xfrm>
                <a:off x="5927264" y="3155818"/>
                <a:ext cx="731349" cy="786133"/>
                <a:chOff x="5927264" y="3155818"/>
                <a:chExt cx="731349" cy="786133"/>
              </a:xfrm>
            </p:grpSpPr>
            <p:grpSp>
              <p:nvGrpSpPr>
                <p:cNvPr id="957" name="Graphic 41">
                  <a:extLst>
                    <a:ext uri="{FF2B5EF4-FFF2-40B4-BE49-F238E27FC236}">
                      <a16:creationId xmlns:a16="http://schemas.microsoft.com/office/drawing/2014/main" id="{1AABBA80-EAB1-4D0E-AAE1-4D8245954355}"/>
                    </a:ext>
                  </a:extLst>
                </p:cNvPr>
                <p:cNvGrpSpPr/>
                <p:nvPr/>
              </p:nvGrpSpPr>
              <p:grpSpPr>
                <a:xfrm>
                  <a:off x="6018094" y="3335962"/>
                  <a:ext cx="640519" cy="361519"/>
                  <a:chOff x="6018094" y="3335962"/>
                  <a:chExt cx="640519" cy="361519"/>
                </a:xfrm>
              </p:grpSpPr>
              <p:sp>
                <p:nvSpPr>
                  <p:cNvPr id="968" name="Freeform: Shape 967">
                    <a:extLst>
                      <a:ext uri="{FF2B5EF4-FFF2-40B4-BE49-F238E27FC236}">
                        <a16:creationId xmlns:a16="http://schemas.microsoft.com/office/drawing/2014/main" id="{9E888762-0A20-45AF-93C9-C56008FAA074}"/>
                      </a:ext>
                    </a:extLst>
                  </p:cNvPr>
                  <p:cNvSpPr/>
                  <p:nvPr/>
                </p:nvSpPr>
                <p:spPr>
                  <a:xfrm>
                    <a:off x="6026467" y="3340459"/>
                    <a:ext cx="96392" cy="64727"/>
                  </a:xfrm>
                  <a:custGeom>
                    <a:avLst/>
                    <a:gdLst>
                      <a:gd name="connsiteX0" fmla="*/ 83153 w 96392"/>
                      <a:gd name="connsiteY0" fmla="*/ 64728 h 64727"/>
                      <a:gd name="connsiteX1" fmla="*/ 0 w 96392"/>
                      <a:gd name="connsiteY1" fmla="*/ 2815 h 64727"/>
                      <a:gd name="connsiteX2" fmla="*/ 96393 w 96392"/>
                      <a:gd name="connsiteY2" fmla="*/ 42344 h 64727"/>
                      <a:gd name="connsiteX3" fmla="*/ 83153 w 96392"/>
                      <a:gd name="connsiteY3" fmla="*/ 64728 h 64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392" h="64727">
                        <a:moveTo>
                          <a:pt x="83153" y="64728"/>
                        </a:moveTo>
                        <a:cubicBezTo>
                          <a:pt x="83153" y="64728"/>
                          <a:pt x="5715" y="41487"/>
                          <a:pt x="0" y="2815"/>
                        </a:cubicBezTo>
                        <a:cubicBezTo>
                          <a:pt x="26194" y="-5567"/>
                          <a:pt x="55245" y="3958"/>
                          <a:pt x="96393" y="42344"/>
                        </a:cubicBezTo>
                        <a:cubicBezTo>
                          <a:pt x="90773" y="52536"/>
                          <a:pt x="83153" y="64728"/>
                          <a:pt x="83153" y="64728"/>
                        </a:cubicBezTo>
                        <a:close/>
                      </a:path>
                    </a:pathLst>
                  </a:custGeom>
                  <a:solidFill>
                    <a:srgbClr val="80261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9" name="Freeform: Shape 968">
                    <a:extLst>
                      <a:ext uri="{FF2B5EF4-FFF2-40B4-BE49-F238E27FC236}">
                        <a16:creationId xmlns:a16="http://schemas.microsoft.com/office/drawing/2014/main" id="{338A0426-3C20-4726-AE67-AE37F89AEB82}"/>
                      </a:ext>
                    </a:extLst>
                  </p:cNvPr>
                  <p:cNvSpPr/>
                  <p:nvPr/>
                </p:nvSpPr>
                <p:spPr>
                  <a:xfrm>
                    <a:off x="6265221" y="3464957"/>
                    <a:ext cx="393392" cy="232523"/>
                  </a:xfrm>
                  <a:custGeom>
                    <a:avLst/>
                    <a:gdLst>
                      <a:gd name="connsiteX0" fmla="*/ 391229 w 393392"/>
                      <a:gd name="connsiteY0" fmla="*/ 223408 h 232523"/>
                      <a:gd name="connsiteX1" fmla="*/ 367512 w 393392"/>
                      <a:gd name="connsiteY1" fmla="*/ 230361 h 232523"/>
                      <a:gd name="connsiteX2" fmla="*/ 2990 w 393392"/>
                      <a:gd name="connsiteY2" fmla="*/ 31098 h 232523"/>
                      <a:gd name="connsiteX3" fmla="*/ 3752 w 393392"/>
                      <a:gd name="connsiteY3" fmla="*/ 11000 h 232523"/>
                      <a:gd name="connsiteX4" fmla="*/ 3752 w 393392"/>
                      <a:gd name="connsiteY4" fmla="*/ 11000 h 232523"/>
                      <a:gd name="connsiteX5" fmla="*/ 19564 w 393392"/>
                      <a:gd name="connsiteY5" fmla="*/ 618 h 232523"/>
                      <a:gd name="connsiteX6" fmla="*/ 384276 w 393392"/>
                      <a:gd name="connsiteY6" fmla="*/ 199595 h 232523"/>
                      <a:gd name="connsiteX7" fmla="*/ 391229 w 393392"/>
                      <a:gd name="connsiteY7" fmla="*/ 223408 h 232523"/>
                      <a:gd name="connsiteX8" fmla="*/ 391229 w 393392"/>
                      <a:gd name="connsiteY8" fmla="*/ 223408 h 232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3392" h="232523">
                        <a:moveTo>
                          <a:pt x="391229" y="223408"/>
                        </a:moveTo>
                        <a:cubicBezTo>
                          <a:pt x="386562" y="231885"/>
                          <a:pt x="375989" y="235028"/>
                          <a:pt x="367512" y="230361"/>
                        </a:cubicBezTo>
                        <a:lnTo>
                          <a:pt x="2990" y="31098"/>
                        </a:lnTo>
                        <a:cubicBezTo>
                          <a:pt x="-1296" y="28716"/>
                          <a:pt x="-915" y="19477"/>
                          <a:pt x="3752" y="11000"/>
                        </a:cubicBezTo>
                        <a:lnTo>
                          <a:pt x="3752" y="11000"/>
                        </a:lnTo>
                        <a:cubicBezTo>
                          <a:pt x="8420" y="2523"/>
                          <a:pt x="15373" y="-1668"/>
                          <a:pt x="19564" y="618"/>
                        </a:cubicBezTo>
                        <a:lnTo>
                          <a:pt x="384276" y="199595"/>
                        </a:lnTo>
                        <a:cubicBezTo>
                          <a:pt x="392753" y="204262"/>
                          <a:pt x="395897" y="214930"/>
                          <a:pt x="391229" y="223408"/>
                        </a:cubicBezTo>
                        <a:lnTo>
                          <a:pt x="391229" y="223408"/>
                        </a:lnTo>
                        <a:close/>
                      </a:path>
                    </a:pathLst>
                  </a:custGeom>
                  <a:solidFill>
                    <a:srgbClr val="FFD7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70" name="Freeform: Shape 969">
                    <a:extLst>
                      <a:ext uri="{FF2B5EF4-FFF2-40B4-BE49-F238E27FC236}">
                        <a16:creationId xmlns:a16="http://schemas.microsoft.com/office/drawing/2014/main" id="{86838279-84CD-46CE-838A-C70586C94201}"/>
                      </a:ext>
                    </a:extLst>
                  </p:cNvPr>
                  <p:cNvSpPr/>
                  <p:nvPr/>
                </p:nvSpPr>
                <p:spPr>
                  <a:xfrm>
                    <a:off x="6097047" y="3372992"/>
                    <a:ext cx="222885" cy="142208"/>
                  </a:xfrm>
                  <a:custGeom>
                    <a:avLst/>
                    <a:gdLst>
                      <a:gd name="connsiteX0" fmla="*/ 222885 w 222885"/>
                      <a:gd name="connsiteY0" fmla="*/ 111538 h 142208"/>
                      <a:gd name="connsiteX1" fmla="*/ 206026 w 222885"/>
                      <a:gd name="connsiteY1" fmla="*/ 142208 h 142208"/>
                      <a:gd name="connsiteX2" fmla="*/ 0 w 222885"/>
                      <a:gd name="connsiteY2" fmla="*/ 27432 h 142208"/>
                      <a:gd name="connsiteX3" fmla="*/ 15049 w 222885"/>
                      <a:gd name="connsiteY3" fmla="*/ 0 h 142208"/>
                      <a:gd name="connsiteX4" fmla="*/ 222885 w 222885"/>
                      <a:gd name="connsiteY4" fmla="*/ 111538 h 142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885" h="142208">
                        <a:moveTo>
                          <a:pt x="222885" y="111538"/>
                        </a:moveTo>
                        <a:cubicBezTo>
                          <a:pt x="219932" y="112014"/>
                          <a:pt x="204121" y="137827"/>
                          <a:pt x="206026" y="142208"/>
                        </a:cubicBezTo>
                        <a:cubicBezTo>
                          <a:pt x="132112" y="109061"/>
                          <a:pt x="63151" y="71057"/>
                          <a:pt x="0" y="27432"/>
                        </a:cubicBezTo>
                        <a:cubicBezTo>
                          <a:pt x="9239" y="19717"/>
                          <a:pt x="12954" y="12764"/>
                          <a:pt x="15049" y="0"/>
                        </a:cubicBezTo>
                        <a:cubicBezTo>
                          <a:pt x="86296" y="28670"/>
                          <a:pt x="155353" y="66770"/>
                          <a:pt x="222885" y="111538"/>
                        </a:cubicBezTo>
                        <a:close/>
                      </a:path>
                    </a:pathLst>
                  </a:custGeom>
                  <a:solidFill>
                    <a:srgbClr val="288A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71" name="Freeform: Shape 970">
                    <a:extLst>
                      <a:ext uri="{FF2B5EF4-FFF2-40B4-BE49-F238E27FC236}">
                        <a16:creationId xmlns:a16="http://schemas.microsoft.com/office/drawing/2014/main" id="{161EFDDD-7F18-436B-87CF-4CCC775F8954}"/>
                      </a:ext>
                    </a:extLst>
                  </p:cNvPr>
                  <p:cNvSpPr/>
                  <p:nvPr/>
                </p:nvSpPr>
                <p:spPr>
                  <a:xfrm>
                    <a:off x="6018094" y="3335962"/>
                    <a:ext cx="62001" cy="45973"/>
                  </a:xfrm>
                  <a:custGeom>
                    <a:avLst/>
                    <a:gdLst>
                      <a:gd name="connsiteX0" fmla="*/ 44187 w 62001"/>
                      <a:gd name="connsiteY0" fmla="*/ 39316 h 45973"/>
                      <a:gd name="connsiteX1" fmla="*/ 43330 w 62001"/>
                      <a:gd name="connsiteY1" fmla="*/ 32744 h 45973"/>
                      <a:gd name="connsiteX2" fmla="*/ 45330 w 62001"/>
                      <a:gd name="connsiteY2" fmla="*/ 26553 h 45973"/>
                      <a:gd name="connsiteX3" fmla="*/ 54379 w 62001"/>
                      <a:gd name="connsiteY3" fmla="*/ 22838 h 45973"/>
                      <a:gd name="connsiteX4" fmla="*/ 61903 w 62001"/>
                      <a:gd name="connsiteY4" fmla="*/ 17218 h 45973"/>
                      <a:gd name="connsiteX5" fmla="*/ 60189 w 62001"/>
                      <a:gd name="connsiteY5" fmla="*/ 11789 h 45973"/>
                      <a:gd name="connsiteX6" fmla="*/ 55522 w 62001"/>
                      <a:gd name="connsiteY6" fmla="*/ 8265 h 45973"/>
                      <a:gd name="connsiteX7" fmla="*/ 8373 w 62001"/>
                      <a:gd name="connsiteY7" fmla="*/ 1407 h 45973"/>
                      <a:gd name="connsiteX8" fmla="*/ 1039 w 62001"/>
                      <a:gd name="connsiteY8" fmla="*/ 5312 h 45973"/>
                      <a:gd name="connsiteX9" fmla="*/ 1324 w 62001"/>
                      <a:gd name="connsiteY9" fmla="*/ 14742 h 45973"/>
                      <a:gd name="connsiteX10" fmla="*/ 35805 w 62001"/>
                      <a:gd name="connsiteY10" fmla="*/ 45317 h 45973"/>
                      <a:gd name="connsiteX11" fmla="*/ 44187 w 62001"/>
                      <a:gd name="connsiteY11" fmla="*/ 39316 h 4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001" h="45973">
                        <a:moveTo>
                          <a:pt x="44187" y="39316"/>
                        </a:moveTo>
                        <a:cubicBezTo>
                          <a:pt x="43806" y="37125"/>
                          <a:pt x="43330" y="34935"/>
                          <a:pt x="43330" y="32744"/>
                        </a:cubicBezTo>
                        <a:cubicBezTo>
                          <a:pt x="43330" y="30553"/>
                          <a:pt x="43806" y="28267"/>
                          <a:pt x="45330" y="26553"/>
                        </a:cubicBezTo>
                        <a:cubicBezTo>
                          <a:pt x="47521" y="24076"/>
                          <a:pt x="51140" y="23600"/>
                          <a:pt x="54379" y="22838"/>
                        </a:cubicBezTo>
                        <a:cubicBezTo>
                          <a:pt x="57617" y="22076"/>
                          <a:pt x="61237" y="20457"/>
                          <a:pt x="61903" y="17218"/>
                        </a:cubicBezTo>
                        <a:cubicBezTo>
                          <a:pt x="62284" y="15313"/>
                          <a:pt x="61522" y="13313"/>
                          <a:pt x="60189" y="11789"/>
                        </a:cubicBezTo>
                        <a:cubicBezTo>
                          <a:pt x="58951" y="10265"/>
                          <a:pt x="57141" y="9217"/>
                          <a:pt x="55522" y="8265"/>
                        </a:cubicBezTo>
                        <a:cubicBezTo>
                          <a:pt x="41234" y="549"/>
                          <a:pt x="24280" y="-1832"/>
                          <a:pt x="8373" y="1407"/>
                        </a:cubicBezTo>
                        <a:cubicBezTo>
                          <a:pt x="5611" y="1978"/>
                          <a:pt x="2658" y="2931"/>
                          <a:pt x="1039" y="5312"/>
                        </a:cubicBezTo>
                        <a:cubicBezTo>
                          <a:pt x="-771" y="8074"/>
                          <a:pt x="86" y="11694"/>
                          <a:pt x="1324" y="14742"/>
                        </a:cubicBezTo>
                        <a:cubicBezTo>
                          <a:pt x="7325" y="30363"/>
                          <a:pt x="20374" y="40173"/>
                          <a:pt x="35805" y="45317"/>
                        </a:cubicBezTo>
                        <a:cubicBezTo>
                          <a:pt x="40948" y="47031"/>
                          <a:pt x="45235" y="45507"/>
                          <a:pt x="44187" y="39316"/>
                        </a:cubicBezTo>
                        <a:close/>
                      </a:path>
                    </a:pathLst>
                  </a:custGeom>
                  <a:solidFill>
                    <a:srgbClr val="EDB86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58" name="Graphic 41">
                  <a:extLst>
                    <a:ext uri="{FF2B5EF4-FFF2-40B4-BE49-F238E27FC236}">
                      <a16:creationId xmlns:a16="http://schemas.microsoft.com/office/drawing/2014/main" id="{C520C006-C3D4-44FC-A948-378770BF75DE}"/>
                    </a:ext>
                  </a:extLst>
                </p:cNvPr>
                <p:cNvGrpSpPr/>
                <p:nvPr/>
              </p:nvGrpSpPr>
              <p:grpSpPr>
                <a:xfrm>
                  <a:off x="5927264" y="3324350"/>
                  <a:ext cx="588244" cy="617601"/>
                  <a:chOff x="5927264" y="3324350"/>
                  <a:chExt cx="588244" cy="617601"/>
                </a:xfrm>
              </p:grpSpPr>
              <p:sp>
                <p:nvSpPr>
                  <p:cNvPr id="964" name="Freeform: Shape 963">
                    <a:extLst>
                      <a:ext uri="{FF2B5EF4-FFF2-40B4-BE49-F238E27FC236}">
                        <a16:creationId xmlns:a16="http://schemas.microsoft.com/office/drawing/2014/main" id="{4BC28561-EAB2-43A8-8B81-9D7FE696AF14}"/>
                      </a:ext>
                    </a:extLst>
                  </p:cNvPr>
                  <p:cNvSpPr/>
                  <p:nvPr/>
                </p:nvSpPr>
                <p:spPr>
                  <a:xfrm>
                    <a:off x="5935917" y="3330320"/>
                    <a:ext cx="79977" cy="84486"/>
                  </a:xfrm>
                  <a:custGeom>
                    <a:avLst/>
                    <a:gdLst>
                      <a:gd name="connsiteX0" fmla="*/ 60546 w 79977"/>
                      <a:gd name="connsiteY0" fmla="*/ 84487 h 84486"/>
                      <a:gd name="connsiteX1" fmla="*/ 444 w 79977"/>
                      <a:gd name="connsiteY1" fmla="*/ 0 h 84486"/>
                      <a:gd name="connsiteX2" fmla="*/ 79977 w 79977"/>
                      <a:gd name="connsiteY2" fmla="*/ 67247 h 84486"/>
                      <a:gd name="connsiteX3" fmla="*/ 60546 w 79977"/>
                      <a:gd name="connsiteY3" fmla="*/ 84487 h 84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977" h="84486">
                        <a:moveTo>
                          <a:pt x="60546" y="84487"/>
                        </a:moveTo>
                        <a:cubicBezTo>
                          <a:pt x="60546" y="84487"/>
                          <a:pt x="-6033" y="38481"/>
                          <a:pt x="444" y="0"/>
                        </a:cubicBezTo>
                        <a:cubicBezTo>
                          <a:pt x="27971" y="0"/>
                          <a:pt x="52641" y="18002"/>
                          <a:pt x="79977" y="67247"/>
                        </a:cubicBezTo>
                        <a:cubicBezTo>
                          <a:pt x="71500" y="75152"/>
                          <a:pt x="60546" y="84487"/>
                          <a:pt x="60546" y="84487"/>
                        </a:cubicBezTo>
                        <a:close/>
                      </a:path>
                    </a:pathLst>
                  </a:custGeom>
                  <a:solidFill>
                    <a:srgbClr val="80261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5" name="Freeform: Shape 964">
                    <a:extLst>
                      <a:ext uri="{FF2B5EF4-FFF2-40B4-BE49-F238E27FC236}">
                        <a16:creationId xmlns:a16="http://schemas.microsoft.com/office/drawing/2014/main" id="{BEF42589-6BEF-49A5-A3AA-3A9EAF77B72E}"/>
                      </a:ext>
                    </a:extLst>
                  </p:cNvPr>
                  <p:cNvSpPr/>
                  <p:nvPr/>
                </p:nvSpPr>
                <p:spPr>
                  <a:xfrm>
                    <a:off x="6118785" y="3524955"/>
                    <a:ext cx="396723" cy="416996"/>
                  </a:xfrm>
                  <a:custGeom>
                    <a:avLst/>
                    <a:gdLst>
                      <a:gd name="connsiteX0" fmla="*/ 389457 w 396723"/>
                      <a:gd name="connsiteY0" fmla="*/ 410488 h 416996"/>
                      <a:gd name="connsiteX1" fmla="*/ 389457 w 396723"/>
                      <a:gd name="connsiteY1" fmla="*/ 410488 h 416996"/>
                      <a:gd name="connsiteX2" fmla="*/ 369264 w 396723"/>
                      <a:gd name="connsiteY2" fmla="*/ 414679 h 416996"/>
                      <a:gd name="connsiteX3" fmla="*/ 1980 w 396723"/>
                      <a:gd name="connsiteY3" fmla="*/ 26440 h 416996"/>
                      <a:gd name="connsiteX4" fmla="*/ 7409 w 396723"/>
                      <a:gd name="connsiteY4" fmla="*/ 6056 h 416996"/>
                      <a:gd name="connsiteX5" fmla="*/ 7409 w 396723"/>
                      <a:gd name="connsiteY5" fmla="*/ 6056 h 416996"/>
                      <a:gd name="connsiteX6" fmla="*/ 27126 w 396723"/>
                      <a:gd name="connsiteY6" fmla="*/ 2532 h 416996"/>
                      <a:gd name="connsiteX7" fmla="*/ 394695 w 396723"/>
                      <a:gd name="connsiteY7" fmla="*/ 390581 h 416996"/>
                      <a:gd name="connsiteX8" fmla="*/ 389457 w 396723"/>
                      <a:gd name="connsiteY8" fmla="*/ 410488 h 416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6723" h="416996">
                        <a:moveTo>
                          <a:pt x="389457" y="410488"/>
                        </a:moveTo>
                        <a:lnTo>
                          <a:pt x="389457" y="410488"/>
                        </a:lnTo>
                        <a:cubicBezTo>
                          <a:pt x="382408" y="417155"/>
                          <a:pt x="373359" y="418965"/>
                          <a:pt x="369264" y="414679"/>
                        </a:cubicBezTo>
                        <a:lnTo>
                          <a:pt x="1980" y="26440"/>
                        </a:lnTo>
                        <a:cubicBezTo>
                          <a:pt x="-2116" y="22058"/>
                          <a:pt x="360" y="12629"/>
                          <a:pt x="7409" y="6056"/>
                        </a:cubicBezTo>
                        <a:lnTo>
                          <a:pt x="7409" y="6056"/>
                        </a:lnTo>
                        <a:cubicBezTo>
                          <a:pt x="14457" y="-611"/>
                          <a:pt x="23030" y="-1754"/>
                          <a:pt x="27126" y="2532"/>
                        </a:cubicBezTo>
                        <a:lnTo>
                          <a:pt x="394695" y="390581"/>
                        </a:lnTo>
                        <a:cubicBezTo>
                          <a:pt x="398791" y="394962"/>
                          <a:pt x="396505" y="403916"/>
                          <a:pt x="389457" y="410488"/>
                        </a:cubicBezTo>
                        <a:close/>
                      </a:path>
                    </a:pathLst>
                  </a:custGeom>
                  <a:solidFill>
                    <a:srgbClr val="FFD7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6" name="Freeform: Shape 965">
                    <a:extLst>
                      <a:ext uri="{FF2B5EF4-FFF2-40B4-BE49-F238E27FC236}">
                        <a16:creationId xmlns:a16="http://schemas.microsoft.com/office/drawing/2014/main" id="{76BC6D6A-4B55-4DA8-A148-EBF139FFCECA}"/>
                      </a:ext>
                    </a:extLst>
                  </p:cNvPr>
                  <p:cNvSpPr/>
                  <p:nvPr/>
                </p:nvSpPr>
                <p:spPr>
                  <a:xfrm>
                    <a:off x="5985795" y="3384898"/>
                    <a:ext cx="186308" cy="194024"/>
                  </a:xfrm>
                  <a:custGeom>
                    <a:avLst/>
                    <a:gdLst>
                      <a:gd name="connsiteX0" fmla="*/ 186309 w 186308"/>
                      <a:gd name="connsiteY0" fmla="*/ 170021 h 194024"/>
                      <a:gd name="connsiteX1" fmla="*/ 160877 w 186308"/>
                      <a:gd name="connsiteY1" fmla="*/ 194024 h 194024"/>
                      <a:gd name="connsiteX2" fmla="*/ 0 w 186308"/>
                      <a:gd name="connsiteY2" fmla="*/ 21431 h 194024"/>
                      <a:gd name="connsiteX3" fmla="*/ 22670 w 186308"/>
                      <a:gd name="connsiteY3" fmla="*/ 0 h 194024"/>
                      <a:gd name="connsiteX4" fmla="*/ 186309 w 186308"/>
                      <a:gd name="connsiteY4" fmla="*/ 170021 h 194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308" h="194024">
                        <a:moveTo>
                          <a:pt x="186309" y="170021"/>
                        </a:moveTo>
                        <a:cubicBezTo>
                          <a:pt x="183356" y="169545"/>
                          <a:pt x="160401" y="189262"/>
                          <a:pt x="160877" y="194024"/>
                        </a:cubicBezTo>
                        <a:cubicBezTo>
                          <a:pt x="100679" y="139732"/>
                          <a:pt x="46768" y="82391"/>
                          <a:pt x="0" y="21431"/>
                        </a:cubicBezTo>
                        <a:cubicBezTo>
                          <a:pt x="11144" y="16859"/>
                          <a:pt x="16859" y="11430"/>
                          <a:pt x="22670" y="0"/>
                        </a:cubicBezTo>
                        <a:cubicBezTo>
                          <a:pt x="81820" y="49149"/>
                          <a:pt x="135826" y="106585"/>
                          <a:pt x="186309" y="170021"/>
                        </a:cubicBezTo>
                        <a:close/>
                      </a:path>
                    </a:pathLst>
                  </a:custGeom>
                  <a:solidFill>
                    <a:srgbClr val="2496B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7" name="Freeform: Shape 966">
                    <a:extLst>
                      <a:ext uri="{FF2B5EF4-FFF2-40B4-BE49-F238E27FC236}">
                        <a16:creationId xmlns:a16="http://schemas.microsoft.com/office/drawing/2014/main" id="{CABC2DB1-1DFF-4251-9C79-F4599F0A5522}"/>
                      </a:ext>
                    </a:extLst>
                  </p:cNvPr>
                  <p:cNvSpPr/>
                  <p:nvPr/>
                </p:nvSpPr>
                <p:spPr>
                  <a:xfrm>
                    <a:off x="5927264" y="3324350"/>
                    <a:ext cx="57602" cy="52537"/>
                  </a:xfrm>
                  <a:custGeom>
                    <a:avLst/>
                    <a:gdLst>
                      <a:gd name="connsiteX0" fmla="*/ 33290 w 57602"/>
                      <a:gd name="connsiteY0" fmla="*/ 47309 h 52537"/>
                      <a:gd name="connsiteX1" fmla="*/ 34528 w 57602"/>
                      <a:gd name="connsiteY1" fmla="*/ 40736 h 52537"/>
                      <a:gd name="connsiteX2" fmla="*/ 38243 w 57602"/>
                      <a:gd name="connsiteY2" fmla="*/ 35402 h 52537"/>
                      <a:gd name="connsiteX3" fmla="*/ 47958 w 57602"/>
                      <a:gd name="connsiteY3" fmla="*/ 34640 h 52537"/>
                      <a:gd name="connsiteX4" fmla="*/ 56912 w 57602"/>
                      <a:gd name="connsiteY4" fmla="*/ 31592 h 52537"/>
                      <a:gd name="connsiteX5" fmla="*/ 57007 w 57602"/>
                      <a:gd name="connsiteY5" fmla="*/ 25877 h 52537"/>
                      <a:gd name="connsiteX6" fmla="*/ 53578 w 57602"/>
                      <a:gd name="connsiteY6" fmla="*/ 21115 h 52537"/>
                      <a:gd name="connsiteX7" fmla="*/ 10811 w 57602"/>
                      <a:gd name="connsiteY7" fmla="*/ 160 h 52537"/>
                      <a:gd name="connsiteX8" fmla="*/ 2715 w 57602"/>
                      <a:gd name="connsiteY8" fmla="*/ 1589 h 52537"/>
                      <a:gd name="connsiteX9" fmla="*/ 48 w 57602"/>
                      <a:gd name="connsiteY9" fmla="*/ 10637 h 52537"/>
                      <a:gd name="connsiteX10" fmla="*/ 23479 w 57602"/>
                      <a:gd name="connsiteY10" fmla="*/ 50357 h 52537"/>
                      <a:gd name="connsiteX11" fmla="*/ 33290 w 57602"/>
                      <a:gd name="connsiteY11" fmla="*/ 47309 h 5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602" h="52537">
                        <a:moveTo>
                          <a:pt x="33290" y="47309"/>
                        </a:moveTo>
                        <a:cubicBezTo>
                          <a:pt x="33671" y="45118"/>
                          <a:pt x="33861" y="42927"/>
                          <a:pt x="34528" y="40736"/>
                        </a:cubicBezTo>
                        <a:cubicBezTo>
                          <a:pt x="35195" y="38641"/>
                          <a:pt x="36338" y="36545"/>
                          <a:pt x="38243" y="35402"/>
                        </a:cubicBezTo>
                        <a:cubicBezTo>
                          <a:pt x="41100" y="33688"/>
                          <a:pt x="44720" y="34355"/>
                          <a:pt x="47958" y="34640"/>
                        </a:cubicBezTo>
                        <a:cubicBezTo>
                          <a:pt x="51292" y="34926"/>
                          <a:pt x="55197" y="34450"/>
                          <a:pt x="56912" y="31592"/>
                        </a:cubicBezTo>
                        <a:cubicBezTo>
                          <a:pt x="57864" y="29878"/>
                          <a:pt x="57769" y="27687"/>
                          <a:pt x="57007" y="25877"/>
                        </a:cubicBezTo>
                        <a:cubicBezTo>
                          <a:pt x="56245" y="24068"/>
                          <a:pt x="54912" y="22544"/>
                          <a:pt x="53578" y="21115"/>
                        </a:cubicBezTo>
                        <a:cubicBezTo>
                          <a:pt x="42339" y="9399"/>
                          <a:pt x="27003" y="1779"/>
                          <a:pt x="10811" y="160"/>
                        </a:cubicBezTo>
                        <a:cubicBezTo>
                          <a:pt x="8049" y="-126"/>
                          <a:pt x="4905" y="-221"/>
                          <a:pt x="2715" y="1589"/>
                        </a:cubicBezTo>
                        <a:cubicBezTo>
                          <a:pt x="143" y="3684"/>
                          <a:pt x="-143" y="7399"/>
                          <a:pt x="48" y="10637"/>
                        </a:cubicBezTo>
                        <a:cubicBezTo>
                          <a:pt x="1000" y="27306"/>
                          <a:pt x="10335" y="40736"/>
                          <a:pt x="23479" y="50357"/>
                        </a:cubicBezTo>
                        <a:cubicBezTo>
                          <a:pt x="27861" y="53690"/>
                          <a:pt x="32337" y="53595"/>
                          <a:pt x="33290" y="47309"/>
                        </a:cubicBezTo>
                        <a:close/>
                      </a:path>
                    </a:pathLst>
                  </a:custGeom>
                  <a:solidFill>
                    <a:srgbClr val="F3929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59" name="Graphic 41">
                  <a:extLst>
                    <a:ext uri="{FF2B5EF4-FFF2-40B4-BE49-F238E27FC236}">
                      <a16:creationId xmlns:a16="http://schemas.microsoft.com/office/drawing/2014/main" id="{AC5E633B-65FC-4E4B-A7D2-911BB1E54833}"/>
                    </a:ext>
                  </a:extLst>
                </p:cNvPr>
                <p:cNvGrpSpPr/>
                <p:nvPr/>
              </p:nvGrpSpPr>
              <p:grpSpPr>
                <a:xfrm>
                  <a:off x="6066281" y="3155818"/>
                  <a:ext cx="374081" cy="647597"/>
                  <a:chOff x="6066281" y="3155818"/>
                  <a:chExt cx="374081" cy="647597"/>
                </a:xfrm>
              </p:grpSpPr>
              <p:sp>
                <p:nvSpPr>
                  <p:cNvPr id="960" name="Freeform: Shape 959">
                    <a:extLst>
                      <a:ext uri="{FF2B5EF4-FFF2-40B4-BE49-F238E27FC236}">
                        <a16:creationId xmlns:a16="http://schemas.microsoft.com/office/drawing/2014/main" id="{D445BE67-FC74-4842-BDC6-634BEDF12A56}"/>
                      </a:ext>
                    </a:extLst>
                  </p:cNvPr>
                  <p:cNvSpPr/>
                  <p:nvPr/>
                </p:nvSpPr>
                <p:spPr>
                  <a:xfrm>
                    <a:off x="6068064" y="3157632"/>
                    <a:ext cx="63939" cy="96393"/>
                  </a:xfrm>
                  <a:custGeom>
                    <a:avLst/>
                    <a:gdLst>
                      <a:gd name="connsiteX0" fmla="*/ 40984 w 63939"/>
                      <a:gd name="connsiteY0" fmla="*/ 96393 h 96393"/>
                      <a:gd name="connsiteX1" fmla="*/ 2789 w 63939"/>
                      <a:gd name="connsiteY1" fmla="*/ 0 h 96393"/>
                      <a:gd name="connsiteX2" fmla="*/ 63940 w 63939"/>
                      <a:gd name="connsiteY2" fmla="*/ 84296 h 96393"/>
                      <a:gd name="connsiteX3" fmla="*/ 40984 w 63939"/>
                      <a:gd name="connsiteY3" fmla="*/ 96393 h 96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939" h="96393">
                        <a:moveTo>
                          <a:pt x="40984" y="96393"/>
                        </a:moveTo>
                        <a:cubicBezTo>
                          <a:pt x="40984" y="96393"/>
                          <a:pt x="-12641" y="35909"/>
                          <a:pt x="2789" y="0"/>
                        </a:cubicBezTo>
                        <a:cubicBezTo>
                          <a:pt x="29554" y="6667"/>
                          <a:pt x="49176" y="30004"/>
                          <a:pt x="63940" y="84296"/>
                        </a:cubicBezTo>
                        <a:cubicBezTo>
                          <a:pt x="53938" y="90011"/>
                          <a:pt x="40984" y="96393"/>
                          <a:pt x="40984" y="96393"/>
                        </a:cubicBezTo>
                        <a:close/>
                      </a:path>
                    </a:pathLst>
                  </a:custGeom>
                  <a:solidFill>
                    <a:srgbClr val="80261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1" name="Freeform: Shape 960">
                    <a:extLst>
                      <a:ext uri="{FF2B5EF4-FFF2-40B4-BE49-F238E27FC236}">
                        <a16:creationId xmlns:a16="http://schemas.microsoft.com/office/drawing/2014/main" id="{77B5EF6E-E103-4D92-9FA8-2285A72216B0}"/>
                      </a:ext>
                    </a:extLst>
                  </p:cNvPr>
                  <p:cNvSpPr/>
                  <p:nvPr/>
                </p:nvSpPr>
                <p:spPr>
                  <a:xfrm>
                    <a:off x="6199087" y="3396152"/>
                    <a:ext cx="241275" cy="407263"/>
                  </a:xfrm>
                  <a:custGeom>
                    <a:avLst/>
                    <a:gdLst>
                      <a:gd name="connsiteX0" fmla="*/ 233145 w 241275"/>
                      <a:gd name="connsiteY0" fmla="*/ 405275 h 407263"/>
                      <a:gd name="connsiteX1" fmla="*/ 233145 w 241275"/>
                      <a:gd name="connsiteY1" fmla="*/ 405275 h 407263"/>
                      <a:gd name="connsiteX2" fmla="*/ 207808 w 241275"/>
                      <a:gd name="connsiteY2" fmla="*/ 396226 h 407263"/>
                      <a:gd name="connsiteX3" fmla="*/ 2925 w 241275"/>
                      <a:gd name="connsiteY3" fmla="*/ 29514 h 407263"/>
                      <a:gd name="connsiteX4" fmla="*/ 8355 w 241275"/>
                      <a:gd name="connsiteY4" fmla="*/ 1986 h 407263"/>
                      <a:gd name="connsiteX5" fmla="*/ 8355 w 241275"/>
                      <a:gd name="connsiteY5" fmla="*/ 1986 h 407263"/>
                      <a:gd name="connsiteX6" fmla="*/ 33596 w 241275"/>
                      <a:gd name="connsiteY6" fmla="*/ 11130 h 407263"/>
                      <a:gd name="connsiteX7" fmla="*/ 238193 w 241275"/>
                      <a:gd name="connsiteY7" fmla="*/ 378986 h 407263"/>
                      <a:gd name="connsiteX8" fmla="*/ 233145 w 241275"/>
                      <a:gd name="connsiteY8" fmla="*/ 405275 h 407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1275" h="407263">
                        <a:moveTo>
                          <a:pt x="233145" y="405275"/>
                        </a:moveTo>
                        <a:lnTo>
                          <a:pt x="233145" y="405275"/>
                        </a:lnTo>
                        <a:cubicBezTo>
                          <a:pt x="224763" y="410037"/>
                          <a:pt x="213428" y="405942"/>
                          <a:pt x="207808" y="396226"/>
                        </a:cubicBezTo>
                        <a:lnTo>
                          <a:pt x="2925" y="29514"/>
                        </a:lnTo>
                        <a:cubicBezTo>
                          <a:pt x="-2599" y="19703"/>
                          <a:pt x="-27" y="6749"/>
                          <a:pt x="8355" y="1986"/>
                        </a:cubicBezTo>
                        <a:lnTo>
                          <a:pt x="8355" y="1986"/>
                        </a:lnTo>
                        <a:cubicBezTo>
                          <a:pt x="16737" y="-2776"/>
                          <a:pt x="28071" y="1320"/>
                          <a:pt x="33596" y="11130"/>
                        </a:cubicBezTo>
                        <a:lnTo>
                          <a:pt x="238193" y="378986"/>
                        </a:lnTo>
                        <a:cubicBezTo>
                          <a:pt x="243813" y="388797"/>
                          <a:pt x="241527" y="400512"/>
                          <a:pt x="233145" y="405275"/>
                        </a:cubicBezTo>
                        <a:close/>
                      </a:path>
                    </a:pathLst>
                  </a:custGeom>
                  <a:solidFill>
                    <a:srgbClr val="FFD7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2" name="Freeform: Shape 961">
                    <a:extLst>
                      <a:ext uri="{FF2B5EF4-FFF2-40B4-BE49-F238E27FC236}">
                        <a16:creationId xmlns:a16="http://schemas.microsoft.com/office/drawing/2014/main" id="{A5156948-2A92-46EA-8AAF-B532B2E65037}"/>
                      </a:ext>
                    </a:extLst>
                  </p:cNvPr>
                  <p:cNvSpPr/>
                  <p:nvPr/>
                </p:nvSpPr>
                <p:spPr>
                  <a:xfrm>
                    <a:off x="6100857" y="3227926"/>
                    <a:ext cx="134207" cy="201739"/>
                  </a:xfrm>
                  <a:custGeom>
                    <a:avLst/>
                    <a:gdLst>
                      <a:gd name="connsiteX0" fmla="*/ 134207 w 134207"/>
                      <a:gd name="connsiteY0" fmla="*/ 184499 h 201739"/>
                      <a:gd name="connsiteX1" fmla="*/ 103727 w 134207"/>
                      <a:gd name="connsiteY1" fmla="*/ 201740 h 201739"/>
                      <a:gd name="connsiteX2" fmla="*/ 0 w 134207"/>
                      <a:gd name="connsiteY2" fmla="*/ 15430 h 201739"/>
                      <a:gd name="connsiteX3" fmla="*/ 27146 w 134207"/>
                      <a:gd name="connsiteY3" fmla="*/ 0 h 201739"/>
                      <a:gd name="connsiteX4" fmla="*/ 134207 w 134207"/>
                      <a:gd name="connsiteY4" fmla="*/ 184499 h 201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07" h="201739">
                        <a:moveTo>
                          <a:pt x="134207" y="184499"/>
                        </a:moveTo>
                        <a:cubicBezTo>
                          <a:pt x="131540" y="183547"/>
                          <a:pt x="104584" y="197263"/>
                          <a:pt x="103727" y="201740"/>
                        </a:cubicBezTo>
                        <a:cubicBezTo>
                          <a:pt x="62103" y="141446"/>
                          <a:pt x="27146" y="79439"/>
                          <a:pt x="0" y="15430"/>
                        </a:cubicBezTo>
                        <a:cubicBezTo>
                          <a:pt x="11716" y="13335"/>
                          <a:pt x="18574" y="9430"/>
                          <a:pt x="27146" y="0"/>
                        </a:cubicBezTo>
                        <a:cubicBezTo>
                          <a:pt x="69151" y="55531"/>
                          <a:pt x="104203" y="117634"/>
                          <a:pt x="134207" y="184499"/>
                        </a:cubicBezTo>
                        <a:close/>
                      </a:path>
                    </a:pathLst>
                  </a:custGeom>
                  <a:solidFill>
                    <a:srgbClr val="DC487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3" name="Freeform: Shape 962">
                    <a:extLst>
                      <a:ext uri="{FF2B5EF4-FFF2-40B4-BE49-F238E27FC236}">
                        <a16:creationId xmlns:a16="http://schemas.microsoft.com/office/drawing/2014/main" id="{645CE2A4-7547-4470-84AE-2E1863E1EEA4}"/>
                      </a:ext>
                    </a:extLst>
                  </p:cNvPr>
                  <p:cNvSpPr/>
                  <p:nvPr/>
                </p:nvSpPr>
                <p:spPr>
                  <a:xfrm>
                    <a:off x="6066281" y="3155818"/>
                    <a:ext cx="44777" cy="55354"/>
                  </a:xfrm>
                  <a:custGeom>
                    <a:avLst/>
                    <a:gdLst>
                      <a:gd name="connsiteX0" fmla="*/ 286 w 44777"/>
                      <a:gd name="connsiteY0" fmla="*/ 8101 h 55354"/>
                      <a:gd name="connsiteX1" fmla="*/ 4572 w 44777"/>
                      <a:gd name="connsiteY1" fmla="*/ 195 h 55354"/>
                      <a:gd name="connsiteX2" fmla="*/ 9430 w 44777"/>
                      <a:gd name="connsiteY2" fmla="*/ 766 h 55354"/>
                      <a:gd name="connsiteX3" fmla="*/ 37433 w 44777"/>
                      <a:gd name="connsiteY3" fmla="*/ 16578 h 55354"/>
                      <a:gd name="connsiteX4" fmla="*/ 44101 w 44777"/>
                      <a:gd name="connsiteY4" fmla="*/ 24674 h 55354"/>
                      <a:gd name="connsiteX5" fmla="*/ 42291 w 44777"/>
                      <a:gd name="connsiteY5" fmla="*/ 34485 h 55354"/>
                      <a:gd name="connsiteX6" fmla="*/ 31718 w 44777"/>
                      <a:gd name="connsiteY6" fmla="*/ 36104 h 55354"/>
                      <a:gd name="connsiteX7" fmla="*/ 21527 w 44777"/>
                      <a:gd name="connsiteY7" fmla="*/ 38962 h 55354"/>
                      <a:gd name="connsiteX8" fmla="*/ 20193 w 44777"/>
                      <a:gd name="connsiteY8" fmla="*/ 47439 h 55354"/>
                      <a:gd name="connsiteX9" fmla="*/ 16669 w 44777"/>
                      <a:gd name="connsiteY9" fmla="*/ 54868 h 55354"/>
                      <a:gd name="connsiteX10" fmla="*/ 5620 w 44777"/>
                      <a:gd name="connsiteY10" fmla="*/ 43724 h 55354"/>
                      <a:gd name="connsiteX11" fmla="*/ 286 w 44777"/>
                      <a:gd name="connsiteY11" fmla="*/ 21340 h 55354"/>
                      <a:gd name="connsiteX12" fmla="*/ 286 w 44777"/>
                      <a:gd name="connsiteY12" fmla="*/ 8101 h 55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4777" h="55354">
                        <a:moveTo>
                          <a:pt x="286" y="8101"/>
                        </a:moveTo>
                        <a:cubicBezTo>
                          <a:pt x="571" y="4957"/>
                          <a:pt x="1524" y="1147"/>
                          <a:pt x="4572" y="195"/>
                        </a:cubicBezTo>
                        <a:cubicBezTo>
                          <a:pt x="6191" y="-281"/>
                          <a:pt x="7906" y="195"/>
                          <a:pt x="9430" y="766"/>
                        </a:cubicBezTo>
                        <a:cubicBezTo>
                          <a:pt x="19621" y="4195"/>
                          <a:pt x="29242" y="9625"/>
                          <a:pt x="37433" y="16578"/>
                        </a:cubicBezTo>
                        <a:cubicBezTo>
                          <a:pt x="40100" y="18864"/>
                          <a:pt x="42767" y="21436"/>
                          <a:pt x="44101" y="24674"/>
                        </a:cubicBezTo>
                        <a:cubicBezTo>
                          <a:pt x="45339" y="28008"/>
                          <a:pt x="44958" y="32104"/>
                          <a:pt x="42291" y="34485"/>
                        </a:cubicBezTo>
                        <a:cubicBezTo>
                          <a:pt x="39434" y="36866"/>
                          <a:pt x="35338" y="36485"/>
                          <a:pt x="31718" y="36104"/>
                        </a:cubicBezTo>
                        <a:cubicBezTo>
                          <a:pt x="28099" y="35818"/>
                          <a:pt x="23717" y="36009"/>
                          <a:pt x="21527" y="38962"/>
                        </a:cubicBezTo>
                        <a:cubicBezTo>
                          <a:pt x="19812" y="41343"/>
                          <a:pt x="20193" y="44486"/>
                          <a:pt x="20193" y="47439"/>
                        </a:cubicBezTo>
                        <a:cubicBezTo>
                          <a:pt x="20193" y="50296"/>
                          <a:pt x="19336" y="53725"/>
                          <a:pt x="16669" y="54868"/>
                        </a:cubicBezTo>
                        <a:cubicBezTo>
                          <a:pt x="9811" y="57631"/>
                          <a:pt x="7334" y="47915"/>
                          <a:pt x="5620" y="43724"/>
                        </a:cubicBezTo>
                        <a:cubicBezTo>
                          <a:pt x="2762" y="36580"/>
                          <a:pt x="953" y="28960"/>
                          <a:pt x="286" y="21340"/>
                        </a:cubicBezTo>
                        <a:cubicBezTo>
                          <a:pt x="-95" y="16864"/>
                          <a:pt x="-95" y="12482"/>
                          <a:pt x="286" y="8101"/>
                        </a:cubicBezTo>
                        <a:close/>
                      </a:path>
                    </a:pathLst>
                  </a:custGeom>
                  <a:solidFill>
                    <a:srgbClr val="E9D2A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grpSp>
        <p:nvGrpSpPr>
          <p:cNvPr id="1024" name="Graphic 11709">
            <a:extLst>
              <a:ext uri="{FF2B5EF4-FFF2-40B4-BE49-F238E27FC236}">
                <a16:creationId xmlns:a16="http://schemas.microsoft.com/office/drawing/2014/main" id="{CA4D5C12-095E-4B13-BA74-E267D823155E}"/>
              </a:ext>
            </a:extLst>
          </p:cNvPr>
          <p:cNvGrpSpPr/>
          <p:nvPr/>
        </p:nvGrpSpPr>
        <p:grpSpPr>
          <a:xfrm rot="20400997">
            <a:off x="11107543" y="842563"/>
            <a:ext cx="2168913" cy="789557"/>
            <a:chOff x="5634037" y="3243322"/>
            <a:chExt cx="924539" cy="371700"/>
          </a:xfrm>
        </p:grpSpPr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C33CDB12-B78C-48F4-AE0A-EB4967E1DAFD}"/>
                </a:ext>
              </a:extLst>
            </p:cNvPr>
            <p:cNvSpPr/>
            <p:nvPr/>
          </p:nvSpPr>
          <p:spPr>
            <a:xfrm>
              <a:off x="5634037" y="3243322"/>
              <a:ext cx="924444" cy="371700"/>
            </a:xfrm>
            <a:custGeom>
              <a:avLst/>
              <a:gdLst>
                <a:gd name="connsiteX0" fmla="*/ 125159 w 924444"/>
                <a:gd name="connsiteY0" fmla="*/ 244923 h 371700"/>
                <a:gd name="connsiteX1" fmla="*/ 853726 w 924444"/>
                <a:gd name="connsiteY1" fmla="*/ 2131 h 371700"/>
                <a:gd name="connsiteX2" fmla="*/ 906399 w 924444"/>
                <a:gd name="connsiteY2" fmla="*/ 28420 h 371700"/>
                <a:gd name="connsiteX3" fmla="*/ 922306 w 924444"/>
                <a:gd name="connsiteY3" fmla="*/ 76235 h 371700"/>
                <a:gd name="connsiteX4" fmla="*/ 895922 w 924444"/>
                <a:gd name="connsiteY4" fmla="*/ 128813 h 371700"/>
                <a:gd name="connsiteX5" fmla="*/ 167450 w 924444"/>
                <a:gd name="connsiteY5" fmla="*/ 371701 h 371700"/>
                <a:gd name="connsiteX6" fmla="*/ 81058 w 924444"/>
                <a:gd name="connsiteY6" fmla="*/ 364176 h 371700"/>
                <a:gd name="connsiteX7" fmla="*/ 0 w 924444"/>
                <a:gd name="connsiteY7" fmla="*/ 357127 h 371700"/>
                <a:gd name="connsiteX8" fmla="*/ 60579 w 924444"/>
                <a:gd name="connsiteY8" fmla="*/ 302835 h 371700"/>
                <a:gd name="connsiteX9" fmla="*/ 125159 w 924444"/>
                <a:gd name="connsiteY9" fmla="*/ 244923 h 37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4444" h="371700">
                  <a:moveTo>
                    <a:pt x="125159" y="244923"/>
                  </a:moveTo>
                  <a:lnTo>
                    <a:pt x="853726" y="2131"/>
                  </a:lnTo>
                  <a:cubicBezTo>
                    <a:pt x="875538" y="-5108"/>
                    <a:pt x="899160" y="6703"/>
                    <a:pt x="906399" y="28420"/>
                  </a:cubicBezTo>
                  <a:lnTo>
                    <a:pt x="922306" y="76235"/>
                  </a:lnTo>
                  <a:cubicBezTo>
                    <a:pt x="929545" y="98047"/>
                    <a:pt x="917829" y="121574"/>
                    <a:pt x="895922" y="128813"/>
                  </a:cubicBezTo>
                  <a:lnTo>
                    <a:pt x="167450" y="371701"/>
                  </a:lnTo>
                  <a:lnTo>
                    <a:pt x="81058" y="364176"/>
                  </a:lnTo>
                  <a:lnTo>
                    <a:pt x="0" y="357127"/>
                  </a:lnTo>
                  <a:lnTo>
                    <a:pt x="60579" y="302835"/>
                  </a:lnTo>
                  <a:lnTo>
                    <a:pt x="125159" y="244923"/>
                  </a:lnTo>
                  <a:close/>
                </a:path>
              </a:pathLst>
            </a:custGeom>
            <a:solidFill>
              <a:srgbClr val="009F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id="{D956BE52-95C2-4A97-917D-11A0DDC73EFA}"/>
                </a:ext>
              </a:extLst>
            </p:cNvPr>
            <p:cNvSpPr/>
            <p:nvPr/>
          </p:nvSpPr>
          <p:spPr>
            <a:xfrm>
              <a:off x="5780340" y="3295649"/>
              <a:ext cx="778140" cy="319373"/>
            </a:xfrm>
            <a:custGeom>
              <a:avLst/>
              <a:gdLst>
                <a:gd name="connsiteX0" fmla="*/ 0 w 778140"/>
                <a:gd name="connsiteY0" fmla="*/ 255937 h 319373"/>
                <a:gd name="connsiteX1" fmla="*/ 768001 w 778140"/>
                <a:gd name="connsiteY1" fmla="*/ 0 h 319373"/>
                <a:gd name="connsiteX2" fmla="*/ 776002 w 778140"/>
                <a:gd name="connsiteY2" fmla="*/ 23908 h 319373"/>
                <a:gd name="connsiteX3" fmla="*/ 749618 w 778140"/>
                <a:gd name="connsiteY3" fmla="*/ 76486 h 319373"/>
                <a:gd name="connsiteX4" fmla="*/ 21146 w 778140"/>
                <a:gd name="connsiteY4" fmla="*/ 319373 h 319373"/>
                <a:gd name="connsiteX5" fmla="*/ 0 w 778140"/>
                <a:gd name="connsiteY5" fmla="*/ 255937 h 31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8140" h="319373">
                  <a:moveTo>
                    <a:pt x="0" y="255937"/>
                  </a:moveTo>
                  <a:lnTo>
                    <a:pt x="768001" y="0"/>
                  </a:lnTo>
                  <a:lnTo>
                    <a:pt x="776002" y="23908"/>
                  </a:lnTo>
                  <a:cubicBezTo>
                    <a:pt x="783241" y="45720"/>
                    <a:pt x="771525" y="69247"/>
                    <a:pt x="749618" y="76486"/>
                  </a:cubicBezTo>
                  <a:lnTo>
                    <a:pt x="21146" y="319373"/>
                  </a:lnTo>
                  <a:lnTo>
                    <a:pt x="0" y="255937"/>
                  </a:lnTo>
                  <a:close/>
                </a:path>
              </a:pathLst>
            </a:custGeom>
            <a:solidFill>
              <a:srgbClr val="0071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3251BB57-33D4-4554-A01B-C50E8275DCEF}"/>
                </a:ext>
              </a:extLst>
            </p:cNvPr>
            <p:cNvSpPr/>
            <p:nvPr/>
          </p:nvSpPr>
          <p:spPr>
            <a:xfrm>
              <a:off x="5634037" y="3488244"/>
              <a:ext cx="167449" cy="126777"/>
            </a:xfrm>
            <a:custGeom>
              <a:avLst/>
              <a:gdLst>
                <a:gd name="connsiteX0" fmla="*/ 125159 w 167449"/>
                <a:gd name="connsiteY0" fmla="*/ 0 h 126777"/>
                <a:gd name="connsiteX1" fmla="*/ 167450 w 167449"/>
                <a:gd name="connsiteY1" fmla="*/ 126778 h 126777"/>
                <a:gd name="connsiteX2" fmla="*/ 81058 w 167449"/>
                <a:gd name="connsiteY2" fmla="*/ 119253 h 126777"/>
                <a:gd name="connsiteX3" fmla="*/ 0 w 167449"/>
                <a:gd name="connsiteY3" fmla="*/ 112205 h 126777"/>
                <a:gd name="connsiteX4" fmla="*/ 60579 w 167449"/>
                <a:gd name="connsiteY4" fmla="*/ 57912 h 12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49" h="126777">
                  <a:moveTo>
                    <a:pt x="125159" y="0"/>
                  </a:moveTo>
                  <a:lnTo>
                    <a:pt x="167450" y="126778"/>
                  </a:lnTo>
                  <a:lnTo>
                    <a:pt x="81058" y="119253"/>
                  </a:lnTo>
                  <a:lnTo>
                    <a:pt x="0" y="112205"/>
                  </a:lnTo>
                  <a:lnTo>
                    <a:pt x="60579" y="57912"/>
                  </a:lnTo>
                  <a:close/>
                </a:path>
              </a:pathLst>
            </a:custGeom>
            <a:solidFill>
              <a:srgbClr val="FFE2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4310B990-2495-4602-A62B-41DD5431A2FB}"/>
                </a:ext>
              </a:extLst>
            </p:cNvPr>
            <p:cNvSpPr/>
            <p:nvPr/>
          </p:nvSpPr>
          <p:spPr>
            <a:xfrm>
              <a:off x="5634037" y="3546156"/>
              <a:ext cx="81057" cy="61341"/>
            </a:xfrm>
            <a:custGeom>
              <a:avLst/>
              <a:gdLst>
                <a:gd name="connsiteX0" fmla="*/ 60579 w 81057"/>
                <a:gd name="connsiteY0" fmla="*/ 0 h 61341"/>
                <a:gd name="connsiteX1" fmla="*/ 81058 w 81057"/>
                <a:gd name="connsiteY1" fmla="*/ 61341 h 61341"/>
                <a:gd name="connsiteX2" fmla="*/ 0 w 81057"/>
                <a:gd name="connsiteY2" fmla="*/ 54293 h 6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57" h="61341">
                  <a:moveTo>
                    <a:pt x="60579" y="0"/>
                  </a:moveTo>
                  <a:lnTo>
                    <a:pt x="81058" y="61341"/>
                  </a:lnTo>
                  <a:lnTo>
                    <a:pt x="0" y="54293"/>
                  </a:lnTo>
                  <a:close/>
                </a:path>
              </a:pathLst>
            </a:custGeom>
            <a:solidFill>
              <a:srgbClr val="3D40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61003A45-AF3D-4674-A84D-7A816332CCC0}"/>
                </a:ext>
              </a:extLst>
            </p:cNvPr>
            <p:cNvSpPr/>
            <p:nvPr/>
          </p:nvSpPr>
          <p:spPr>
            <a:xfrm>
              <a:off x="6413086" y="3243322"/>
              <a:ext cx="145394" cy="153673"/>
            </a:xfrm>
            <a:custGeom>
              <a:avLst/>
              <a:gdLst>
                <a:gd name="connsiteX0" fmla="*/ 0 w 145394"/>
                <a:gd name="connsiteY0" fmla="*/ 26991 h 153673"/>
                <a:gd name="connsiteX1" fmla="*/ 74676 w 145394"/>
                <a:gd name="connsiteY1" fmla="*/ 2131 h 153673"/>
                <a:gd name="connsiteX2" fmla="*/ 127349 w 145394"/>
                <a:gd name="connsiteY2" fmla="*/ 28420 h 153673"/>
                <a:gd name="connsiteX3" fmla="*/ 143256 w 145394"/>
                <a:gd name="connsiteY3" fmla="*/ 76235 h 153673"/>
                <a:gd name="connsiteX4" fmla="*/ 116872 w 145394"/>
                <a:gd name="connsiteY4" fmla="*/ 128813 h 153673"/>
                <a:gd name="connsiteX5" fmla="*/ 42196 w 145394"/>
                <a:gd name="connsiteY5" fmla="*/ 153673 h 153673"/>
                <a:gd name="connsiteX6" fmla="*/ 0 w 145394"/>
                <a:gd name="connsiteY6" fmla="*/ 26991 h 15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394" h="153673">
                  <a:moveTo>
                    <a:pt x="0" y="26991"/>
                  </a:moveTo>
                  <a:lnTo>
                    <a:pt x="74676" y="2131"/>
                  </a:lnTo>
                  <a:cubicBezTo>
                    <a:pt x="96488" y="-5108"/>
                    <a:pt x="120110" y="6703"/>
                    <a:pt x="127349" y="28420"/>
                  </a:cubicBezTo>
                  <a:lnTo>
                    <a:pt x="143256" y="76235"/>
                  </a:lnTo>
                  <a:cubicBezTo>
                    <a:pt x="150495" y="98047"/>
                    <a:pt x="138779" y="121574"/>
                    <a:pt x="116872" y="128813"/>
                  </a:cubicBezTo>
                  <a:lnTo>
                    <a:pt x="42196" y="153673"/>
                  </a:lnTo>
                  <a:lnTo>
                    <a:pt x="0" y="26991"/>
                  </a:ln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57661532-41B4-4BFE-B696-0ED0DC4ED850}"/>
                </a:ext>
              </a:extLst>
            </p:cNvPr>
            <p:cNvSpPr/>
            <p:nvPr/>
          </p:nvSpPr>
          <p:spPr>
            <a:xfrm rot="-6505988">
              <a:off x="6345258" y="3317754"/>
              <a:ext cx="133636" cy="46577"/>
            </a:xfrm>
            <a:custGeom>
              <a:avLst/>
              <a:gdLst>
                <a:gd name="connsiteX0" fmla="*/ 0 w 133636"/>
                <a:gd name="connsiteY0" fmla="*/ 0 h 46577"/>
                <a:gd name="connsiteX1" fmla="*/ 133637 w 133636"/>
                <a:gd name="connsiteY1" fmla="*/ 0 h 46577"/>
                <a:gd name="connsiteX2" fmla="*/ 133637 w 133636"/>
                <a:gd name="connsiteY2" fmla="*/ 46578 h 46577"/>
                <a:gd name="connsiteX3" fmla="*/ 0 w 133636"/>
                <a:gd name="connsiteY3" fmla="*/ 46578 h 4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636" h="46577">
                  <a:moveTo>
                    <a:pt x="0" y="0"/>
                  </a:moveTo>
                  <a:lnTo>
                    <a:pt x="133637" y="0"/>
                  </a:lnTo>
                  <a:lnTo>
                    <a:pt x="133637" y="46578"/>
                  </a:lnTo>
                  <a:lnTo>
                    <a:pt x="0" y="46578"/>
                  </a:lnTo>
                  <a:close/>
                </a:path>
              </a:pathLst>
            </a:custGeom>
            <a:solidFill>
              <a:srgbClr val="3D40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F5BEB00D-6A70-4671-85DE-3A36BE0839AA}"/>
                </a:ext>
              </a:extLst>
            </p:cNvPr>
            <p:cNvSpPr/>
            <p:nvPr/>
          </p:nvSpPr>
          <p:spPr>
            <a:xfrm>
              <a:off x="6434232" y="3295554"/>
              <a:ext cx="124344" cy="101345"/>
            </a:xfrm>
            <a:custGeom>
              <a:avLst/>
              <a:gdLst>
                <a:gd name="connsiteX0" fmla="*/ 0 w 124344"/>
                <a:gd name="connsiteY0" fmla="*/ 38100 h 101345"/>
                <a:gd name="connsiteX1" fmla="*/ 114205 w 124344"/>
                <a:gd name="connsiteY1" fmla="*/ 0 h 101345"/>
                <a:gd name="connsiteX2" fmla="*/ 122206 w 124344"/>
                <a:gd name="connsiteY2" fmla="*/ 23908 h 101345"/>
                <a:gd name="connsiteX3" fmla="*/ 95821 w 124344"/>
                <a:gd name="connsiteY3" fmla="*/ 76486 h 101345"/>
                <a:gd name="connsiteX4" fmla="*/ 21146 w 124344"/>
                <a:gd name="connsiteY4" fmla="*/ 101346 h 101345"/>
                <a:gd name="connsiteX5" fmla="*/ 0 w 124344"/>
                <a:gd name="connsiteY5" fmla="*/ 38100 h 10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344" h="101345">
                  <a:moveTo>
                    <a:pt x="0" y="38100"/>
                  </a:moveTo>
                  <a:lnTo>
                    <a:pt x="114205" y="0"/>
                  </a:lnTo>
                  <a:lnTo>
                    <a:pt x="122206" y="23908"/>
                  </a:lnTo>
                  <a:cubicBezTo>
                    <a:pt x="129445" y="45720"/>
                    <a:pt x="117729" y="69247"/>
                    <a:pt x="95821" y="76486"/>
                  </a:cubicBezTo>
                  <a:lnTo>
                    <a:pt x="21146" y="101346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C3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032" name="Graphic 2">
            <a:extLst>
              <a:ext uri="{FF2B5EF4-FFF2-40B4-BE49-F238E27FC236}">
                <a16:creationId xmlns:a16="http://schemas.microsoft.com/office/drawing/2014/main" id="{78087135-6573-4D73-B991-EC1493B6B0A8}"/>
              </a:ext>
            </a:extLst>
          </p:cNvPr>
          <p:cNvGrpSpPr/>
          <p:nvPr/>
        </p:nvGrpSpPr>
        <p:grpSpPr>
          <a:xfrm rot="10316914">
            <a:off x="10735341" y="-144255"/>
            <a:ext cx="1131858" cy="1386344"/>
            <a:chOff x="5881684" y="3147949"/>
            <a:chExt cx="428090" cy="557286"/>
          </a:xfrm>
        </p:grpSpPr>
        <p:grpSp>
          <p:nvGrpSpPr>
            <p:cNvPr id="1033" name="Graphic 2">
              <a:extLst>
                <a:ext uri="{FF2B5EF4-FFF2-40B4-BE49-F238E27FC236}">
                  <a16:creationId xmlns:a16="http://schemas.microsoft.com/office/drawing/2014/main" id="{6B26F6E9-B31A-45C3-899B-E98AD9FB4531}"/>
                </a:ext>
              </a:extLst>
            </p:cNvPr>
            <p:cNvGrpSpPr/>
            <p:nvPr/>
          </p:nvGrpSpPr>
          <p:grpSpPr>
            <a:xfrm>
              <a:off x="5881684" y="3147949"/>
              <a:ext cx="428090" cy="557286"/>
              <a:chOff x="5881684" y="3147949"/>
              <a:chExt cx="428090" cy="557286"/>
            </a:xfrm>
          </p:grpSpPr>
          <p:sp>
            <p:nvSpPr>
              <p:cNvPr id="1035" name="Freeform: Shape 1034">
                <a:extLst>
                  <a:ext uri="{FF2B5EF4-FFF2-40B4-BE49-F238E27FC236}">
                    <a16:creationId xmlns:a16="http://schemas.microsoft.com/office/drawing/2014/main" id="{01DA5079-33AB-4A97-BEFD-04E63C10D296}"/>
                  </a:ext>
                </a:extLst>
              </p:cNvPr>
              <p:cNvSpPr/>
              <p:nvPr/>
            </p:nvSpPr>
            <p:spPr>
              <a:xfrm rot="-2985213">
                <a:off x="5934573" y="3280506"/>
                <a:ext cx="14097" cy="66867"/>
              </a:xfrm>
              <a:custGeom>
                <a:avLst/>
                <a:gdLst>
                  <a:gd name="connsiteX0" fmla="*/ 0 w 14097"/>
                  <a:gd name="connsiteY0" fmla="*/ 0 h 66867"/>
                  <a:gd name="connsiteX1" fmla="*/ 14098 w 14097"/>
                  <a:gd name="connsiteY1" fmla="*/ 0 h 66867"/>
                  <a:gd name="connsiteX2" fmla="*/ 14098 w 14097"/>
                  <a:gd name="connsiteY2" fmla="*/ 66868 h 66867"/>
                  <a:gd name="connsiteX3" fmla="*/ 0 w 14097"/>
                  <a:gd name="connsiteY3" fmla="*/ 66868 h 6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867">
                    <a:moveTo>
                      <a:pt x="0" y="0"/>
                    </a:moveTo>
                    <a:lnTo>
                      <a:pt x="14098" y="0"/>
                    </a:lnTo>
                    <a:lnTo>
                      <a:pt x="14098" y="66868"/>
                    </a:lnTo>
                    <a:lnTo>
                      <a:pt x="0" y="668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36" name="Freeform: Shape 1035">
                <a:extLst>
                  <a:ext uri="{FF2B5EF4-FFF2-40B4-BE49-F238E27FC236}">
                    <a16:creationId xmlns:a16="http://schemas.microsoft.com/office/drawing/2014/main" id="{68A736E7-F88B-45AC-A0BA-26092EFC40FC}"/>
                  </a:ext>
                </a:extLst>
              </p:cNvPr>
              <p:cNvSpPr/>
              <p:nvPr/>
            </p:nvSpPr>
            <p:spPr>
              <a:xfrm rot="1034454">
                <a:off x="6142876" y="3215240"/>
                <a:ext cx="14097" cy="66963"/>
              </a:xfrm>
              <a:custGeom>
                <a:avLst/>
                <a:gdLst>
                  <a:gd name="connsiteX0" fmla="*/ 0 w 14097"/>
                  <a:gd name="connsiteY0" fmla="*/ 0 h 66963"/>
                  <a:gd name="connsiteX1" fmla="*/ 14097 w 14097"/>
                  <a:gd name="connsiteY1" fmla="*/ 0 h 66963"/>
                  <a:gd name="connsiteX2" fmla="*/ 14097 w 14097"/>
                  <a:gd name="connsiteY2" fmla="*/ 66963 h 66963"/>
                  <a:gd name="connsiteX3" fmla="*/ 0 w 14097"/>
                  <a:gd name="connsiteY3" fmla="*/ 66963 h 6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963">
                    <a:moveTo>
                      <a:pt x="0" y="0"/>
                    </a:moveTo>
                    <a:lnTo>
                      <a:pt x="14097" y="0"/>
                    </a:lnTo>
                    <a:lnTo>
                      <a:pt x="14097" y="66963"/>
                    </a:lnTo>
                    <a:lnTo>
                      <a:pt x="0" y="669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37" name="Freeform: Shape 1036">
                <a:extLst>
                  <a:ext uri="{FF2B5EF4-FFF2-40B4-BE49-F238E27FC236}">
                    <a16:creationId xmlns:a16="http://schemas.microsoft.com/office/drawing/2014/main" id="{8C676B84-1334-4615-AF48-1C1E6D1894BC}"/>
                  </a:ext>
                </a:extLst>
              </p:cNvPr>
              <p:cNvSpPr/>
              <p:nvPr/>
            </p:nvSpPr>
            <p:spPr>
              <a:xfrm>
                <a:off x="6239866" y="3559977"/>
                <a:ext cx="67243" cy="60487"/>
              </a:xfrm>
              <a:custGeom>
                <a:avLst/>
                <a:gdLst>
                  <a:gd name="connsiteX0" fmla="*/ 1580 w 67243"/>
                  <a:gd name="connsiteY0" fmla="*/ 8087 h 60487"/>
                  <a:gd name="connsiteX1" fmla="*/ 6056 w 67243"/>
                  <a:gd name="connsiteY1" fmla="*/ 2562 h 60487"/>
                  <a:gd name="connsiteX2" fmla="*/ 16153 w 67243"/>
                  <a:gd name="connsiteY2" fmla="*/ 1896 h 60487"/>
                  <a:gd name="connsiteX3" fmla="*/ 65111 w 67243"/>
                  <a:gd name="connsiteY3" fmla="*/ 48568 h 60487"/>
                  <a:gd name="connsiteX4" fmla="*/ 62349 w 67243"/>
                  <a:gd name="connsiteY4" fmla="*/ 60189 h 60487"/>
                  <a:gd name="connsiteX5" fmla="*/ 62349 w 67243"/>
                  <a:gd name="connsiteY5" fmla="*/ 60189 h 60487"/>
                  <a:gd name="connsiteX6" fmla="*/ 56158 w 67243"/>
                  <a:gd name="connsiteY6" fmla="*/ 59046 h 60487"/>
                  <a:gd name="connsiteX7" fmla="*/ 2723 w 67243"/>
                  <a:gd name="connsiteY7" fmla="*/ 17802 h 60487"/>
                  <a:gd name="connsiteX8" fmla="*/ 1580 w 67243"/>
                  <a:gd name="connsiteY8" fmla="*/ 8087 h 6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43" h="60487">
                    <a:moveTo>
                      <a:pt x="1580" y="8087"/>
                    </a:moveTo>
                    <a:lnTo>
                      <a:pt x="6056" y="2562"/>
                    </a:lnTo>
                    <a:cubicBezTo>
                      <a:pt x="8628" y="-581"/>
                      <a:pt x="13295" y="-867"/>
                      <a:pt x="16153" y="1896"/>
                    </a:cubicBezTo>
                    <a:lnTo>
                      <a:pt x="65111" y="48568"/>
                    </a:lnTo>
                    <a:cubicBezTo>
                      <a:pt x="68921" y="52188"/>
                      <a:pt x="67397" y="58665"/>
                      <a:pt x="62349" y="60189"/>
                    </a:cubicBezTo>
                    <a:lnTo>
                      <a:pt x="62349" y="60189"/>
                    </a:lnTo>
                    <a:cubicBezTo>
                      <a:pt x="60254" y="60855"/>
                      <a:pt x="57872" y="60379"/>
                      <a:pt x="56158" y="59046"/>
                    </a:cubicBezTo>
                    <a:lnTo>
                      <a:pt x="2723" y="17802"/>
                    </a:lnTo>
                    <a:cubicBezTo>
                      <a:pt x="-421" y="15516"/>
                      <a:pt x="-897" y="11040"/>
                      <a:pt x="1580" y="808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38" name="Freeform: Shape 1037">
                <a:extLst>
                  <a:ext uri="{FF2B5EF4-FFF2-40B4-BE49-F238E27FC236}">
                    <a16:creationId xmlns:a16="http://schemas.microsoft.com/office/drawing/2014/main" id="{CCA88DE5-5784-41D8-9A0C-B7B3C0973244}"/>
                  </a:ext>
                </a:extLst>
              </p:cNvPr>
              <p:cNvSpPr/>
              <p:nvPr/>
            </p:nvSpPr>
            <p:spPr>
              <a:xfrm>
                <a:off x="6011531" y="3625456"/>
                <a:ext cx="35589" cy="79779"/>
              </a:xfrm>
              <a:custGeom>
                <a:avLst/>
                <a:gdLst>
                  <a:gd name="connsiteX0" fmla="*/ 30747 w 35589"/>
                  <a:gd name="connsiteY0" fmla="*/ 2425 h 79779"/>
                  <a:gd name="connsiteX1" fmla="*/ 23984 w 35589"/>
                  <a:gd name="connsiteY1" fmla="*/ 329 h 79779"/>
                  <a:gd name="connsiteX2" fmla="*/ 15221 w 35589"/>
                  <a:gd name="connsiteY2" fmla="*/ 5377 h 79779"/>
                  <a:gd name="connsiteX3" fmla="*/ 171 w 35589"/>
                  <a:gd name="connsiteY3" fmla="*/ 71290 h 79779"/>
                  <a:gd name="connsiteX4" fmla="*/ 8839 w 35589"/>
                  <a:gd name="connsiteY4" fmla="*/ 79482 h 79779"/>
                  <a:gd name="connsiteX5" fmla="*/ 8839 w 35589"/>
                  <a:gd name="connsiteY5" fmla="*/ 79482 h 79779"/>
                  <a:gd name="connsiteX6" fmla="*/ 13411 w 35589"/>
                  <a:gd name="connsiteY6" fmla="*/ 75100 h 79779"/>
                  <a:gd name="connsiteX7" fmla="*/ 35223 w 35589"/>
                  <a:gd name="connsiteY7" fmla="*/ 11283 h 79779"/>
                  <a:gd name="connsiteX8" fmla="*/ 30747 w 35589"/>
                  <a:gd name="connsiteY8" fmla="*/ 2425 h 7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89" h="79779">
                    <a:moveTo>
                      <a:pt x="30747" y="2425"/>
                    </a:moveTo>
                    <a:lnTo>
                      <a:pt x="23984" y="329"/>
                    </a:lnTo>
                    <a:cubicBezTo>
                      <a:pt x="20079" y="-909"/>
                      <a:pt x="16078" y="1472"/>
                      <a:pt x="15221" y="5377"/>
                    </a:cubicBezTo>
                    <a:lnTo>
                      <a:pt x="171" y="71290"/>
                    </a:lnTo>
                    <a:cubicBezTo>
                      <a:pt x="-972" y="76434"/>
                      <a:pt x="3791" y="81006"/>
                      <a:pt x="8839" y="79482"/>
                    </a:cubicBezTo>
                    <a:lnTo>
                      <a:pt x="8839" y="79482"/>
                    </a:lnTo>
                    <a:cubicBezTo>
                      <a:pt x="10935" y="78815"/>
                      <a:pt x="12649" y="77196"/>
                      <a:pt x="13411" y="75100"/>
                    </a:cubicBezTo>
                    <a:lnTo>
                      <a:pt x="35223" y="11283"/>
                    </a:lnTo>
                    <a:cubicBezTo>
                      <a:pt x="36462" y="7663"/>
                      <a:pt x="34461" y="3568"/>
                      <a:pt x="30747" y="242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039" name="Freeform: Shape 1038">
                <a:extLst>
                  <a:ext uri="{FF2B5EF4-FFF2-40B4-BE49-F238E27FC236}">
                    <a16:creationId xmlns:a16="http://schemas.microsoft.com/office/drawing/2014/main" id="{108A8D3E-05E0-4584-B822-C3A0BF5F073E}"/>
                  </a:ext>
                </a:extLst>
              </p:cNvPr>
              <p:cNvSpPr/>
              <p:nvPr/>
            </p:nvSpPr>
            <p:spPr>
              <a:xfrm>
                <a:off x="5913663" y="3147949"/>
                <a:ext cx="250053" cy="157312"/>
              </a:xfrm>
              <a:custGeom>
                <a:avLst/>
                <a:gdLst>
                  <a:gd name="connsiteX0" fmla="*/ 8791 w 250053"/>
                  <a:gd name="connsiteY0" fmla="*/ 157034 h 157312"/>
                  <a:gd name="connsiteX1" fmla="*/ 28 w 250053"/>
                  <a:gd name="connsiteY1" fmla="*/ 152462 h 157312"/>
                  <a:gd name="connsiteX2" fmla="*/ 15458 w 250053"/>
                  <a:gd name="connsiteY2" fmla="*/ 57403 h 157312"/>
                  <a:gd name="connsiteX3" fmla="*/ 26888 w 250053"/>
                  <a:gd name="connsiteY3" fmla="*/ 44449 h 157312"/>
                  <a:gd name="connsiteX4" fmla="*/ 172335 w 250053"/>
                  <a:gd name="connsiteY4" fmla="*/ 729 h 157312"/>
                  <a:gd name="connsiteX5" fmla="*/ 188718 w 250053"/>
                  <a:gd name="connsiteY5" fmla="*/ 4920 h 157312"/>
                  <a:gd name="connsiteX6" fmla="*/ 247964 w 250053"/>
                  <a:gd name="connsiteY6" fmla="*/ 64928 h 157312"/>
                  <a:gd name="connsiteX7" fmla="*/ 247106 w 250053"/>
                  <a:gd name="connsiteY7" fmla="*/ 75691 h 157312"/>
                  <a:gd name="connsiteX8" fmla="*/ 237391 w 250053"/>
                  <a:gd name="connsiteY8" fmla="*/ 74548 h 157312"/>
                  <a:gd name="connsiteX9" fmla="*/ 188242 w 250053"/>
                  <a:gd name="connsiteY9" fmla="*/ 24827 h 157312"/>
                  <a:gd name="connsiteX10" fmla="*/ 163191 w 250053"/>
                  <a:gd name="connsiteY10" fmla="*/ 18446 h 157312"/>
                  <a:gd name="connsiteX11" fmla="*/ 44319 w 250053"/>
                  <a:gd name="connsiteY11" fmla="*/ 54164 h 157312"/>
                  <a:gd name="connsiteX12" fmla="*/ 26888 w 250053"/>
                  <a:gd name="connsiteY12" fmla="*/ 73691 h 157312"/>
                  <a:gd name="connsiteX13" fmla="*/ 13934 w 250053"/>
                  <a:gd name="connsiteY13" fmla="*/ 149605 h 157312"/>
                  <a:gd name="connsiteX14" fmla="*/ 9172 w 250053"/>
                  <a:gd name="connsiteY14" fmla="*/ 156844 h 157312"/>
                  <a:gd name="connsiteX15" fmla="*/ 8791 w 250053"/>
                  <a:gd name="connsiteY15" fmla="*/ 157034 h 157312"/>
                  <a:gd name="connsiteX16" fmla="*/ 13553 w 250053"/>
                  <a:gd name="connsiteY16" fmla="*/ 147795 h 157312"/>
                  <a:gd name="connsiteX17" fmla="*/ 13553 w 250053"/>
                  <a:gd name="connsiteY17" fmla="*/ 147795 h 157312"/>
                  <a:gd name="connsiteX18" fmla="*/ 13553 w 250053"/>
                  <a:gd name="connsiteY18" fmla="*/ 147795 h 157312"/>
                  <a:gd name="connsiteX19" fmla="*/ 13553 w 250053"/>
                  <a:gd name="connsiteY19" fmla="*/ 147795 h 157312"/>
                  <a:gd name="connsiteX20" fmla="*/ 13553 w 250053"/>
                  <a:gd name="connsiteY20" fmla="*/ 147795 h 157312"/>
                  <a:gd name="connsiteX21" fmla="*/ 13553 w 250053"/>
                  <a:gd name="connsiteY21" fmla="*/ 147795 h 15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0053" h="157312">
                    <a:moveTo>
                      <a:pt x="8791" y="157034"/>
                    </a:moveTo>
                    <a:cubicBezTo>
                      <a:pt x="5171" y="158082"/>
                      <a:pt x="1266" y="156082"/>
                      <a:pt x="28" y="152462"/>
                    </a:cubicBezTo>
                    <a:cubicBezTo>
                      <a:pt x="-639" y="150653"/>
                      <a:pt x="10886" y="83311"/>
                      <a:pt x="15458" y="57403"/>
                    </a:cubicBezTo>
                    <a:cubicBezTo>
                      <a:pt x="16506" y="51307"/>
                      <a:pt x="20888" y="46259"/>
                      <a:pt x="26888" y="44449"/>
                    </a:cubicBezTo>
                    <a:lnTo>
                      <a:pt x="172335" y="729"/>
                    </a:lnTo>
                    <a:cubicBezTo>
                      <a:pt x="178145" y="-1081"/>
                      <a:pt x="184527" y="539"/>
                      <a:pt x="188718" y="4920"/>
                    </a:cubicBezTo>
                    <a:lnTo>
                      <a:pt x="247964" y="64928"/>
                    </a:lnTo>
                    <a:cubicBezTo>
                      <a:pt x="251012" y="67976"/>
                      <a:pt x="250726" y="73119"/>
                      <a:pt x="247106" y="75691"/>
                    </a:cubicBezTo>
                    <a:cubicBezTo>
                      <a:pt x="244154" y="77882"/>
                      <a:pt x="239963" y="77120"/>
                      <a:pt x="237391" y="74548"/>
                    </a:cubicBezTo>
                    <a:lnTo>
                      <a:pt x="188242" y="24827"/>
                    </a:lnTo>
                    <a:cubicBezTo>
                      <a:pt x="181765" y="18160"/>
                      <a:pt x="172049" y="15779"/>
                      <a:pt x="163191" y="18446"/>
                    </a:cubicBezTo>
                    <a:lnTo>
                      <a:pt x="44319" y="54164"/>
                    </a:lnTo>
                    <a:cubicBezTo>
                      <a:pt x="35270" y="56927"/>
                      <a:pt x="28603" y="64451"/>
                      <a:pt x="26888" y="73691"/>
                    </a:cubicBezTo>
                    <a:cubicBezTo>
                      <a:pt x="21078" y="105885"/>
                      <a:pt x="14315" y="144176"/>
                      <a:pt x="13934" y="149605"/>
                    </a:cubicBezTo>
                    <a:cubicBezTo>
                      <a:pt x="14125" y="152748"/>
                      <a:pt x="12315" y="155796"/>
                      <a:pt x="9172" y="156844"/>
                    </a:cubicBezTo>
                    <a:cubicBezTo>
                      <a:pt x="8981" y="156939"/>
                      <a:pt x="8886" y="156939"/>
                      <a:pt x="8791" y="157034"/>
                    </a:cubicBez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040" name="Freeform: Shape 1039">
                <a:extLst>
                  <a:ext uri="{FF2B5EF4-FFF2-40B4-BE49-F238E27FC236}">
                    <a16:creationId xmlns:a16="http://schemas.microsoft.com/office/drawing/2014/main" id="{5077FBAA-8EF4-49AC-A0B5-811DD7D93F70}"/>
                  </a:ext>
                </a:extLst>
              </p:cNvPr>
              <p:cNvSpPr/>
              <p:nvPr/>
            </p:nvSpPr>
            <p:spPr>
              <a:xfrm>
                <a:off x="5899017" y="3272083"/>
                <a:ext cx="24428" cy="24033"/>
              </a:xfrm>
              <a:custGeom>
                <a:avLst/>
                <a:gdLst>
                  <a:gd name="connsiteX0" fmla="*/ 22294 w 24428"/>
                  <a:gd name="connsiteY0" fmla="*/ 21566 h 24033"/>
                  <a:gd name="connsiteX1" fmla="*/ 22294 w 24428"/>
                  <a:gd name="connsiteY1" fmla="*/ 21566 h 24033"/>
                  <a:gd name="connsiteX2" fmla="*/ 11054 w 24428"/>
                  <a:gd name="connsiteY2" fmla="*/ 21851 h 24033"/>
                  <a:gd name="connsiteX3" fmla="*/ 2482 w 24428"/>
                  <a:gd name="connsiteY3" fmla="*/ 13755 h 24033"/>
                  <a:gd name="connsiteX4" fmla="*/ 2101 w 24428"/>
                  <a:gd name="connsiteY4" fmla="*/ 2516 h 24033"/>
                  <a:gd name="connsiteX5" fmla="*/ 2101 w 24428"/>
                  <a:gd name="connsiteY5" fmla="*/ 2516 h 24033"/>
                  <a:gd name="connsiteX6" fmla="*/ 13340 w 24428"/>
                  <a:gd name="connsiteY6" fmla="*/ 2135 h 24033"/>
                  <a:gd name="connsiteX7" fmla="*/ 21913 w 24428"/>
                  <a:gd name="connsiteY7" fmla="*/ 10231 h 24033"/>
                  <a:gd name="connsiteX8" fmla="*/ 22294 w 24428"/>
                  <a:gd name="connsiteY8" fmla="*/ 21566 h 2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28" h="24033">
                    <a:moveTo>
                      <a:pt x="22294" y="21566"/>
                    </a:moveTo>
                    <a:lnTo>
                      <a:pt x="22294" y="21566"/>
                    </a:lnTo>
                    <a:cubicBezTo>
                      <a:pt x="19246" y="24709"/>
                      <a:pt x="14293" y="24899"/>
                      <a:pt x="11054" y="21851"/>
                    </a:cubicBezTo>
                    <a:lnTo>
                      <a:pt x="2482" y="13755"/>
                    </a:lnTo>
                    <a:cubicBezTo>
                      <a:pt x="-662" y="10707"/>
                      <a:pt x="-852" y="5754"/>
                      <a:pt x="2101" y="2516"/>
                    </a:cubicBezTo>
                    <a:lnTo>
                      <a:pt x="2101" y="2516"/>
                    </a:lnTo>
                    <a:cubicBezTo>
                      <a:pt x="5149" y="-723"/>
                      <a:pt x="10197" y="-818"/>
                      <a:pt x="13340" y="2135"/>
                    </a:cubicBezTo>
                    <a:lnTo>
                      <a:pt x="21913" y="10231"/>
                    </a:lnTo>
                    <a:cubicBezTo>
                      <a:pt x="25151" y="13279"/>
                      <a:pt x="25246" y="18327"/>
                      <a:pt x="22294" y="2156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1" name="Freeform: Shape 1040">
                <a:extLst>
                  <a:ext uri="{FF2B5EF4-FFF2-40B4-BE49-F238E27FC236}">
                    <a16:creationId xmlns:a16="http://schemas.microsoft.com/office/drawing/2014/main" id="{6C6CB5E5-35C1-41C6-86B9-9B4117FA1418}"/>
                  </a:ext>
                </a:extLst>
              </p:cNvPr>
              <p:cNvSpPr/>
              <p:nvPr/>
            </p:nvSpPr>
            <p:spPr>
              <a:xfrm>
                <a:off x="5898477" y="3251384"/>
                <a:ext cx="411297" cy="411331"/>
              </a:xfrm>
              <a:custGeom>
                <a:avLst/>
                <a:gdLst>
                  <a:gd name="connsiteX0" fmla="*/ 264864 w 411297"/>
                  <a:gd name="connsiteY0" fmla="*/ 402595 h 411331"/>
                  <a:gd name="connsiteX1" fmla="*/ 8737 w 411297"/>
                  <a:gd name="connsiteY1" fmla="*/ 264864 h 411331"/>
                  <a:gd name="connsiteX2" fmla="*/ 146468 w 411297"/>
                  <a:gd name="connsiteY2" fmla="*/ 8737 h 411331"/>
                  <a:gd name="connsiteX3" fmla="*/ 402595 w 411297"/>
                  <a:gd name="connsiteY3" fmla="*/ 146468 h 411331"/>
                  <a:gd name="connsiteX4" fmla="*/ 264864 w 411297"/>
                  <a:gd name="connsiteY4" fmla="*/ 402595 h 41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297" h="411331">
                    <a:moveTo>
                      <a:pt x="264864" y="402595"/>
                    </a:moveTo>
                    <a:cubicBezTo>
                      <a:pt x="156279" y="435266"/>
                      <a:pt x="41407" y="373449"/>
                      <a:pt x="8737" y="264864"/>
                    </a:cubicBezTo>
                    <a:cubicBezTo>
                      <a:pt x="-23934" y="156279"/>
                      <a:pt x="37883" y="41407"/>
                      <a:pt x="146468" y="8737"/>
                    </a:cubicBezTo>
                    <a:cubicBezTo>
                      <a:pt x="255053" y="-23934"/>
                      <a:pt x="369925" y="37883"/>
                      <a:pt x="402595" y="146468"/>
                    </a:cubicBezTo>
                    <a:cubicBezTo>
                      <a:pt x="435171" y="255053"/>
                      <a:pt x="373449" y="369925"/>
                      <a:pt x="264864" y="402595"/>
                    </a:cubicBezTo>
                    <a:close/>
                  </a:path>
                </a:pathLst>
              </a:custGeom>
              <a:solidFill>
                <a:srgbClr val="F28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2" name="Freeform: Shape 1041">
                <a:extLst>
                  <a:ext uri="{FF2B5EF4-FFF2-40B4-BE49-F238E27FC236}">
                    <a16:creationId xmlns:a16="http://schemas.microsoft.com/office/drawing/2014/main" id="{5784E9F6-00B4-4E2D-8CB0-1F3F5DC13878}"/>
                  </a:ext>
                </a:extLst>
              </p:cNvPr>
              <p:cNvSpPr/>
              <p:nvPr/>
            </p:nvSpPr>
            <p:spPr>
              <a:xfrm>
                <a:off x="5912990" y="3265932"/>
                <a:ext cx="382263" cy="382271"/>
              </a:xfrm>
              <a:custGeom>
                <a:avLst/>
                <a:gdLst>
                  <a:gd name="connsiteX0" fmla="*/ 246160 w 382263"/>
                  <a:gd name="connsiteY0" fmla="*/ 374141 h 382271"/>
                  <a:gd name="connsiteX1" fmla="*/ 8130 w 382263"/>
                  <a:gd name="connsiteY1" fmla="*/ 246125 h 382271"/>
                  <a:gd name="connsiteX2" fmla="*/ 136146 w 382263"/>
                  <a:gd name="connsiteY2" fmla="*/ 8096 h 382271"/>
                  <a:gd name="connsiteX3" fmla="*/ 374176 w 382263"/>
                  <a:gd name="connsiteY3" fmla="*/ 136112 h 382271"/>
                  <a:gd name="connsiteX4" fmla="*/ 246160 w 382263"/>
                  <a:gd name="connsiteY4" fmla="*/ 374141 h 3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263" h="382271">
                    <a:moveTo>
                      <a:pt x="246160" y="374141"/>
                    </a:moveTo>
                    <a:cubicBezTo>
                      <a:pt x="145290" y="404526"/>
                      <a:pt x="38515" y="347090"/>
                      <a:pt x="8130" y="246125"/>
                    </a:cubicBezTo>
                    <a:cubicBezTo>
                      <a:pt x="-22254" y="145256"/>
                      <a:pt x="35181" y="38480"/>
                      <a:pt x="136146" y="8096"/>
                    </a:cubicBezTo>
                    <a:cubicBezTo>
                      <a:pt x="237016" y="-22194"/>
                      <a:pt x="343791" y="35147"/>
                      <a:pt x="374176" y="136112"/>
                    </a:cubicBezTo>
                    <a:cubicBezTo>
                      <a:pt x="404466" y="236981"/>
                      <a:pt x="347030" y="343757"/>
                      <a:pt x="246160" y="374141"/>
                    </a:cubicBezTo>
                    <a:close/>
                  </a:path>
                </a:pathLst>
              </a:custGeom>
              <a:solidFill>
                <a:srgbClr val="F9B933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3" name="Freeform: Shape 1042">
                <a:extLst>
                  <a:ext uri="{FF2B5EF4-FFF2-40B4-BE49-F238E27FC236}">
                    <a16:creationId xmlns:a16="http://schemas.microsoft.com/office/drawing/2014/main" id="{29805CE8-DEAB-4AD1-B8DD-6B11DC2380F6}"/>
                  </a:ext>
                </a:extLst>
              </p:cNvPr>
              <p:cNvSpPr/>
              <p:nvPr/>
            </p:nvSpPr>
            <p:spPr>
              <a:xfrm>
                <a:off x="5951292" y="3304294"/>
                <a:ext cx="305572" cy="305511"/>
              </a:xfrm>
              <a:custGeom>
                <a:avLst/>
                <a:gdLst>
                  <a:gd name="connsiteX0" fmla="*/ 196809 w 305572"/>
                  <a:gd name="connsiteY0" fmla="*/ 299012 h 305511"/>
                  <a:gd name="connsiteX1" fmla="*/ 6500 w 305572"/>
                  <a:gd name="connsiteY1" fmla="*/ 196714 h 305511"/>
                  <a:gd name="connsiteX2" fmla="*/ 108798 w 305572"/>
                  <a:gd name="connsiteY2" fmla="*/ 6500 h 305511"/>
                  <a:gd name="connsiteX3" fmla="*/ 299108 w 305572"/>
                  <a:gd name="connsiteY3" fmla="*/ 108798 h 305511"/>
                  <a:gd name="connsiteX4" fmla="*/ 196809 w 305572"/>
                  <a:gd name="connsiteY4" fmla="*/ 299012 h 30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572" h="305511">
                    <a:moveTo>
                      <a:pt x="196809" y="299012"/>
                    </a:moveTo>
                    <a:cubicBezTo>
                      <a:pt x="116132" y="323301"/>
                      <a:pt x="30788" y="277391"/>
                      <a:pt x="6500" y="196714"/>
                    </a:cubicBezTo>
                    <a:cubicBezTo>
                      <a:pt x="-17789" y="116132"/>
                      <a:pt x="28121" y="30693"/>
                      <a:pt x="108798" y="6500"/>
                    </a:cubicBezTo>
                    <a:cubicBezTo>
                      <a:pt x="189475" y="-17789"/>
                      <a:pt x="274819" y="28121"/>
                      <a:pt x="299108" y="108798"/>
                    </a:cubicBezTo>
                    <a:cubicBezTo>
                      <a:pt x="323301" y="189475"/>
                      <a:pt x="277486" y="274819"/>
                      <a:pt x="196809" y="299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4" name="Freeform: Shape 1043">
                <a:extLst>
                  <a:ext uri="{FF2B5EF4-FFF2-40B4-BE49-F238E27FC236}">
                    <a16:creationId xmlns:a16="http://schemas.microsoft.com/office/drawing/2014/main" id="{92171995-2DB4-4420-8FB1-B0AF03472A01}"/>
                  </a:ext>
                </a:extLst>
              </p:cNvPr>
              <p:cNvSpPr/>
              <p:nvPr/>
            </p:nvSpPr>
            <p:spPr>
              <a:xfrm>
                <a:off x="6075044" y="3304352"/>
                <a:ext cx="181824" cy="287048"/>
              </a:xfrm>
              <a:custGeom>
                <a:avLst/>
                <a:gdLst>
                  <a:gd name="connsiteX0" fmla="*/ 175355 w 181824"/>
                  <a:gd name="connsiteY0" fmla="*/ 108740 h 287048"/>
                  <a:gd name="connsiteX1" fmla="*/ 0 w 181824"/>
                  <a:gd name="connsiteY1" fmla="*/ 2822 h 287048"/>
                  <a:gd name="connsiteX2" fmla="*/ 140875 w 181824"/>
                  <a:gd name="connsiteY2" fmla="*/ 175034 h 287048"/>
                  <a:gd name="connsiteX3" fmla="*/ 101822 w 181824"/>
                  <a:gd name="connsiteY3" fmla="*/ 287048 h 287048"/>
                  <a:gd name="connsiteX4" fmla="*/ 175355 w 181824"/>
                  <a:gd name="connsiteY4" fmla="*/ 108740 h 28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824" h="287048">
                    <a:moveTo>
                      <a:pt x="175355" y="108740"/>
                    </a:moveTo>
                    <a:cubicBezTo>
                      <a:pt x="152591" y="33017"/>
                      <a:pt x="76010" y="-12037"/>
                      <a:pt x="0" y="2822"/>
                    </a:cubicBezTo>
                    <a:cubicBezTo>
                      <a:pt x="87344" y="21301"/>
                      <a:pt x="139732" y="85880"/>
                      <a:pt x="140875" y="175034"/>
                    </a:cubicBezTo>
                    <a:cubicBezTo>
                      <a:pt x="142970" y="220183"/>
                      <a:pt x="128111" y="257521"/>
                      <a:pt x="101822" y="287048"/>
                    </a:cubicBezTo>
                    <a:cubicBezTo>
                      <a:pt x="164211" y="253235"/>
                      <a:pt x="196501" y="179225"/>
                      <a:pt x="175355" y="108740"/>
                    </a:cubicBezTo>
                    <a:close/>
                  </a:path>
                </a:pathLst>
              </a:custGeom>
              <a:solidFill>
                <a:srgbClr val="C8C8C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045" name="Graphic 2">
                <a:extLst>
                  <a:ext uri="{FF2B5EF4-FFF2-40B4-BE49-F238E27FC236}">
                    <a16:creationId xmlns:a16="http://schemas.microsoft.com/office/drawing/2014/main" id="{B83961E4-AE84-4084-9B67-13A2E9E92C37}"/>
                  </a:ext>
                </a:extLst>
              </p:cNvPr>
              <p:cNvGrpSpPr/>
              <p:nvPr/>
            </p:nvGrpSpPr>
            <p:grpSpPr>
              <a:xfrm>
                <a:off x="5881684" y="3256226"/>
                <a:ext cx="96300" cy="100097"/>
                <a:chOff x="5881684" y="3256226"/>
                <a:chExt cx="96300" cy="100097"/>
              </a:xfrm>
            </p:grpSpPr>
            <p:sp>
              <p:nvSpPr>
                <p:cNvPr id="1063" name="Freeform: Shape 1062">
                  <a:extLst>
                    <a:ext uri="{FF2B5EF4-FFF2-40B4-BE49-F238E27FC236}">
                      <a16:creationId xmlns:a16="http://schemas.microsoft.com/office/drawing/2014/main" id="{0636E0CA-305E-4ADB-BC01-7B9B75C50AE2}"/>
                    </a:ext>
                  </a:extLst>
                </p:cNvPr>
                <p:cNvSpPr/>
                <p:nvPr/>
              </p:nvSpPr>
              <p:spPr>
                <a:xfrm>
                  <a:off x="5881684" y="3256226"/>
                  <a:ext cx="96300" cy="100097"/>
                </a:xfrm>
                <a:custGeom>
                  <a:avLst/>
                  <a:gdLst>
                    <a:gd name="connsiteX0" fmla="*/ 96300 w 96300"/>
                    <a:gd name="connsiteY0" fmla="*/ 15991 h 100097"/>
                    <a:gd name="connsiteX1" fmla="*/ 49437 w 96300"/>
                    <a:gd name="connsiteY1" fmla="*/ 3990 h 100097"/>
                    <a:gd name="connsiteX2" fmla="*/ 860 w 96300"/>
                    <a:gd name="connsiteY2" fmla="*/ 60283 h 100097"/>
                    <a:gd name="connsiteX3" fmla="*/ 21053 w 96300"/>
                    <a:gd name="connsiteY3" fmla="*/ 100097 h 100097"/>
                    <a:gd name="connsiteX4" fmla="*/ 96300 w 96300"/>
                    <a:gd name="connsiteY4" fmla="*/ 15991 h 10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00" h="100097">
                      <a:moveTo>
                        <a:pt x="96300" y="15991"/>
                      </a:moveTo>
                      <a:cubicBezTo>
                        <a:pt x="96300" y="15991"/>
                        <a:pt x="72202" y="-9631"/>
                        <a:pt x="49437" y="3990"/>
                      </a:cubicBezTo>
                      <a:cubicBezTo>
                        <a:pt x="26672" y="17611"/>
                        <a:pt x="3431" y="50662"/>
                        <a:pt x="860" y="60283"/>
                      </a:cubicBezTo>
                      <a:cubicBezTo>
                        <a:pt x="-2474" y="72951"/>
                        <a:pt x="3812" y="90382"/>
                        <a:pt x="21053" y="100097"/>
                      </a:cubicBezTo>
                      <a:cubicBezTo>
                        <a:pt x="28958" y="92001"/>
                        <a:pt x="96300" y="15991"/>
                        <a:pt x="96300" y="15991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64" name="Freeform: Shape 1063">
                  <a:extLst>
                    <a:ext uri="{FF2B5EF4-FFF2-40B4-BE49-F238E27FC236}">
                      <a16:creationId xmlns:a16="http://schemas.microsoft.com/office/drawing/2014/main" id="{9A60CA04-0D3F-4DFB-B5A3-783B427144BB}"/>
                    </a:ext>
                  </a:extLst>
                </p:cNvPr>
                <p:cNvSpPr/>
                <p:nvPr/>
              </p:nvSpPr>
              <p:spPr>
                <a:xfrm>
                  <a:off x="5917786" y="3259830"/>
                  <a:ext cx="53610" cy="26580"/>
                </a:xfrm>
                <a:custGeom>
                  <a:avLst/>
                  <a:gdLst>
                    <a:gd name="connsiteX0" fmla="*/ 14002 w 53610"/>
                    <a:gd name="connsiteY0" fmla="*/ 3434 h 26580"/>
                    <a:gd name="connsiteX1" fmla="*/ 0 w 53610"/>
                    <a:gd name="connsiteY1" fmla="*/ 14483 h 26580"/>
                    <a:gd name="connsiteX2" fmla="*/ 42863 w 53610"/>
                    <a:gd name="connsiteY2" fmla="*/ 26580 h 26580"/>
                    <a:gd name="connsiteX3" fmla="*/ 53245 w 53610"/>
                    <a:gd name="connsiteY3" fmla="*/ 13626 h 26580"/>
                    <a:gd name="connsiteX4" fmla="*/ 14002 w 53610"/>
                    <a:gd name="connsiteY4" fmla="*/ 3434 h 26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0" h="26580">
                      <a:moveTo>
                        <a:pt x="14002" y="3434"/>
                      </a:moveTo>
                      <a:cubicBezTo>
                        <a:pt x="9239" y="6292"/>
                        <a:pt x="4572" y="10197"/>
                        <a:pt x="0" y="14483"/>
                      </a:cubicBezTo>
                      <a:cubicBezTo>
                        <a:pt x="17812" y="7530"/>
                        <a:pt x="36576" y="13626"/>
                        <a:pt x="42863" y="26580"/>
                      </a:cubicBezTo>
                      <a:cubicBezTo>
                        <a:pt x="49911" y="19913"/>
                        <a:pt x="55054" y="16674"/>
                        <a:pt x="53245" y="13626"/>
                      </a:cubicBezTo>
                      <a:cubicBezTo>
                        <a:pt x="51435" y="10673"/>
                        <a:pt x="32290" y="-7424"/>
                        <a:pt x="14002" y="3434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046" name="Freeform: Shape 1045">
                <a:extLst>
                  <a:ext uri="{FF2B5EF4-FFF2-40B4-BE49-F238E27FC236}">
                    <a16:creationId xmlns:a16="http://schemas.microsoft.com/office/drawing/2014/main" id="{B5C284A8-1756-4296-B2BB-16514A54401A}"/>
                  </a:ext>
                </a:extLst>
              </p:cNvPr>
              <p:cNvSpPr/>
              <p:nvPr/>
            </p:nvSpPr>
            <p:spPr>
              <a:xfrm>
                <a:off x="6151603" y="3190349"/>
                <a:ext cx="18930" cy="28863"/>
              </a:xfrm>
              <a:custGeom>
                <a:avLst/>
                <a:gdLst>
                  <a:gd name="connsiteX0" fmla="*/ 6880 w 18930"/>
                  <a:gd name="connsiteY0" fmla="*/ 28719 h 28863"/>
                  <a:gd name="connsiteX1" fmla="*/ 6880 w 18930"/>
                  <a:gd name="connsiteY1" fmla="*/ 28719 h 28863"/>
                  <a:gd name="connsiteX2" fmla="*/ 16595 w 18930"/>
                  <a:gd name="connsiteY2" fmla="*/ 21957 h 28863"/>
                  <a:gd name="connsiteX3" fmla="*/ 18786 w 18930"/>
                  <a:gd name="connsiteY3" fmla="*/ 9860 h 28863"/>
                  <a:gd name="connsiteX4" fmla="*/ 12023 w 18930"/>
                  <a:gd name="connsiteY4" fmla="*/ 144 h 28863"/>
                  <a:gd name="connsiteX5" fmla="*/ 12023 w 18930"/>
                  <a:gd name="connsiteY5" fmla="*/ 144 h 28863"/>
                  <a:gd name="connsiteX6" fmla="*/ 2308 w 18930"/>
                  <a:gd name="connsiteY6" fmla="*/ 6907 h 28863"/>
                  <a:gd name="connsiteX7" fmla="*/ 117 w 18930"/>
                  <a:gd name="connsiteY7" fmla="*/ 19004 h 28863"/>
                  <a:gd name="connsiteX8" fmla="*/ 6880 w 18930"/>
                  <a:gd name="connsiteY8" fmla="*/ 28719 h 2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28863">
                    <a:moveTo>
                      <a:pt x="6880" y="28719"/>
                    </a:moveTo>
                    <a:lnTo>
                      <a:pt x="6880" y="28719"/>
                    </a:lnTo>
                    <a:cubicBezTo>
                      <a:pt x="11452" y="29577"/>
                      <a:pt x="15738" y="26529"/>
                      <a:pt x="16595" y="21957"/>
                    </a:cubicBezTo>
                    <a:lnTo>
                      <a:pt x="18786" y="9860"/>
                    </a:lnTo>
                    <a:cubicBezTo>
                      <a:pt x="19643" y="5288"/>
                      <a:pt x="16595" y="1002"/>
                      <a:pt x="12023" y="144"/>
                    </a:cubicBezTo>
                    <a:lnTo>
                      <a:pt x="12023" y="144"/>
                    </a:lnTo>
                    <a:cubicBezTo>
                      <a:pt x="7451" y="-713"/>
                      <a:pt x="3165" y="2335"/>
                      <a:pt x="2308" y="6907"/>
                    </a:cubicBezTo>
                    <a:lnTo>
                      <a:pt x="117" y="19004"/>
                    </a:lnTo>
                    <a:cubicBezTo>
                      <a:pt x="-645" y="23576"/>
                      <a:pt x="2403" y="27957"/>
                      <a:pt x="6880" y="28719"/>
                    </a:cubicBezTo>
                    <a:close/>
                  </a:path>
                </a:pathLst>
              </a:custGeom>
              <a:solidFill>
                <a:srgbClr val="E2E2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7" name="Freeform: Shape 1046">
                <a:extLst>
                  <a:ext uri="{FF2B5EF4-FFF2-40B4-BE49-F238E27FC236}">
                    <a16:creationId xmlns:a16="http://schemas.microsoft.com/office/drawing/2014/main" id="{C2CA63CC-BEED-45A2-ACDE-112483B98FE3}"/>
                  </a:ext>
                </a:extLst>
              </p:cNvPr>
              <p:cNvSpPr/>
              <p:nvPr/>
            </p:nvSpPr>
            <p:spPr>
              <a:xfrm rot="-1015751">
                <a:off x="6060082" y="3310337"/>
                <a:ext cx="6096" cy="21146"/>
              </a:xfrm>
              <a:custGeom>
                <a:avLst/>
                <a:gdLst>
                  <a:gd name="connsiteX0" fmla="*/ 0 w 6096"/>
                  <a:gd name="connsiteY0" fmla="*/ 0 h 21146"/>
                  <a:gd name="connsiteX1" fmla="*/ 6096 w 6096"/>
                  <a:gd name="connsiteY1" fmla="*/ 0 h 21146"/>
                  <a:gd name="connsiteX2" fmla="*/ 6096 w 6096"/>
                  <a:gd name="connsiteY2" fmla="*/ 21146 h 21146"/>
                  <a:gd name="connsiteX3" fmla="*/ 0 w 6096"/>
                  <a:gd name="connsiteY3" fmla="*/ 21146 h 2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21146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21146"/>
                    </a:lnTo>
                    <a:lnTo>
                      <a:pt x="0" y="21146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8" name="Freeform: Shape 1047">
                <a:extLst>
                  <a:ext uri="{FF2B5EF4-FFF2-40B4-BE49-F238E27FC236}">
                    <a16:creationId xmlns:a16="http://schemas.microsoft.com/office/drawing/2014/main" id="{45CF43A7-1846-4AED-AAE9-9820CB5D2FD9}"/>
                  </a:ext>
                </a:extLst>
              </p:cNvPr>
              <p:cNvSpPr/>
              <p:nvPr/>
            </p:nvSpPr>
            <p:spPr>
              <a:xfrm rot="-1004655">
                <a:off x="6137628" y="3552713"/>
                <a:ext cx="6095" cy="51720"/>
              </a:xfrm>
              <a:custGeom>
                <a:avLst/>
                <a:gdLst>
                  <a:gd name="connsiteX0" fmla="*/ 0 w 6095"/>
                  <a:gd name="connsiteY0" fmla="*/ 0 h 51720"/>
                  <a:gd name="connsiteX1" fmla="*/ 6096 w 6095"/>
                  <a:gd name="connsiteY1" fmla="*/ 0 h 51720"/>
                  <a:gd name="connsiteX2" fmla="*/ 6096 w 6095"/>
                  <a:gd name="connsiteY2" fmla="*/ 51721 h 51720"/>
                  <a:gd name="connsiteX3" fmla="*/ 0 w 6095"/>
                  <a:gd name="connsiteY3" fmla="*/ 51721 h 5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5172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1721"/>
                    </a:lnTo>
                    <a:lnTo>
                      <a:pt x="0" y="5172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9" name="Freeform: Shape 1048">
                <a:extLst>
                  <a:ext uri="{FF2B5EF4-FFF2-40B4-BE49-F238E27FC236}">
                    <a16:creationId xmlns:a16="http://schemas.microsoft.com/office/drawing/2014/main" id="{5A05501A-FE8E-49BE-8ACC-3175C7D53F76}"/>
                  </a:ext>
                </a:extLst>
              </p:cNvPr>
              <p:cNvSpPr/>
              <p:nvPr/>
            </p:nvSpPr>
            <p:spPr>
              <a:xfrm>
                <a:off x="5956934" y="3484149"/>
                <a:ext cx="48386" cy="19811"/>
              </a:xfrm>
              <a:custGeom>
                <a:avLst/>
                <a:gdLst>
                  <a:gd name="connsiteX0" fmla="*/ 46577 w 48386"/>
                  <a:gd name="connsiteY0" fmla="*/ 0 h 19811"/>
                  <a:gd name="connsiteX1" fmla="*/ 48387 w 48386"/>
                  <a:gd name="connsiteY1" fmla="*/ 5810 h 19811"/>
                  <a:gd name="connsiteX2" fmla="*/ 1714 w 48386"/>
                  <a:gd name="connsiteY2" fmla="*/ 19812 h 19811"/>
                  <a:gd name="connsiteX3" fmla="*/ 0 w 48386"/>
                  <a:gd name="connsiteY3" fmla="*/ 14002 h 1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6" h="19811">
                    <a:moveTo>
                      <a:pt x="46577" y="0"/>
                    </a:moveTo>
                    <a:lnTo>
                      <a:pt x="48387" y="5810"/>
                    </a:lnTo>
                    <a:lnTo>
                      <a:pt x="1714" y="19812"/>
                    </a:lnTo>
                    <a:lnTo>
                      <a:pt x="0" y="14002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0" name="Freeform: Shape 1049">
                <a:extLst>
                  <a:ext uri="{FF2B5EF4-FFF2-40B4-BE49-F238E27FC236}">
                    <a16:creationId xmlns:a16="http://schemas.microsoft.com/office/drawing/2014/main" id="{22173367-C7C5-4CF2-8B3B-601F34E08B24}"/>
                  </a:ext>
                </a:extLst>
              </p:cNvPr>
              <p:cNvSpPr/>
              <p:nvPr/>
            </p:nvSpPr>
            <p:spPr>
              <a:xfrm rot="-6411075">
                <a:off x="6221071" y="3393512"/>
                <a:ext cx="6096" cy="54771"/>
              </a:xfrm>
              <a:custGeom>
                <a:avLst/>
                <a:gdLst>
                  <a:gd name="connsiteX0" fmla="*/ 0 w 6096"/>
                  <a:gd name="connsiteY0" fmla="*/ 0 h 54771"/>
                  <a:gd name="connsiteX1" fmla="*/ 6096 w 6096"/>
                  <a:gd name="connsiteY1" fmla="*/ 0 h 54771"/>
                  <a:gd name="connsiteX2" fmla="*/ 6096 w 6096"/>
                  <a:gd name="connsiteY2" fmla="*/ 54771 h 54771"/>
                  <a:gd name="connsiteX3" fmla="*/ 0 w 6096"/>
                  <a:gd name="connsiteY3" fmla="*/ 54771 h 5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5477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4771"/>
                    </a:lnTo>
                    <a:lnTo>
                      <a:pt x="0" y="5477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1" name="Freeform: Shape 1050">
                <a:extLst>
                  <a:ext uri="{FF2B5EF4-FFF2-40B4-BE49-F238E27FC236}">
                    <a16:creationId xmlns:a16="http://schemas.microsoft.com/office/drawing/2014/main" id="{2F49E87F-D6B0-4122-865F-570D022EC140}"/>
                  </a:ext>
                </a:extLst>
              </p:cNvPr>
              <p:cNvSpPr/>
              <p:nvPr/>
            </p:nvSpPr>
            <p:spPr>
              <a:xfrm rot="-3707380">
                <a:off x="5982838" y="3374974"/>
                <a:ext cx="6095" cy="37051"/>
              </a:xfrm>
              <a:custGeom>
                <a:avLst/>
                <a:gdLst>
                  <a:gd name="connsiteX0" fmla="*/ 0 w 6095"/>
                  <a:gd name="connsiteY0" fmla="*/ 0 h 37051"/>
                  <a:gd name="connsiteX1" fmla="*/ 6096 w 6095"/>
                  <a:gd name="connsiteY1" fmla="*/ 0 h 37051"/>
                  <a:gd name="connsiteX2" fmla="*/ 6096 w 6095"/>
                  <a:gd name="connsiteY2" fmla="*/ 37051 h 37051"/>
                  <a:gd name="connsiteX3" fmla="*/ 0 w 6095"/>
                  <a:gd name="connsiteY3" fmla="*/ 37051 h 3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3705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7051"/>
                    </a:lnTo>
                    <a:lnTo>
                      <a:pt x="0" y="3705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2" name="Freeform: Shape 1051">
                <a:extLst>
                  <a:ext uri="{FF2B5EF4-FFF2-40B4-BE49-F238E27FC236}">
                    <a16:creationId xmlns:a16="http://schemas.microsoft.com/office/drawing/2014/main" id="{CE86329A-4672-4E94-9C07-36D237A45900}"/>
                  </a:ext>
                </a:extLst>
              </p:cNvPr>
              <p:cNvSpPr/>
              <p:nvPr/>
            </p:nvSpPr>
            <p:spPr>
              <a:xfrm rot="-3688311">
                <a:off x="6219917" y="3503223"/>
                <a:ext cx="6096" cy="35528"/>
              </a:xfrm>
              <a:custGeom>
                <a:avLst/>
                <a:gdLst>
                  <a:gd name="connsiteX0" fmla="*/ 0 w 6096"/>
                  <a:gd name="connsiteY0" fmla="*/ 0 h 35528"/>
                  <a:gd name="connsiteX1" fmla="*/ 6096 w 6096"/>
                  <a:gd name="connsiteY1" fmla="*/ 0 h 35528"/>
                  <a:gd name="connsiteX2" fmla="*/ 6096 w 6096"/>
                  <a:gd name="connsiteY2" fmla="*/ 35529 h 35528"/>
                  <a:gd name="connsiteX3" fmla="*/ 0 w 6096"/>
                  <a:gd name="connsiteY3" fmla="*/ 35529 h 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528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529"/>
                    </a:lnTo>
                    <a:lnTo>
                      <a:pt x="0" y="3552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3" name="Freeform: Shape 1052">
                <a:extLst>
                  <a:ext uri="{FF2B5EF4-FFF2-40B4-BE49-F238E27FC236}">
                    <a16:creationId xmlns:a16="http://schemas.microsoft.com/office/drawing/2014/main" id="{CABD836E-FD45-47FA-BA8E-9C5ACFC69A14}"/>
                  </a:ext>
                </a:extLst>
              </p:cNvPr>
              <p:cNvSpPr/>
              <p:nvPr/>
            </p:nvSpPr>
            <p:spPr>
              <a:xfrm>
                <a:off x="6029133" y="3556253"/>
                <a:ext cx="23526" cy="36766"/>
              </a:xfrm>
              <a:custGeom>
                <a:avLst/>
                <a:gdLst>
                  <a:gd name="connsiteX0" fmla="*/ 18193 w 23526"/>
                  <a:gd name="connsiteY0" fmla="*/ 0 h 36766"/>
                  <a:gd name="connsiteX1" fmla="*/ 23527 w 23526"/>
                  <a:gd name="connsiteY1" fmla="*/ 2857 h 36766"/>
                  <a:gd name="connsiteX2" fmla="*/ 5334 w 23526"/>
                  <a:gd name="connsiteY2" fmla="*/ 36767 h 36766"/>
                  <a:gd name="connsiteX3" fmla="*/ 0 w 23526"/>
                  <a:gd name="connsiteY3" fmla="*/ 33909 h 3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36766">
                    <a:moveTo>
                      <a:pt x="18193" y="0"/>
                    </a:moveTo>
                    <a:lnTo>
                      <a:pt x="23527" y="2857"/>
                    </a:lnTo>
                    <a:lnTo>
                      <a:pt x="5334" y="36767"/>
                    </a:lnTo>
                    <a:lnTo>
                      <a:pt x="0" y="3390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4" name="Freeform: Shape 1053">
                <a:extLst>
                  <a:ext uri="{FF2B5EF4-FFF2-40B4-BE49-F238E27FC236}">
                    <a16:creationId xmlns:a16="http://schemas.microsoft.com/office/drawing/2014/main" id="{A4CB7BBE-6A6B-4FCF-9154-996016704356}"/>
                  </a:ext>
                </a:extLst>
              </p:cNvPr>
              <p:cNvSpPr/>
              <p:nvPr/>
            </p:nvSpPr>
            <p:spPr>
              <a:xfrm rot="-9104307">
                <a:off x="6165045" y="3320415"/>
                <a:ext cx="6096" cy="35242"/>
              </a:xfrm>
              <a:custGeom>
                <a:avLst/>
                <a:gdLst>
                  <a:gd name="connsiteX0" fmla="*/ 0 w 6096"/>
                  <a:gd name="connsiteY0" fmla="*/ 0 h 35242"/>
                  <a:gd name="connsiteX1" fmla="*/ 6096 w 6096"/>
                  <a:gd name="connsiteY1" fmla="*/ 0 h 35242"/>
                  <a:gd name="connsiteX2" fmla="*/ 6096 w 6096"/>
                  <a:gd name="connsiteY2" fmla="*/ 35243 h 35242"/>
                  <a:gd name="connsiteX3" fmla="*/ 0 w 6096"/>
                  <a:gd name="connsiteY3" fmla="*/ 35243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242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243"/>
                    </a:lnTo>
                    <a:lnTo>
                      <a:pt x="0" y="35243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5" name="Freeform: Shape 1054">
                <a:extLst>
                  <a:ext uri="{FF2B5EF4-FFF2-40B4-BE49-F238E27FC236}">
                    <a16:creationId xmlns:a16="http://schemas.microsoft.com/office/drawing/2014/main" id="{987031AF-23E9-4E55-A8FC-5A01804ED7A7}"/>
                  </a:ext>
                </a:extLst>
              </p:cNvPr>
              <p:cNvSpPr/>
              <p:nvPr/>
            </p:nvSpPr>
            <p:spPr>
              <a:xfrm>
                <a:off x="6070853" y="3358800"/>
                <a:ext cx="33813" cy="100107"/>
              </a:xfrm>
              <a:custGeom>
                <a:avLst/>
                <a:gdLst>
                  <a:gd name="connsiteX0" fmla="*/ 2857 w 33813"/>
                  <a:gd name="connsiteY0" fmla="*/ 0 h 100107"/>
                  <a:gd name="connsiteX1" fmla="*/ 0 w 33813"/>
                  <a:gd name="connsiteY1" fmla="*/ 47625 h 100107"/>
                  <a:gd name="connsiteX2" fmla="*/ 33814 w 33813"/>
                  <a:gd name="connsiteY2" fmla="*/ 100108 h 100107"/>
                  <a:gd name="connsiteX3" fmla="*/ 30956 w 33813"/>
                  <a:gd name="connsiteY3" fmla="*/ 36481 h 10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13" h="100107">
                    <a:moveTo>
                      <a:pt x="2857" y="0"/>
                    </a:moveTo>
                    <a:lnTo>
                      <a:pt x="0" y="47625"/>
                    </a:lnTo>
                    <a:lnTo>
                      <a:pt x="33814" y="100108"/>
                    </a:lnTo>
                    <a:lnTo>
                      <a:pt x="30956" y="36481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6" name="Freeform: Shape 1055">
                <a:extLst>
                  <a:ext uri="{FF2B5EF4-FFF2-40B4-BE49-F238E27FC236}">
                    <a16:creationId xmlns:a16="http://schemas.microsoft.com/office/drawing/2014/main" id="{2F84BA04-A2E9-4E16-A13B-778F49D12D0B}"/>
                  </a:ext>
                </a:extLst>
              </p:cNvPr>
              <p:cNvSpPr/>
              <p:nvPr/>
            </p:nvSpPr>
            <p:spPr>
              <a:xfrm>
                <a:off x="6104095" y="3418331"/>
                <a:ext cx="127063" cy="38957"/>
              </a:xfrm>
              <a:custGeom>
                <a:avLst/>
                <a:gdLst>
                  <a:gd name="connsiteX0" fmla="*/ 127063 w 127063"/>
                  <a:gd name="connsiteY0" fmla="*/ 0 h 38957"/>
                  <a:gd name="connsiteX1" fmla="*/ 51530 w 127063"/>
                  <a:gd name="connsiteY1" fmla="*/ 12192 h 38957"/>
                  <a:gd name="connsiteX2" fmla="*/ 0 w 127063"/>
                  <a:gd name="connsiteY2" fmla="*/ 38957 h 38957"/>
                  <a:gd name="connsiteX3" fmla="*/ 59150 w 127063"/>
                  <a:gd name="connsiteY3" fmla="*/ 32576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3" h="38957">
                    <a:moveTo>
                      <a:pt x="127063" y="0"/>
                    </a:moveTo>
                    <a:lnTo>
                      <a:pt x="51530" y="12192"/>
                    </a:lnTo>
                    <a:lnTo>
                      <a:pt x="0" y="38957"/>
                    </a:lnTo>
                    <a:lnTo>
                      <a:pt x="59150" y="32576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057" name="Graphic 2">
                <a:extLst>
                  <a:ext uri="{FF2B5EF4-FFF2-40B4-BE49-F238E27FC236}">
                    <a16:creationId xmlns:a16="http://schemas.microsoft.com/office/drawing/2014/main" id="{39CCC08E-03E5-4EE0-8CB4-4BD8A36D1A46}"/>
                  </a:ext>
                </a:extLst>
              </p:cNvPr>
              <p:cNvGrpSpPr/>
              <p:nvPr/>
            </p:nvGrpSpPr>
            <p:grpSpPr>
              <a:xfrm>
                <a:off x="6089575" y="3442542"/>
                <a:ext cx="29041" cy="29075"/>
                <a:chOff x="6089575" y="3442542"/>
                <a:chExt cx="29041" cy="29075"/>
              </a:xfrm>
            </p:grpSpPr>
            <p:sp>
              <p:nvSpPr>
                <p:cNvPr id="1061" name="Freeform: Shape 1060">
                  <a:extLst>
                    <a:ext uri="{FF2B5EF4-FFF2-40B4-BE49-F238E27FC236}">
                      <a16:creationId xmlns:a16="http://schemas.microsoft.com/office/drawing/2014/main" id="{0E571695-7FDD-447A-BA55-E07CB4D2B7C3}"/>
                    </a:ext>
                  </a:extLst>
                </p:cNvPr>
                <p:cNvSpPr/>
                <p:nvPr/>
              </p:nvSpPr>
              <p:spPr>
                <a:xfrm>
                  <a:off x="6089575" y="3442542"/>
                  <a:ext cx="29041" cy="29075"/>
                </a:xfrm>
                <a:custGeom>
                  <a:avLst/>
                  <a:gdLst>
                    <a:gd name="connsiteX0" fmla="*/ 28427 w 29041"/>
                    <a:gd name="connsiteY0" fmla="*/ 10364 h 29075"/>
                    <a:gd name="connsiteX1" fmla="*/ 18712 w 29041"/>
                    <a:gd name="connsiteY1" fmla="*/ 28462 h 29075"/>
                    <a:gd name="connsiteX2" fmla="*/ 614 w 29041"/>
                    <a:gd name="connsiteY2" fmla="*/ 18746 h 29075"/>
                    <a:gd name="connsiteX3" fmla="*/ 10330 w 29041"/>
                    <a:gd name="connsiteY3" fmla="*/ 649 h 29075"/>
                    <a:gd name="connsiteX4" fmla="*/ 28427 w 29041"/>
                    <a:gd name="connsiteY4" fmla="*/ 10364 h 2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41" h="29075">
                      <a:moveTo>
                        <a:pt x="28427" y="10364"/>
                      </a:moveTo>
                      <a:cubicBezTo>
                        <a:pt x="30713" y="18080"/>
                        <a:pt x="26427" y="26176"/>
                        <a:pt x="18712" y="28462"/>
                      </a:cubicBezTo>
                      <a:cubicBezTo>
                        <a:pt x="10996" y="30748"/>
                        <a:pt x="2995" y="26462"/>
                        <a:pt x="614" y="18746"/>
                      </a:cubicBezTo>
                      <a:cubicBezTo>
                        <a:pt x="-1672" y="11031"/>
                        <a:pt x="2614" y="2935"/>
                        <a:pt x="10330" y="649"/>
                      </a:cubicBezTo>
                      <a:cubicBezTo>
                        <a:pt x="18045" y="-1732"/>
                        <a:pt x="26141" y="2649"/>
                        <a:pt x="28427" y="10364"/>
                      </a:cubicBezTo>
                      <a:close/>
                    </a:path>
                  </a:pathLst>
                </a:custGeom>
                <a:solidFill>
                  <a:srgbClr val="D759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62" name="Freeform: Shape 1061">
                  <a:extLst>
                    <a:ext uri="{FF2B5EF4-FFF2-40B4-BE49-F238E27FC236}">
                      <a16:creationId xmlns:a16="http://schemas.microsoft.com/office/drawing/2014/main" id="{FE91B28E-7B69-4164-B933-E6C1B691D5BF}"/>
                    </a:ext>
                  </a:extLst>
                </p:cNvPr>
                <p:cNvSpPr/>
                <p:nvPr/>
              </p:nvSpPr>
              <p:spPr>
                <a:xfrm>
                  <a:off x="6091001" y="3449573"/>
                  <a:ext cx="6808" cy="19145"/>
                </a:xfrm>
                <a:custGeom>
                  <a:avLst/>
                  <a:gdLst>
                    <a:gd name="connsiteX0" fmla="*/ 2617 w 6808"/>
                    <a:gd name="connsiteY0" fmla="*/ 0 h 19145"/>
                    <a:gd name="connsiteX1" fmla="*/ 6808 w 6808"/>
                    <a:gd name="connsiteY1" fmla="*/ 19145 h 19145"/>
                    <a:gd name="connsiteX2" fmla="*/ 2617 w 6808"/>
                    <a:gd name="connsiteY2" fmla="*/ 0 h 19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08" h="19145">
                      <a:moveTo>
                        <a:pt x="2617" y="0"/>
                      </a:moveTo>
                      <a:cubicBezTo>
                        <a:pt x="2617" y="0"/>
                        <a:pt x="-5479" y="10382"/>
                        <a:pt x="6808" y="19145"/>
                      </a:cubicBezTo>
                      <a:cubicBezTo>
                        <a:pt x="6046" y="17240"/>
                        <a:pt x="1284" y="6668"/>
                        <a:pt x="26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058" name="Graphic 2">
                <a:extLst>
                  <a:ext uri="{FF2B5EF4-FFF2-40B4-BE49-F238E27FC236}">
                    <a16:creationId xmlns:a16="http://schemas.microsoft.com/office/drawing/2014/main" id="{9B20A595-C2B0-4F2F-8762-42BA584D4DC5}"/>
                  </a:ext>
                </a:extLst>
              </p:cNvPr>
              <p:cNvGrpSpPr/>
              <p:nvPr/>
            </p:nvGrpSpPr>
            <p:grpSpPr>
              <a:xfrm>
                <a:off x="6097142" y="3196401"/>
                <a:ext cx="112446" cy="63243"/>
                <a:chOff x="6097142" y="3196401"/>
                <a:chExt cx="112446" cy="63243"/>
              </a:xfrm>
            </p:grpSpPr>
            <p:sp>
              <p:nvSpPr>
                <p:cNvPr id="1059" name="Freeform: Shape 1058">
                  <a:extLst>
                    <a:ext uri="{FF2B5EF4-FFF2-40B4-BE49-F238E27FC236}">
                      <a16:creationId xmlns:a16="http://schemas.microsoft.com/office/drawing/2014/main" id="{F4B099C7-E033-4EA8-B794-CADDAD541F3E}"/>
                    </a:ext>
                  </a:extLst>
                </p:cNvPr>
                <p:cNvSpPr/>
                <p:nvPr/>
              </p:nvSpPr>
              <p:spPr>
                <a:xfrm>
                  <a:off x="6097142" y="3196401"/>
                  <a:ext cx="112446" cy="63243"/>
                </a:xfrm>
                <a:custGeom>
                  <a:avLst/>
                  <a:gdLst>
                    <a:gd name="connsiteX0" fmla="*/ 109823 w 112446"/>
                    <a:gd name="connsiteY0" fmla="*/ 63243 h 63243"/>
                    <a:gd name="connsiteX1" fmla="*/ 97917 w 112446"/>
                    <a:gd name="connsiteY1" fmla="*/ 16285 h 63243"/>
                    <a:gd name="connsiteX2" fmla="*/ 25241 w 112446"/>
                    <a:gd name="connsiteY2" fmla="*/ 569 h 63243"/>
                    <a:gd name="connsiteX3" fmla="*/ 0 w 112446"/>
                    <a:gd name="connsiteY3" fmla="*/ 37335 h 63243"/>
                    <a:gd name="connsiteX4" fmla="*/ 109823 w 112446"/>
                    <a:gd name="connsiteY4" fmla="*/ 63243 h 63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446" h="63243">
                      <a:moveTo>
                        <a:pt x="109823" y="63243"/>
                      </a:moveTo>
                      <a:cubicBezTo>
                        <a:pt x="109823" y="63243"/>
                        <a:pt x="120777" y="29811"/>
                        <a:pt x="97917" y="16285"/>
                      </a:cubicBezTo>
                      <a:cubicBezTo>
                        <a:pt x="75057" y="2760"/>
                        <a:pt x="34957" y="-1717"/>
                        <a:pt x="25241" y="569"/>
                      </a:cubicBezTo>
                      <a:cubicBezTo>
                        <a:pt x="12478" y="3712"/>
                        <a:pt x="286" y="17619"/>
                        <a:pt x="0" y="37335"/>
                      </a:cubicBezTo>
                      <a:cubicBezTo>
                        <a:pt x="10858" y="40479"/>
                        <a:pt x="109823" y="63243"/>
                        <a:pt x="109823" y="63243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60" name="Freeform: Shape 1059">
                  <a:extLst>
                    <a:ext uri="{FF2B5EF4-FFF2-40B4-BE49-F238E27FC236}">
                      <a16:creationId xmlns:a16="http://schemas.microsoft.com/office/drawing/2014/main" id="{12B3C9CE-3597-4B67-A858-A729A4C8DD12}"/>
                    </a:ext>
                  </a:extLst>
                </p:cNvPr>
                <p:cNvSpPr/>
                <p:nvPr/>
              </p:nvSpPr>
              <p:spPr>
                <a:xfrm>
                  <a:off x="6176295" y="3207829"/>
                  <a:ext cx="28905" cy="47556"/>
                </a:xfrm>
                <a:custGeom>
                  <a:avLst/>
                  <a:gdLst>
                    <a:gd name="connsiteX0" fmla="*/ 16383 w 28905"/>
                    <a:gd name="connsiteY0" fmla="*/ 6953 h 47556"/>
                    <a:gd name="connsiteX1" fmla="*/ 0 w 28905"/>
                    <a:gd name="connsiteY1" fmla="*/ 0 h 47556"/>
                    <a:gd name="connsiteX2" fmla="*/ 9906 w 28905"/>
                    <a:gd name="connsiteY2" fmla="*/ 43339 h 47556"/>
                    <a:gd name="connsiteX3" fmla="*/ 26194 w 28905"/>
                    <a:gd name="connsiteY3" fmla="*/ 46292 h 47556"/>
                    <a:gd name="connsiteX4" fmla="*/ 16383 w 28905"/>
                    <a:gd name="connsiteY4" fmla="*/ 6953 h 4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05" h="47556">
                      <a:moveTo>
                        <a:pt x="16383" y="6953"/>
                      </a:moveTo>
                      <a:cubicBezTo>
                        <a:pt x="11621" y="4191"/>
                        <a:pt x="6001" y="1810"/>
                        <a:pt x="0" y="0"/>
                      </a:cubicBezTo>
                      <a:cubicBezTo>
                        <a:pt x="14669" y="12382"/>
                        <a:pt x="18288" y="31718"/>
                        <a:pt x="9906" y="43339"/>
                      </a:cubicBezTo>
                      <a:cubicBezTo>
                        <a:pt x="19145" y="46292"/>
                        <a:pt x="24384" y="49340"/>
                        <a:pt x="26194" y="46292"/>
                      </a:cubicBezTo>
                      <a:cubicBezTo>
                        <a:pt x="28003" y="43243"/>
                        <a:pt x="34766" y="17812"/>
                        <a:pt x="16383" y="6953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BAE76ABE-B0D7-4266-A45D-7C46DC9CE40B}"/>
                </a:ext>
              </a:extLst>
            </p:cNvPr>
            <p:cNvSpPr/>
            <p:nvPr/>
          </p:nvSpPr>
          <p:spPr>
            <a:xfrm>
              <a:off x="5970306" y="3348608"/>
              <a:ext cx="87497" cy="232124"/>
            </a:xfrm>
            <a:custGeom>
              <a:avLst/>
              <a:gdLst>
                <a:gd name="connsiteX0" fmla="*/ 55684 w 87497"/>
                <a:gd name="connsiteY0" fmla="*/ 0 h 232124"/>
                <a:gd name="connsiteX1" fmla="*/ 1106 w 87497"/>
                <a:gd name="connsiteY1" fmla="*/ 125063 h 232124"/>
                <a:gd name="connsiteX2" fmla="*/ 87498 w 87497"/>
                <a:gd name="connsiteY2" fmla="*/ 232124 h 232124"/>
                <a:gd name="connsiteX3" fmla="*/ 31872 w 87497"/>
                <a:gd name="connsiteY3" fmla="*/ 120491 h 232124"/>
                <a:gd name="connsiteX4" fmla="*/ 55684 w 87497"/>
                <a:gd name="connsiteY4" fmla="*/ 0 h 2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97" h="232124">
                  <a:moveTo>
                    <a:pt x="55684" y="0"/>
                  </a:moveTo>
                  <a:cubicBezTo>
                    <a:pt x="55684" y="0"/>
                    <a:pt x="-9181" y="48197"/>
                    <a:pt x="1106" y="125063"/>
                  </a:cubicBezTo>
                  <a:cubicBezTo>
                    <a:pt x="6249" y="163735"/>
                    <a:pt x="34539" y="206121"/>
                    <a:pt x="87498" y="232124"/>
                  </a:cubicBezTo>
                  <a:cubicBezTo>
                    <a:pt x="66352" y="203168"/>
                    <a:pt x="38920" y="162782"/>
                    <a:pt x="31872" y="120491"/>
                  </a:cubicBezTo>
                  <a:cubicBezTo>
                    <a:pt x="25680" y="83249"/>
                    <a:pt x="32157" y="43434"/>
                    <a:pt x="5568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065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 rot="19499613">
            <a:off x="1337367" y="2942790"/>
            <a:ext cx="969490" cy="1048470"/>
            <a:chOff x="5681545" y="3195637"/>
            <a:chExt cx="2191520" cy="2054559"/>
          </a:xfrm>
        </p:grpSpPr>
        <p:grpSp>
          <p:nvGrpSpPr>
            <p:cNvPr id="1066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1070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71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</p:grpSp>
        <p:grpSp>
          <p:nvGrpSpPr>
            <p:cNvPr id="1067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1068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69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19717" name="Graphic 19325">
            <a:extLst>
              <a:ext uri="{FF2B5EF4-FFF2-40B4-BE49-F238E27FC236}">
                <a16:creationId xmlns:a16="http://schemas.microsoft.com/office/drawing/2014/main" id="{741BD1A1-6A66-4530-B554-CE6ED96CFAF1}"/>
              </a:ext>
            </a:extLst>
          </p:cNvPr>
          <p:cNvSpPr/>
          <p:nvPr/>
        </p:nvSpPr>
        <p:spPr>
          <a:xfrm>
            <a:off x="11589342" y="5825795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9718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380665" y="2481530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9720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2024339" y="5812757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4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9923595" y="575778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92" name="Graphic 876">
            <a:extLst>
              <a:ext uri="{FF2B5EF4-FFF2-40B4-BE49-F238E27FC236}">
                <a16:creationId xmlns:a16="http://schemas.microsoft.com/office/drawing/2014/main" id="{7A2089B7-881F-4BB2-9150-0E870759F876}"/>
              </a:ext>
            </a:extLst>
          </p:cNvPr>
          <p:cNvGrpSpPr/>
          <p:nvPr/>
        </p:nvGrpSpPr>
        <p:grpSpPr>
          <a:xfrm rot="219574">
            <a:off x="10746198" y="2645631"/>
            <a:ext cx="1858814" cy="1520697"/>
            <a:chOff x="-380835" y="371217"/>
            <a:chExt cx="1182052" cy="823912"/>
          </a:xfrm>
        </p:grpSpPr>
        <p:grpSp>
          <p:nvGrpSpPr>
            <p:cNvPr id="293" name="Graphic 876">
              <a:extLst>
                <a:ext uri="{FF2B5EF4-FFF2-40B4-BE49-F238E27FC236}">
                  <a16:creationId xmlns:a16="http://schemas.microsoft.com/office/drawing/2014/main" id="{007F61F4-9845-4B4E-AB2C-52F810DA1526}"/>
                </a:ext>
              </a:extLst>
            </p:cNvPr>
            <p:cNvGrpSpPr/>
            <p:nvPr/>
          </p:nvGrpSpPr>
          <p:grpSpPr>
            <a:xfrm>
              <a:off x="-276917" y="371217"/>
              <a:ext cx="1078134" cy="565413"/>
              <a:chOff x="-276917" y="371217"/>
              <a:chExt cx="1078134" cy="565413"/>
            </a:xfrm>
          </p:grpSpPr>
          <p:sp>
            <p:nvSpPr>
              <p:cNvPr id="297" name="Freeform: Shape 380">
                <a:extLst>
                  <a:ext uri="{FF2B5EF4-FFF2-40B4-BE49-F238E27FC236}">
                    <a16:creationId xmlns:a16="http://schemas.microsoft.com/office/drawing/2014/main" id="{D36DF30A-C074-4395-9280-20BD0D399D31}"/>
                  </a:ext>
                </a:extLst>
              </p:cNvPr>
              <p:cNvSpPr/>
              <p:nvPr/>
            </p:nvSpPr>
            <p:spPr>
              <a:xfrm>
                <a:off x="-3264" y="496851"/>
                <a:ext cx="599598" cy="439778"/>
              </a:xfrm>
              <a:custGeom>
                <a:avLst/>
                <a:gdLst>
                  <a:gd name="connsiteX0" fmla="*/ 510254 w 599598"/>
                  <a:gd name="connsiteY0" fmla="*/ 0 h 439778"/>
                  <a:gd name="connsiteX1" fmla="*/ 0 w 599598"/>
                  <a:gd name="connsiteY1" fmla="*/ 174403 h 439778"/>
                  <a:gd name="connsiteX2" fmla="*/ 90106 w 599598"/>
                  <a:gd name="connsiteY2" fmla="*/ 434054 h 439778"/>
                  <a:gd name="connsiteX3" fmla="*/ 599599 w 599598"/>
                  <a:gd name="connsiteY3" fmla="*/ 257270 h 439778"/>
                  <a:gd name="connsiteX4" fmla="*/ 510254 w 599598"/>
                  <a:gd name="connsiteY4" fmla="*/ 0 h 4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9598" h="439778">
                    <a:moveTo>
                      <a:pt x="510254" y="0"/>
                    </a:moveTo>
                    <a:lnTo>
                      <a:pt x="0" y="174403"/>
                    </a:lnTo>
                    <a:lnTo>
                      <a:pt x="90106" y="434054"/>
                    </a:lnTo>
                    <a:cubicBezTo>
                      <a:pt x="278511" y="460439"/>
                      <a:pt x="468059" y="394621"/>
                      <a:pt x="599599" y="257270"/>
                    </a:cubicBezTo>
                    <a:lnTo>
                      <a:pt x="510254" y="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8" name="Freeform: Shape 381">
                <a:extLst>
                  <a:ext uri="{FF2B5EF4-FFF2-40B4-BE49-F238E27FC236}">
                    <a16:creationId xmlns:a16="http://schemas.microsoft.com/office/drawing/2014/main" id="{DF34787E-2C2F-44C6-B5F6-2BEA5AA79251}"/>
                  </a:ext>
                </a:extLst>
              </p:cNvPr>
              <p:cNvSpPr/>
              <p:nvPr/>
            </p:nvSpPr>
            <p:spPr>
              <a:xfrm>
                <a:off x="-276917" y="371217"/>
                <a:ext cx="1078134" cy="458057"/>
              </a:xfrm>
              <a:custGeom>
                <a:avLst/>
                <a:gdLst>
                  <a:gd name="connsiteX0" fmla="*/ 1078135 w 1078134"/>
                  <a:gd name="connsiteY0" fmla="*/ 41910 h 458057"/>
                  <a:gd name="connsiteX1" fmla="*/ 618554 w 1078134"/>
                  <a:gd name="connsiteY1" fmla="*/ 458057 h 458057"/>
                  <a:gd name="connsiteX2" fmla="*/ 0 w 1078134"/>
                  <a:gd name="connsiteY2" fmla="*/ 416147 h 458057"/>
                  <a:gd name="connsiteX3" fmla="*/ 64294 w 1078134"/>
                  <a:gd name="connsiteY3" fmla="*/ 357950 h 458057"/>
                  <a:gd name="connsiteX4" fmla="*/ 98965 w 1078134"/>
                  <a:gd name="connsiteY4" fmla="*/ 326517 h 458057"/>
                  <a:gd name="connsiteX5" fmla="*/ 459581 w 1078134"/>
                  <a:gd name="connsiteY5" fmla="*/ 0 h 458057"/>
                  <a:gd name="connsiteX6" fmla="*/ 944975 w 1078134"/>
                  <a:gd name="connsiteY6" fmla="*/ 32957 h 458057"/>
                  <a:gd name="connsiteX7" fmla="*/ 991553 w 1078134"/>
                  <a:gd name="connsiteY7" fmla="*/ 36100 h 45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8134" h="458057">
                    <a:moveTo>
                      <a:pt x="1078135" y="41910"/>
                    </a:moveTo>
                    <a:lnTo>
                      <a:pt x="618554" y="458057"/>
                    </a:lnTo>
                    <a:lnTo>
                      <a:pt x="0" y="416147"/>
                    </a:lnTo>
                    <a:lnTo>
                      <a:pt x="64294" y="357950"/>
                    </a:lnTo>
                    <a:lnTo>
                      <a:pt x="98965" y="326517"/>
                    </a:lnTo>
                    <a:lnTo>
                      <a:pt x="459581" y="0"/>
                    </a:lnTo>
                    <a:lnTo>
                      <a:pt x="944975" y="32957"/>
                    </a:lnTo>
                    <a:lnTo>
                      <a:pt x="991553" y="3610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9" name="Freeform: Shape 382">
                <a:extLst>
                  <a:ext uri="{FF2B5EF4-FFF2-40B4-BE49-F238E27FC236}">
                    <a16:creationId xmlns:a16="http://schemas.microsoft.com/office/drawing/2014/main" id="{BD41349B-9382-4562-A2EB-0B030B473C21}"/>
                  </a:ext>
                </a:extLst>
              </p:cNvPr>
              <p:cNvSpPr/>
              <p:nvPr/>
            </p:nvSpPr>
            <p:spPr>
              <a:xfrm>
                <a:off x="-212623" y="371217"/>
                <a:ext cx="927258" cy="393954"/>
              </a:xfrm>
              <a:custGeom>
                <a:avLst/>
                <a:gdLst>
                  <a:gd name="connsiteX0" fmla="*/ 927259 w 927258"/>
                  <a:gd name="connsiteY0" fmla="*/ 36100 h 393954"/>
                  <a:gd name="connsiteX1" fmla="*/ 531971 w 927258"/>
                  <a:gd name="connsiteY1" fmla="*/ 393954 h 393954"/>
                  <a:gd name="connsiteX2" fmla="*/ 0 w 927258"/>
                  <a:gd name="connsiteY2" fmla="*/ 357950 h 393954"/>
                  <a:gd name="connsiteX3" fmla="*/ 34671 w 927258"/>
                  <a:gd name="connsiteY3" fmla="*/ 326517 h 393954"/>
                  <a:gd name="connsiteX4" fmla="*/ 395288 w 927258"/>
                  <a:gd name="connsiteY4" fmla="*/ 0 h 393954"/>
                  <a:gd name="connsiteX5" fmla="*/ 880682 w 927258"/>
                  <a:gd name="connsiteY5" fmla="*/ 32957 h 393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7258" h="393954">
                    <a:moveTo>
                      <a:pt x="927259" y="36100"/>
                    </a:moveTo>
                    <a:lnTo>
                      <a:pt x="531971" y="393954"/>
                    </a:lnTo>
                    <a:lnTo>
                      <a:pt x="0" y="357950"/>
                    </a:lnTo>
                    <a:lnTo>
                      <a:pt x="34671" y="326517"/>
                    </a:lnTo>
                    <a:lnTo>
                      <a:pt x="395288" y="0"/>
                    </a:lnTo>
                    <a:lnTo>
                      <a:pt x="880682" y="32957"/>
                    </a:lnTo>
                    <a:close/>
                  </a:path>
                </a:pathLst>
              </a:custGeom>
              <a:solidFill>
                <a:srgbClr val="484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94" name="Graphic 876">
              <a:extLst>
                <a:ext uri="{FF2B5EF4-FFF2-40B4-BE49-F238E27FC236}">
                  <a16:creationId xmlns:a16="http://schemas.microsoft.com/office/drawing/2014/main" id="{0651C3C4-664C-436D-A1A7-06A32D979200}"/>
                </a:ext>
              </a:extLst>
            </p:cNvPr>
            <p:cNvGrpSpPr/>
            <p:nvPr/>
          </p:nvGrpSpPr>
          <p:grpSpPr>
            <a:xfrm>
              <a:off x="-380835" y="555811"/>
              <a:ext cx="644461" cy="639318"/>
              <a:chOff x="-380835" y="555811"/>
              <a:chExt cx="644461" cy="639318"/>
            </a:xfrm>
            <a:solidFill>
              <a:srgbClr val="FFD524"/>
            </a:solidFill>
          </p:grpSpPr>
          <p:sp>
            <p:nvSpPr>
              <p:cNvPr id="295" name="Freeform: Shape 378">
                <a:extLst>
                  <a:ext uri="{FF2B5EF4-FFF2-40B4-BE49-F238E27FC236}">
                    <a16:creationId xmlns:a16="http://schemas.microsoft.com/office/drawing/2014/main" id="{AD5EABB7-B2A6-4BF4-B019-6B0F21500B96}"/>
                  </a:ext>
                </a:extLst>
              </p:cNvPr>
              <p:cNvSpPr/>
              <p:nvPr/>
            </p:nvSpPr>
            <p:spPr>
              <a:xfrm>
                <a:off x="-321494" y="555811"/>
                <a:ext cx="585120" cy="588168"/>
              </a:xfrm>
              <a:custGeom>
                <a:avLst/>
                <a:gdLst>
                  <a:gd name="connsiteX0" fmla="*/ 24956 w 585120"/>
                  <a:gd name="connsiteY0" fmla="*/ 588169 h 588168"/>
                  <a:gd name="connsiteX1" fmla="*/ 0 w 585120"/>
                  <a:gd name="connsiteY1" fmla="*/ 585883 h 588168"/>
                  <a:gd name="connsiteX2" fmla="*/ 32766 w 585120"/>
                  <a:gd name="connsiteY2" fmla="*/ 222790 h 588168"/>
                  <a:gd name="connsiteX3" fmla="*/ 575596 w 585120"/>
                  <a:gd name="connsiteY3" fmla="*/ 0 h 588168"/>
                  <a:gd name="connsiteX4" fmla="*/ 585121 w 585120"/>
                  <a:gd name="connsiteY4" fmla="*/ 23241 h 588168"/>
                  <a:gd name="connsiteX5" fmla="*/ 56388 w 585120"/>
                  <a:gd name="connsiteY5" fmla="*/ 240221 h 58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5120" h="588168">
                    <a:moveTo>
                      <a:pt x="24956" y="588169"/>
                    </a:moveTo>
                    <a:lnTo>
                      <a:pt x="0" y="585883"/>
                    </a:lnTo>
                    <a:lnTo>
                      <a:pt x="32766" y="222790"/>
                    </a:lnTo>
                    <a:lnTo>
                      <a:pt x="575596" y="0"/>
                    </a:lnTo>
                    <a:lnTo>
                      <a:pt x="585121" y="23241"/>
                    </a:lnTo>
                    <a:lnTo>
                      <a:pt x="56388" y="240221"/>
                    </a:ln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6" name="Freeform: Shape 379">
                <a:extLst>
                  <a:ext uri="{FF2B5EF4-FFF2-40B4-BE49-F238E27FC236}">
                    <a16:creationId xmlns:a16="http://schemas.microsoft.com/office/drawing/2014/main" id="{218B0A24-83E5-4CE7-BED0-853DA2EE3382}"/>
                  </a:ext>
                </a:extLst>
              </p:cNvPr>
              <p:cNvSpPr/>
              <p:nvPr/>
            </p:nvSpPr>
            <p:spPr>
              <a:xfrm>
                <a:off x="-380835" y="1007010"/>
                <a:ext cx="121695" cy="188118"/>
              </a:xfrm>
              <a:custGeom>
                <a:avLst/>
                <a:gdLst>
                  <a:gd name="connsiteX0" fmla="*/ 85058 w 121695"/>
                  <a:gd name="connsiteY0" fmla="*/ 1619 h 188118"/>
                  <a:gd name="connsiteX1" fmla="*/ 79915 w 121695"/>
                  <a:gd name="connsiteY1" fmla="*/ 0 h 188118"/>
                  <a:gd name="connsiteX2" fmla="*/ 0 w 121695"/>
                  <a:gd name="connsiteY2" fmla="*/ 170783 h 188118"/>
                  <a:gd name="connsiteX3" fmla="*/ 111824 w 121695"/>
                  <a:gd name="connsiteY3" fmla="*/ 188119 h 188118"/>
                  <a:gd name="connsiteX4" fmla="*/ 85058 w 121695"/>
                  <a:gd name="connsiteY4" fmla="*/ 1619 h 18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695" h="188118">
                    <a:moveTo>
                      <a:pt x="85058" y="1619"/>
                    </a:moveTo>
                    <a:lnTo>
                      <a:pt x="79915" y="0"/>
                    </a:lnTo>
                    <a:cubicBezTo>
                      <a:pt x="64484" y="5810"/>
                      <a:pt x="10573" y="35814"/>
                      <a:pt x="0" y="170783"/>
                    </a:cubicBezTo>
                    <a:lnTo>
                      <a:pt x="111824" y="188119"/>
                    </a:lnTo>
                    <a:cubicBezTo>
                      <a:pt x="140684" y="56483"/>
                      <a:pt x="98393" y="12002"/>
                      <a:pt x="85058" y="1619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290" name="กล่องข้อความ 289">
            <a:extLst>
              <a:ext uri="{FF2B5EF4-FFF2-40B4-BE49-F238E27FC236}">
                <a16:creationId xmlns:a16="http://schemas.microsoft.com/office/drawing/2014/main" id="{C086790B-FD77-4172-8431-A2B35A8F799A}"/>
              </a:ext>
            </a:extLst>
          </p:cNvPr>
          <p:cNvSpPr txBox="1"/>
          <p:nvPr/>
        </p:nvSpPr>
        <p:spPr>
          <a:xfrm>
            <a:off x="637834" y="457599"/>
            <a:ext cx="26073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MN Tomyam" pitchFamily="2" charset="0"/>
                <a:cs typeface="MN Tomyam" pitchFamily="2" charset="0"/>
              </a:rPr>
              <a:t>Exercise 2</a:t>
            </a:r>
          </a:p>
        </p:txBody>
      </p:sp>
      <p:sp>
        <p:nvSpPr>
          <p:cNvPr id="300" name="กล่องข้อความ 299">
            <a:extLst>
              <a:ext uri="{FF2B5EF4-FFF2-40B4-BE49-F238E27FC236}">
                <a16:creationId xmlns:a16="http://schemas.microsoft.com/office/drawing/2014/main" id="{0C32AAF9-B4FA-4C32-B23B-7C3FF634E930}"/>
              </a:ext>
            </a:extLst>
          </p:cNvPr>
          <p:cNvSpPr txBox="1"/>
          <p:nvPr/>
        </p:nvSpPr>
        <p:spPr>
          <a:xfrm>
            <a:off x="3546204" y="156228"/>
            <a:ext cx="69658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MN Tomyam" pitchFamily="2" charset="0"/>
                <a:cs typeface="MN Tomyam" pitchFamily="2" charset="0"/>
              </a:rPr>
              <a:t>Directions: Change these statements to negatives.</a:t>
            </a:r>
          </a:p>
        </p:txBody>
      </p:sp>
      <p:sp>
        <p:nvSpPr>
          <p:cNvPr id="301" name="กล่องข้อความ 300">
            <a:extLst>
              <a:ext uri="{FF2B5EF4-FFF2-40B4-BE49-F238E27FC236}">
                <a16:creationId xmlns:a16="http://schemas.microsoft.com/office/drawing/2014/main" id="{A0F0B18B-A09B-4635-96AE-8C9C0540241B}"/>
              </a:ext>
            </a:extLst>
          </p:cNvPr>
          <p:cNvSpPr txBox="1"/>
          <p:nvPr/>
        </p:nvSpPr>
        <p:spPr>
          <a:xfrm>
            <a:off x="3459051" y="687952"/>
            <a:ext cx="69658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Example:  </a:t>
            </a:r>
            <a:r>
              <a:rPr lang="en-US" sz="20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My grandfather goes to the church every Sunday.</a:t>
            </a:r>
          </a:p>
          <a:p>
            <a:r>
              <a:rPr lang="en-US" sz="20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	 My grandfather </a:t>
            </a:r>
            <a:r>
              <a:rPr lang="en-US" sz="2000" u="sng" dirty="0">
                <a:solidFill>
                  <a:srgbClr val="C00000"/>
                </a:solidFill>
                <a:latin typeface="MN Tomyam" pitchFamily="2" charset="0"/>
                <a:cs typeface="MN Tomyam" pitchFamily="2" charset="0"/>
              </a:rPr>
              <a:t>doesn’t go </a:t>
            </a:r>
            <a:r>
              <a:rPr lang="en-US" sz="20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the church every Sunday.</a:t>
            </a:r>
          </a:p>
        </p:txBody>
      </p:sp>
      <p:sp>
        <p:nvSpPr>
          <p:cNvPr id="302" name="กล่องข้อความ 301">
            <a:extLst>
              <a:ext uri="{FF2B5EF4-FFF2-40B4-BE49-F238E27FC236}">
                <a16:creationId xmlns:a16="http://schemas.microsoft.com/office/drawing/2014/main" id="{E08A7CC5-BC63-4990-9FB5-10DCE00C6305}"/>
              </a:ext>
            </a:extLst>
          </p:cNvPr>
          <p:cNvSpPr txBox="1"/>
          <p:nvPr/>
        </p:nvSpPr>
        <p:spPr>
          <a:xfrm>
            <a:off x="2875054" y="1387354"/>
            <a:ext cx="8533152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1. My father smokes cigarettes.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____________________________________________________________________________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2. The boy does his homework in the evening.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____________________________________________________________________________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3. We eat rice for breakfast every day.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____________________________________________________________________________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4. The party begins at 8 pm.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____________________________________________________________________________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5. Jimmy and Mark study in the university.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____________________________________________________________________________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6. The children like cookies.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____________________________________________________________________________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7. They always agree with her.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____________________________________________________________________________</a:t>
            </a:r>
          </a:p>
        </p:txBody>
      </p:sp>
      <p:cxnSp>
        <p:nvCxnSpPr>
          <p:cNvPr id="3" name="ลูกศรเชื่อมต่อแบบตรง 2">
            <a:extLst>
              <a:ext uri="{FF2B5EF4-FFF2-40B4-BE49-F238E27FC236}">
                <a16:creationId xmlns:a16="http://schemas.microsoft.com/office/drawing/2014/main" id="{B0BA537F-9E2C-4370-BDD3-D40B07809276}"/>
              </a:ext>
            </a:extLst>
          </p:cNvPr>
          <p:cNvCxnSpPr/>
          <p:nvPr/>
        </p:nvCxnSpPr>
        <p:spPr>
          <a:xfrm>
            <a:off x="3679125" y="1227040"/>
            <a:ext cx="7297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000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raphic 45029">
            <a:extLst>
              <a:ext uri="{FF2B5EF4-FFF2-40B4-BE49-F238E27FC236}">
                <a16:creationId xmlns:a16="http://schemas.microsoft.com/office/drawing/2014/main" id="{B548F3C4-B46C-485D-A075-564E7375001A}"/>
              </a:ext>
            </a:extLst>
          </p:cNvPr>
          <p:cNvGrpSpPr/>
          <p:nvPr/>
        </p:nvGrpSpPr>
        <p:grpSpPr>
          <a:xfrm>
            <a:off x="9830935" y="2079218"/>
            <a:ext cx="210401" cy="182708"/>
            <a:chOff x="9117820" y="2027686"/>
            <a:chExt cx="210401" cy="182708"/>
          </a:xfrm>
        </p:grpSpPr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23D2C43-0196-4E6D-8555-A4B7EEA36576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566C4FB0-5887-4A2B-8721-FC0A9E5967BA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DF85A6B7-58C4-4CB6-940F-00DEA498DE6F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585DB374-48C4-4A02-824B-CE8CB81A6D03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8EABCE53-FC10-40BF-A8D8-06AE8F97498C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3DBF59F2-B197-494C-AC47-B73FCA5C5142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32FBE238-06A3-4F3A-B4E6-CFA76AEB6B5F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EE3A4D84-9FAB-4CE5-A0E3-D6F26850DAA2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533D07C1-AF3C-4205-8499-D5FA8AE62646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8C0059B5-9F20-48FC-807C-BF43A6614186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54E3FCA5-F5C9-4CD4-904E-813EAC3A8219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8AD4C814-7818-4D29-8821-7E500D397950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106EF762-6C91-4E74-90E2-924638B00764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DB637461-A3CD-4CD2-8A65-2D95916AE8CB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767EC3AD-44F2-4191-B457-1D382DC98879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6A88ACCC-B197-4321-BA89-7500FCEA7288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CB46B91A-E422-4905-9457-7CF5E7CAB43F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21528390-CD80-49F0-A02F-84A7F1F3C801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DCD96F86-34A6-4F04-869B-AA753AC4019B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CB3AE5D4-9033-4E70-863C-405D2F408EBB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F274F043-F5E1-4A1E-A6B9-3FABE2A5E6A7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FDF54FEB-8B01-4EDE-85D5-C767FF70787F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60355785-8EB8-4789-A25C-D533E660FAB0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15B51C13-6054-4CD0-9689-C877CB33B478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986321F7-F4A6-4FFC-BC23-5DE437248C18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B8835E86-5C0F-4031-B0BC-8CEE2BF41AC5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1D7D7F54-7C38-4070-8DBD-D5DD08DBC96A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DD39B985-ED21-494C-974D-9347E5193923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C0DEC117-3633-4335-B434-5D38499B247B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DCFDA33C-A4B7-4EBD-ABFD-D70EEE2316C0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0823617D-7AEE-4E67-82C4-8527722EF54F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5BDDD833-48C6-4061-8ED2-64A396352681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E3A0506-924A-4CF8-B331-1B277BA52BFE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AA4D419B-CA47-4EBA-89D8-E96FD0D30271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88900BEB-17FA-407D-8D8F-E11408CF4280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78C40008-62DE-4B42-9352-DFBB9043F5E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A628C35B-76BC-4EA6-A98D-CAAC4B184A28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FEE45D0C-C07F-45DD-A850-C8267BDFF45A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4ED53395-CBE8-4FA2-98FE-AB143097066E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D823A45C-7359-40AD-A567-F9416BDD83F9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9F2F4C29-062F-4ABC-8881-C4BC8B9BDD9C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2D57DE72-CC20-422A-8141-A4184BF5C710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FE550BCB-1B1F-4C4B-BE70-2E568AA36DE6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0AB4A357-E861-44B0-A626-B9DF5429838A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B7AFD9ED-C490-426A-85C2-CF3CFA9C30E6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65E62BD8-843A-4DBD-A64E-272220E84B88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88F0C1B1-6708-47E8-9AC6-EDFCE49884A5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E545E554-B80D-45ED-84FF-2C222A8127A1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5FB841E1-95A7-47C6-B327-4BEDAAD39F0A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3D5800EA-FC66-44C3-BF7D-2C6CBCED444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BE7FC410-1331-46BD-89CD-7A7348449FB1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62F69AA5-AECD-4B3A-B704-57EB4A3405AB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F6D23DE9-A7A8-4EC2-BF53-37C8F2C7F2F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BEADE89A-488D-402C-A0B9-B1B4EAFA5BBF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D7180AC3-B316-435A-A445-00C75E010658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B0B4A5F1-6F70-4AC3-8BA2-BD6A8BDCF7EA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D5EF6DEF-8D80-4BCE-9B16-BF870E46A177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01628AC3-2661-4E71-B119-749348B36FEF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CEE3F58C-D257-4902-A1C2-7673F310BE27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B108E397-D158-42B6-A2D5-039985EEBD21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C7C47DA-C143-41EF-9BF0-52D28420D844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B612EEB8-4EFF-40F8-928D-1A671D3C7A23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3AD25089-1CB5-4999-A87A-27F21CAAE079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FC73C872-C5C5-46E3-858E-6A7E4F646A4E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32392B64-C798-42A4-88B4-01B9E91464B3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D039D937-C3A5-4FDB-AC46-04033ADE861C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5FB5D96B-8721-48BB-AC3C-0F305206243D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0E139F51-A703-4A54-9985-1D726686C19E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5412AA7F-F3C7-46DB-9B0C-3EE5FE6D1BE6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624BB68D-2B42-44EA-95EC-2BBC205EE205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3AEFBF4C-CACC-4C14-A3BC-C58E1EB8C73B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36688B85-0B76-4BEE-80EE-ADEC24DD628A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8949E708-7D88-4DC7-B686-CC450DAC1133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83CA94E0-39FE-45C4-BE05-4E9A4D28CE10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C00BE884-8F9D-4687-A7C2-5E5A3F3F9598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DBF0C55A-3EAD-4339-91DC-B74E6B07D907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E0474D4E-0DFB-44C0-BBC7-8086742F738F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BAAD9B68-8648-4028-A336-6D55CC31A711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266DD2D0-D205-49F7-9D00-F08F565E7D3D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90A1BA69-F6BE-477B-8C4C-2DAB1F21A503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361E5200-02DE-4F54-8C94-0F51913477DF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82901508-E80E-4333-88F6-3A7617A0AD61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0227099A-A79C-491C-9D56-F466A5D5829D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9AA82BFE-75B0-43B3-A82F-B15019F81F7F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EFE92232-B6DA-4E4D-ABE7-5CECB9FF412D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0DCF134E-5CDA-41C4-B14F-3109AB10C934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97F8E65-7C90-438F-9090-A64F44ED8E7F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D0DA77A5-51E7-45B5-8655-CA2C9828EC4D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D762AA74-E7C3-43EE-B0C3-46DDC7651646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E4BB73AD-2C2B-4C68-9AE6-107A92EB2021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5BCF411-B309-4EA2-8E2F-47C980C32162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4C446F5C-1AEC-49DD-8CEC-30F9451D9D91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44B269ED-A823-4260-A3E4-4B1C59AB1A83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6DC8354A-D137-4A1F-A13C-AC5149CAC320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9FE1D1-5629-4AA5-BA43-0E0E897A1FA0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F14E8E64-30AD-4CA4-A18C-ADCB534625AD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97641514-0F7E-4CB7-8DC9-2130CDF1E4F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305ED56A-78F6-48D2-8B60-917692714461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4A427550-0CD8-49DB-9A1F-9CF021C1BC18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A54AA018-5632-496C-9CD7-B6D20B3A4F9D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96A5123-D7CA-4F77-8153-557D52A201E1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04E52D41-82C7-497F-8996-9AC81105A25F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0292A45-4422-483F-A5B0-E987263FBC24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9740" name="Freeform: Shape 19739">
            <a:extLst>
              <a:ext uri="{FF2B5EF4-FFF2-40B4-BE49-F238E27FC236}">
                <a16:creationId xmlns:a16="http://schemas.microsoft.com/office/drawing/2014/main" id="{9886F880-9448-4602-A039-E5E902E70DA1}"/>
              </a:ext>
            </a:extLst>
          </p:cNvPr>
          <p:cNvSpPr/>
          <p:nvPr/>
        </p:nvSpPr>
        <p:spPr>
          <a:xfrm rot="2487190">
            <a:off x="-1061224" y="-1550828"/>
            <a:ext cx="3950505" cy="4542922"/>
          </a:xfrm>
          <a:custGeom>
            <a:avLst/>
            <a:gdLst>
              <a:gd name="connsiteX0" fmla="*/ 3936674 w 5532100"/>
              <a:gd name="connsiteY0" fmla="*/ 44776 h 6709605"/>
              <a:gd name="connsiteX1" fmla="*/ 2572163 w 5532100"/>
              <a:gd name="connsiteY1" fmla="*/ 86276 h 6709605"/>
              <a:gd name="connsiteX2" fmla="*/ 1676454 w 5532100"/>
              <a:gd name="connsiteY2" fmla="*/ 559528 h 6709605"/>
              <a:gd name="connsiteX3" fmla="*/ 1324166 w 5532100"/>
              <a:gd name="connsiteY3" fmla="*/ 1581307 h 6709605"/>
              <a:gd name="connsiteX4" fmla="*/ 778519 w 5532100"/>
              <a:gd name="connsiteY4" fmla="*/ 2489453 h 6709605"/>
              <a:gd name="connsiteX5" fmla="*/ 285761 w 5532100"/>
              <a:gd name="connsiteY5" fmla="*/ 2785579 h 6709605"/>
              <a:gd name="connsiteX6" fmla="*/ 1025 w 5532100"/>
              <a:gd name="connsiteY6" fmla="*/ 3499450 h 6709605"/>
              <a:gd name="connsiteX7" fmla="*/ 1564000 w 5532100"/>
              <a:gd name="connsiteY7" fmla="*/ 4684085 h 6709605"/>
              <a:gd name="connsiteX8" fmla="*/ 2381554 w 5532100"/>
              <a:gd name="connsiteY8" fmla="*/ 5406988 h 6709605"/>
              <a:gd name="connsiteX9" fmla="*/ 2950111 w 5532100"/>
              <a:gd name="connsiteY9" fmla="*/ 6470136 h 6709605"/>
              <a:gd name="connsiteX10" fmla="*/ 4468575 w 5532100"/>
              <a:gd name="connsiteY10" fmla="*/ 6265387 h 6709605"/>
              <a:gd name="connsiteX11" fmla="*/ 4872050 w 5532100"/>
              <a:gd name="connsiteY11" fmla="*/ 5544316 h 6709605"/>
              <a:gd name="connsiteX12" fmla="*/ 5462077 w 5532100"/>
              <a:gd name="connsiteY12" fmla="*/ 3387126 h 6709605"/>
              <a:gd name="connsiteX13" fmla="*/ 5343076 w 5532100"/>
              <a:gd name="connsiteY13" fmla="*/ 1190661 h 6709605"/>
              <a:gd name="connsiteX14" fmla="*/ 4011425 w 5532100"/>
              <a:gd name="connsiteY14" fmla="*/ 51977 h 6709605"/>
              <a:gd name="connsiteX15" fmla="*/ 3936674 w 5532100"/>
              <a:gd name="connsiteY15" fmla="*/ 44776 h 670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2100" h="6709605">
                <a:moveTo>
                  <a:pt x="3936674" y="44776"/>
                </a:moveTo>
                <a:cubicBezTo>
                  <a:pt x="3486986" y="-26309"/>
                  <a:pt x="3009152" y="-12956"/>
                  <a:pt x="2572163" y="86276"/>
                </a:cubicBezTo>
                <a:cubicBezTo>
                  <a:pt x="2243571" y="160897"/>
                  <a:pt x="1912622" y="297832"/>
                  <a:pt x="1676454" y="559528"/>
                </a:cubicBezTo>
                <a:cubicBezTo>
                  <a:pt x="1439370" y="822140"/>
                  <a:pt x="1395514" y="1232815"/>
                  <a:pt x="1324166" y="1581307"/>
                </a:cubicBezTo>
                <a:cubicBezTo>
                  <a:pt x="1246535" y="1960039"/>
                  <a:pt x="1089570" y="2285752"/>
                  <a:pt x="778519" y="2489453"/>
                </a:cubicBezTo>
                <a:cubicBezTo>
                  <a:pt x="617627" y="2594838"/>
                  <a:pt x="431992" y="2657938"/>
                  <a:pt x="285761" y="2785579"/>
                </a:cubicBezTo>
                <a:cubicBezTo>
                  <a:pt x="94235" y="2952755"/>
                  <a:pt x="-11674" y="3225840"/>
                  <a:pt x="1025" y="3499450"/>
                </a:cubicBezTo>
                <a:cubicBezTo>
                  <a:pt x="42132" y="4388089"/>
                  <a:pt x="962845" y="4468339"/>
                  <a:pt x="1564000" y="4684085"/>
                </a:cubicBezTo>
                <a:cubicBezTo>
                  <a:pt x="1933699" y="4816700"/>
                  <a:pt x="2188849" y="5038991"/>
                  <a:pt x="2381554" y="5406988"/>
                </a:cubicBezTo>
                <a:cubicBezTo>
                  <a:pt x="2569676" y="5766476"/>
                  <a:pt x="2652152" y="6184483"/>
                  <a:pt x="2950111" y="6470136"/>
                </a:cubicBezTo>
                <a:cubicBezTo>
                  <a:pt x="3395609" y="6897175"/>
                  <a:pt x="4129771" y="6706172"/>
                  <a:pt x="4468575" y="6265387"/>
                </a:cubicBezTo>
                <a:cubicBezTo>
                  <a:pt x="4634049" y="6050035"/>
                  <a:pt x="4760773" y="5798026"/>
                  <a:pt x="4872050" y="5544316"/>
                </a:cubicBezTo>
                <a:cubicBezTo>
                  <a:pt x="5167259" y="4871160"/>
                  <a:pt x="5361142" y="4132678"/>
                  <a:pt x="5462077" y="3387126"/>
                </a:cubicBezTo>
                <a:cubicBezTo>
                  <a:pt x="5558298" y="2675873"/>
                  <a:pt x="5585920" y="1889870"/>
                  <a:pt x="5343076" y="1190661"/>
                </a:cubicBezTo>
                <a:cubicBezTo>
                  <a:pt x="5118822" y="544996"/>
                  <a:pt x="4637191" y="124765"/>
                  <a:pt x="4011425" y="51977"/>
                </a:cubicBezTo>
                <a:cubicBezTo>
                  <a:pt x="3986683" y="49097"/>
                  <a:pt x="3961416" y="48573"/>
                  <a:pt x="3936674" y="44776"/>
                </a:cubicBezTo>
                <a:close/>
              </a:path>
            </a:pathLst>
          </a:custGeom>
          <a:solidFill>
            <a:srgbClr val="0F5B42"/>
          </a:solidFill>
          <a:ln w="13091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grpSp>
        <p:nvGrpSpPr>
          <p:cNvPr id="952" name="Group 951">
            <a:extLst>
              <a:ext uri="{FF2B5EF4-FFF2-40B4-BE49-F238E27FC236}">
                <a16:creationId xmlns:a16="http://schemas.microsoft.com/office/drawing/2014/main" id="{86190CF7-2FFB-43CB-9F48-1A1E37DEDC2F}"/>
              </a:ext>
            </a:extLst>
          </p:cNvPr>
          <p:cNvGrpSpPr/>
          <p:nvPr/>
        </p:nvGrpSpPr>
        <p:grpSpPr>
          <a:xfrm flipH="1">
            <a:off x="-489819" y="5278611"/>
            <a:ext cx="2321182" cy="2091093"/>
            <a:chOff x="6096000" y="5445343"/>
            <a:chExt cx="2321182" cy="2091093"/>
          </a:xfrm>
        </p:grpSpPr>
        <p:grpSp>
          <p:nvGrpSpPr>
            <p:cNvPr id="953" name="Graphic 41">
              <a:extLst>
                <a:ext uri="{FF2B5EF4-FFF2-40B4-BE49-F238E27FC236}">
                  <a16:creationId xmlns:a16="http://schemas.microsoft.com/office/drawing/2014/main" id="{39E07CF6-D75C-4D9E-8C56-D59F49401B1C}"/>
                </a:ext>
              </a:extLst>
            </p:cNvPr>
            <p:cNvGrpSpPr/>
            <p:nvPr/>
          </p:nvGrpSpPr>
          <p:grpSpPr>
            <a:xfrm rot="974920">
              <a:off x="6164635" y="5445343"/>
              <a:ext cx="2252547" cy="2081013"/>
              <a:chOff x="5533993" y="2919380"/>
              <a:chExt cx="1124620" cy="1022571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984" name="Graphic 41">
                <a:extLst>
                  <a:ext uri="{FF2B5EF4-FFF2-40B4-BE49-F238E27FC236}">
                    <a16:creationId xmlns:a16="http://schemas.microsoft.com/office/drawing/2014/main" id="{033EF862-A754-4298-9861-49C3C731B827}"/>
                  </a:ext>
                </a:extLst>
              </p:cNvPr>
              <p:cNvGrpSpPr/>
              <p:nvPr/>
            </p:nvGrpSpPr>
            <p:grpSpPr>
              <a:xfrm>
                <a:off x="5533993" y="2919380"/>
                <a:ext cx="696150" cy="754633"/>
                <a:chOff x="5533993" y="2919380"/>
                <a:chExt cx="696150" cy="754633"/>
              </a:xfrm>
              <a:grpFill/>
            </p:grpSpPr>
            <p:sp>
              <p:nvSpPr>
                <p:cNvPr id="1001" name="Freeform: Shape 1000">
                  <a:extLst>
                    <a:ext uri="{FF2B5EF4-FFF2-40B4-BE49-F238E27FC236}">
                      <a16:creationId xmlns:a16="http://schemas.microsoft.com/office/drawing/2014/main" id="{51CDEF11-4EDA-4AD4-97BC-C614D7706A23}"/>
                    </a:ext>
                  </a:extLst>
                </p:cNvPr>
                <p:cNvSpPr/>
                <p:nvPr/>
              </p:nvSpPr>
              <p:spPr>
                <a:xfrm>
                  <a:off x="5533993" y="2919380"/>
                  <a:ext cx="696150" cy="754633"/>
                </a:xfrm>
                <a:custGeom>
                  <a:avLst/>
                  <a:gdLst>
                    <a:gd name="connsiteX0" fmla="*/ 682022 w 696150"/>
                    <a:gd name="connsiteY0" fmla="*/ 249206 h 754633"/>
                    <a:gd name="connsiteX1" fmla="*/ 293973 w 696150"/>
                    <a:gd name="connsiteY1" fmla="*/ 730885 h 754633"/>
                    <a:gd name="connsiteX2" fmla="*/ 204343 w 696150"/>
                    <a:gd name="connsiteY2" fmla="*/ 740505 h 754633"/>
                    <a:gd name="connsiteX3" fmla="*/ 23749 w 696150"/>
                    <a:gd name="connsiteY3" fmla="*/ 594963 h 754633"/>
                    <a:gd name="connsiteX4" fmla="*/ 14129 w 696150"/>
                    <a:gd name="connsiteY4" fmla="*/ 505333 h 754633"/>
                    <a:gd name="connsiteX5" fmla="*/ 402177 w 696150"/>
                    <a:gd name="connsiteY5" fmla="*/ 23749 h 754633"/>
                    <a:gd name="connsiteX6" fmla="*/ 491807 w 696150"/>
                    <a:gd name="connsiteY6" fmla="*/ 14129 h 754633"/>
                    <a:gd name="connsiteX7" fmla="*/ 672401 w 696150"/>
                    <a:gd name="connsiteY7" fmla="*/ 159671 h 754633"/>
                    <a:gd name="connsiteX8" fmla="*/ 682022 w 696150"/>
                    <a:gd name="connsiteY8" fmla="*/ 249206 h 754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96150" h="754633">
                      <a:moveTo>
                        <a:pt x="682022" y="249206"/>
                      </a:moveTo>
                      <a:lnTo>
                        <a:pt x="293973" y="730885"/>
                      </a:lnTo>
                      <a:cubicBezTo>
                        <a:pt x="271875" y="758317"/>
                        <a:pt x="231775" y="762603"/>
                        <a:pt x="204343" y="740505"/>
                      </a:cubicBezTo>
                      <a:lnTo>
                        <a:pt x="23749" y="594963"/>
                      </a:lnTo>
                      <a:cubicBezTo>
                        <a:pt x="-3683" y="572865"/>
                        <a:pt x="-7969" y="532765"/>
                        <a:pt x="14129" y="505333"/>
                      </a:cubicBezTo>
                      <a:lnTo>
                        <a:pt x="402177" y="23749"/>
                      </a:lnTo>
                      <a:cubicBezTo>
                        <a:pt x="424275" y="-3683"/>
                        <a:pt x="464375" y="-7969"/>
                        <a:pt x="491807" y="14129"/>
                      </a:cubicBezTo>
                      <a:lnTo>
                        <a:pt x="672401" y="159671"/>
                      </a:lnTo>
                      <a:cubicBezTo>
                        <a:pt x="699833" y="181673"/>
                        <a:pt x="704120" y="221869"/>
                        <a:pt x="682022" y="2492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1002" name="Freeform: Shape 1001">
                  <a:extLst>
                    <a:ext uri="{FF2B5EF4-FFF2-40B4-BE49-F238E27FC236}">
                      <a16:creationId xmlns:a16="http://schemas.microsoft.com/office/drawing/2014/main" id="{911D09FA-5124-4B9A-8791-4BB67906AF37}"/>
                    </a:ext>
                  </a:extLst>
                </p:cNvPr>
                <p:cNvSpPr/>
                <p:nvPr/>
              </p:nvSpPr>
              <p:spPr>
                <a:xfrm>
                  <a:off x="5575777" y="3374263"/>
                  <a:ext cx="148221" cy="148238"/>
                </a:xfrm>
                <a:custGeom>
                  <a:avLst/>
                  <a:gdLst>
                    <a:gd name="connsiteX0" fmla="*/ 131793 w 148221"/>
                    <a:gd name="connsiteY0" fmla="*/ 120649 h 148238"/>
                    <a:gd name="connsiteX1" fmla="*/ 27590 w 148221"/>
                    <a:gd name="connsiteY1" fmla="*/ 131889 h 148238"/>
                    <a:gd name="connsiteX2" fmla="*/ 16350 w 148221"/>
                    <a:gd name="connsiteY2" fmla="*/ 27590 h 148238"/>
                    <a:gd name="connsiteX3" fmla="*/ 120649 w 148221"/>
                    <a:gd name="connsiteY3" fmla="*/ 16350 h 148238"/>
                    <a:gd name="connsiteX4" fmla="*/ 131793 w 14822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21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463" y="41973"/>
                        <a:pt x="157511" y="88740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3" name="Freeform: Shape 1002">
                  <a:extLst>
                    <a:ext uri="{FF2B5EF4-FFF2-40B4-BE49-F238E27FC236}">
                      <a16:creationId xmlns:a16="http://schemas.microsoft.com/office/drawing/2014/main" id="{ACBEFA0A-6FFD-416A-A42A-D0032B15C7C4}"/>
                    </a:ext>
                  </a:extLst>
                </p:cNvPr>
                <p:cNvSpPr/>
                <p:nvPr/>
              </p:nvSpPr>
              <p:spPr>
                <a:xfrm>
                  <a:off x="5685409" y="3238151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4" name="Freeform: Shape 1003">
                  <a:extLst>
                    <a:ext uri="{FF2B5EF4-FFF2-40B4-BE49-F238E27FC236}">
                      <a16:creationId xmlns:a16="http://schemas.microsoft.com/office/drawing/2014/main" id="{E1A0350E-3392-4363-B08A-3A4AFD932DDB}"/>
                    </a:ext>
                  </a:extLst>
                </p:cNvPr>
                <p:cNvSpPr/>
                <p:nvPr/>
              </p:nvSpPr>
              <p:spPr>
                <a:xfrm>
                  <a:off x="5798947" y="3097181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171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5" name="Freeform: Shape 1004">
                  <a:extLst>
                    <a:ext uri="{FF2B5EF4-FFF2-40B4-BE49-F238E27FC236}">
                      <a16:creationId xmlns:a16="http://schemas.microsoft.com/office/drawing/2014/main" id="{0886EEDC-BD9C-4AAA-B3C5-11633ADBAB4C}"/>
                    </a:ext>
                  </a:extLst>
                </p:cNvPr>
                <p:cNvSpPr/>
                <p:nvPr/>
              </p:nvSpPr>
              <p:spPr>
                <a:xfrm>
                  <a:off x="5914390" y="2953829"/>
                  <a:ext cx="148301" cy="148268"/>
                </a:xfrm>
                <a:custGeom>
                  <a:avLst/>
                  <a:gdLst>
                    <a:gd name="connsiteX0" fmla="*/ 131889 w 148301"/>
                    <a:gd name="connsiteY0" fmla="*/ 120649 h 148268"/>
                    <a:gd name="connsiteX1" fmla="*/ 27590 w 148301"/>
                    <a:gd name="connsiteY1" fmla="*/ 131889 h 148268"/>
                    <a:gd name="connsiteX2" fmla="*/ 16350 w 148301"/>
                    <a:gd name="connsiteY2" fmla="*/ 27590 h 148268"/>
                    <a:gd name="connsiteX3" fmla="*/ 120554 w 148301"/>
                    <a:gd name="connsiteY3" fmla="*/ 16350 h 148268"/>
                    <a:gd name="connsiteX4" fmla="*/ 131889 w 148301"/>
                    <a:gd name="connsiteY4" fmla="*/ 120649 h 14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301" h="148268">
                      <a:moveTo>
                        <a:pt x="131889" y="120649"/>
                      </a:moveTo>
                      <a:cubicBezTo>
                        <a:pt x="106266" y="152558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558" y="42068"/>
                        <a:pt x="157606" y="88836"/>
                        <a:pt x="131889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6" name="Freeform: Shape 1005">
                  <a:extLst>
                    <a:ext uri="{FF2B5EF4-FFF2-40B4-BE49-F238E27FC236}">
                      <a16:creationId xmlns:a16="http://schemas.microsoft.com/office/drawing/2014/main" id="{8C035639-874B-43A6-9534-48618912019D}"/>
                    </a:ext>
                  </a:extLst>
                </p:cNvPr>
                <p:cNvSpPr/>
                <p:nvPr/>
              </p:nvSpPr>
              <p:spPr>
                <a:xfrm>
                  <a:off x="5703316" y="3476942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7" name="Freeform: Shape 1006">
                  <a:extLst>
                    <a:ext uri="{FF2B5EF4-FFF2-40B4-BE49-F238E27FC236}">
                      <a16:creationId xmlns:a16="http://schemas.microsoft.com/office/drawing/2014/main" id="{DC49D43A-1D3F-450D-BCDC-0FC7EB6D0257}"/>
                    </a:ext>
                  </a:extLst>
                </p:cNvPr>
                <p:cNvSpPr/>
                <p:nvPr/>
              </p:nvSpPr>
              <p:spPr>
                <a:xfrm>
                  <a:off x="5812949" y="3341021"/>
                  <a:ext cx="148151" cy="148143"/>
                </a:xfrm>
                <a:custGeom>
                  <a:avLst/>
                  <a:gdLst>
                    <a:gd name="connsiteX0" fmla="*/ 131793 w 148151"/>
                    <a:gd name="connsiteY0" fmla="*/ 120554 h 148143"/>
                    <a:gd name="connsiteX1" fmla="*/ 27590 w 148151"/>
                    <a:gd name="connsiteY1" fmla="*/ 131793 h 148143"/>
                    <a:gd name="connsiteX2" fmla="*/ 16350 w 148151"/>
                    <a:gd name="connsiteY2" fmla="*/ 27590 h 148143"/>
                    <a:gd name="connsiteX3" fmla="*/ 120649 w 148151"/>
                    <a:gd name="connsiteY3" fmla="*/ 16350 h 148143"/>
                    <a:gd name="connsiteX4" fmla="*/ 131793 w 148151"/>
                    <a:gd name="connsiteY4" fmla="*/ 120554 h 14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51" h="148143">
                      <a:moveTo>
                        <a:pt x="131793" y="120554"/>
                      </a:moveTo>
                      <a:cubicBezTo>
                        <a:pt x="106171" y="152367"/>
                        <a:pt x="59403" y="157416"/>
                        <a:pt x="27590" y="131793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367" y="41973"/>
                        <a:pt x="157416" y="88740"/>
                        <a:pt x="131793" y="12055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1008" name="Freeform: Shape 1007">
                  <a:extLst>
                    <a:ext uri="{FF2B5EF4-FFF2-40B4-BE49-F238E27FC236}">
                      <a16:creationId xmlns:a16="http://schemas.microsoft.com/office/drawing/2014/main" id="{16722BD8-0C99-465B-A67F-2E374823874C}"/>
                    </a:ext>
                  </a:extLst>
                </p:cNvPr>
                <p:cNvSpPr/>
                <p:nvPr/>
              </p:nvSpPr>
              <p:spPr>
                <a:xfrm>
                  <a:off x="5926487" y="3199955"/>
                  <a:ext cx="148173" cy="148238"/>
                </a:xfrm>
                <a:custGeom>
                  <a:avLst/>
                  <a:gdLst>
                    <a:gd name="connsiteX0" fmla="*/ 131793 w 148173"/>
                    <a:gd name="connsiteY0" fmla="*/ 120649 h 148238"/>
                    <a:gd name="connsiteX1" fmla="*/ 27590 w 148173"/>
                    <a:gd name="connsiteY1" fmla="*/ 131889 h 148238"/>
                    <a:gd name="connsiteX2" fmla="*/ 16350 w 148173"/>
                    <a:gd name="connsiteY2" fmla="*/ 27590 h 148238"/>
                    <a:gd name="connsiteX3" fmla="*/ 120554 w 148173"/>
                    <a:gd name="connsiteY3" fmla="*/ 16350 h 148238"/>
                    <a:gd name="connsiteX4" fmla="*/ 131793 w 14817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7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416" y="88836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9" name="Freeform: Shape 1008">
                  <a:extLst>
                    <a:ext uri="{FF2B5EF4-FFF2-40B4-BE49-F238E27FC236}">
                      <a16:creationId xmlns:a16="http://schemas.microsoft.com/office/drawing/2014/main" id="{60C538B9-508B-40E6-B9AF-1F3D59156FAA}"/>
                    </a:ext>
                  </a:extLst>
                </p:cNvPr>
                <p:cNvSpPr/>
                <p:nvPr/>
              </p:nvSpPr>
              <p:spPr>
                <a:xfrm>
                  <a:off x="6041930" y="3056604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266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1973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10" name="Freeform: Shape 1009">
                  <a:extLst>
                    <a:ext uri="{FF2B5EF4-FFF2-40B4-BE49-F238E27FC236}">
                      <a16:creationId xmlns:a16="http://schemas.microsoft.com/office/drawing/2014/main" id="{67F978EA-EACA-40C7-8024-5FCDF815790C}"/>
                    </a:ext>
                  </a:extLst>
                </p:cNvPr>
                <p:cNvSpPr/>
                <p:nvPr/>
              </p:nvSpPr>
              <p:spPr>
                <a:xfrm>
                  <a:off x="5856900" y="3273694"/>
                  <a:ext cx="71947" cy="60759"/>
                </a:xfrm>
                <a:custGeom>
                  <a:avLst/>
                  <a:gdLst>
                    <a:gd name="connsiteX0" fmla="*/ 40027 w 71947"/>
                    <a:gd name="connsiteY0" fmla="*/ 51959 h 60759"/>
                    <a:gd name="connsiteX1" fmla="*/ 51266 w 71947"/>
                    <a:gd name="connsiteY1" fmla="*/ 58150 h 60759"/>
                    <a:gd name="connsiteX2" fmla="*/ 63649 w 71947"/>
                    <a:gd name="connsiteY2" fmla="*/ 60532 h 60759"/>
                    <a:gd name="connsiteX3" fmla="*/ 71935 w 71947"/>
                    <a:gd name="connsiteY3" fmla="*/ 52054 h 60759"/>
                    <a:gd name="connsiteX4" fmla="*/ 64411 w 71947"/>
                    <a:gd name="connsiteY4" fmla="*/ 38624 h 60759"/>
                    <a:gd name="connsiteX5" fmla="*/ 57267 w 71947"/>
                    <a:gd name="connsiteY5" fmla="*/ 16907 h 60759"/>
                    <a:gd name="connsiteX6" fmla="*/ 43170 w 71947"/>
                    <a:gd name="connsiteY6" fmla="*/ 238 h 60759"/>
                    <a:gd name="connsiteX7" fmla="*/ 23358 w 71947"/>
                    <a:gd name="connsiteY7" fmla="*/ 9382 h 60759"/>
                    <a:gd name="connsiteX8" fmla="*/ 8594 w 71947"/>
                    <a:gd name="connsiteY8" fmla="*/ 25480 h 60759"/>
                    <a:gd name="connsiteX9" fmla="*/ 403 w 71947"/>
                    <a:gd name="connsiteY9" fmla="*/ 39767 h 60759"/>
                    <a:gd name="connsiteX10" fmla="*/ 3165 w 71947"/>
                    <a:gd name="connsiteY10" fmla="*/ 52435 h 60759"/>
                    <a:gd name="connsiteX11" fmla="*/ 13452 w 71947"/>
                    <a:gd name="connsiteY11" fmla="*/ 51102 h 60759"/>
                    <a:gd name="connsiteX12" fmla="*/ 40027 w 71947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1947" h="60759">
                      <a:moveTo>
                        <a:pt x="40027" y="51959"/>
                      </a:moveTo>
                      <a:cubicBezTo>
                        <a:pt x="43932" y="53769"/>
                        <a:pt x="47456" y="56245"/>
                        <a:pt x="51266" y="58150"/>
                      </a:cubicBezTo>
                      <a:cubicBezTo>
                        <a:pt x="55076" y="60055"/>
                        <a:pt x="59458" y="61294"/>
                        <a:pt x="63649" y="60532"/>
                      </a:cubicBezTo>
                      <a:cubicBezTo>
                        <a:pt x="67840" y="59674"/>
                        <a:pt x="71745" y="56245"/>
                        <a:pt x="71935" y="52054"/>
                      </a:cubicBezTo>
                      <a:cubicBezTo>
                        <a:pt x="72221" y="46816"/>
                        <a:pt x="67459" y="42910"/>
                        <a:pt x="64411" y="38624"/>
                      </a:cubicBezTo>
                      <a:cubicBezTo>
                        <a:pt x="60029" y="32338"/>
                        <a:pt x="59267" y="24337"/>
                        <a:pt x="57267" y="16907"/>
                      </a:cubicBezTo>
                      <a:cubicBezTo>
                        <a:pt x="55171" y="9478"/>
                        <a:pt x="50695" y="1762"/>
                        <a:pt x="43170" y="238"/>
                      </a:cubicBezTo>
                      <a:cubicBezTo>
                        <a:pt x="35740" y="-1190"/>
                        <a:pt x="28787" y="4048"/>
                        <a:pt x="23358" y="9382"/>
                      </a:cubicBezTo>
                      <a:cubicBezTo>
                        <a:pt x="18119" y="14431"/>
                        <a:pt x="13166" y="19765"/>
                        <a:pt x="8594" y="25480"/>
                      </a:cubicBezTo>
                      <a:cubicBezTo>
                        <a:pt x="5070" y="29766"/>
                        <a:pt x="1641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1929" y="47959"/>
                        <a:pt x="31740" y="48149"/>
                        <a:pt x="40027" y="5195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11" name="Freeform: Shape 1010">
                  <a:extLst>
                    <a:ext uri="{FF2B5EF4-FFF2-40B4-BE49-F238E27FC236}">
                      <a16:creationId xmlns:a16="http://schemas.microsoft.com/office/drawing/2014/main" id="{9A514B3E-7BB3-4AAE-A766-31A207FB4CF9}"/>
                    </a:ext>
                  </a:extLst>
                </p:cNvPr>
                <p:cNvSpPr/>
                <p:nvPr/>
              </p:nvSpPr>
              <p:spPr>
                <a:xfrm>
                  <a:off x="5856996" y="3271693"/>
                  <a:ext cx="72042" cy="60759"/>
                </a:xfrm>
                <a:custGeom>
                  <a:avLst/>
                  <a:gdLst>
                    <a:gd name="connsiteX0" fmla="*/ 40122 w 72042"/>
                    <a:gd name="connsiteY0" fmla="*/ 51959 h 60759"/>
                    <a:gd name="connsiteX1" fmla="*/ 51361 w 72042"/>
                    <a:gd name="connsiteY1" fmla="*/ 58150 h 60759"/>
                    <a:gd name="connsiteX2" fmla="*/ 63744 w 72042"/>
                    <a:gd name="connsiteY2" fmla="*/ 60532 h 60759"/>
                    <a:gd name="connsiteX3" fmla="*/ 72031 w 72042"/>
                    <a:gd name="connsiteY3" fmla="*/ 52054 h 60759"/>
                    <a:gd name="connsiteX4" fmla="*/ 64506 w 72042"/>
                    <a:gd name="connsiteY4" fmla="*/ 38624 h 60759"/>
                    <a:gd name="connsiteX5" fmla="*/ 57362 w 72042"/>
                    <a:gd name="connsiteY5" fmla="*/ 16907 h 60759"/>
                    <a:gd name="connsiteX6" fmla="*/ 43265 w 72042"/>
                    <a:gd name="connsiteY6" fmla="*/ 238 h 60759"/>
                    <a:gd name="connsiteX7" fmla="*/ 23358 w 72042"/>
                    <a:gd name="connsiteY7" fmla="*/ 9382 h 60759"/>
                    <a:gd name="connsiteX8" fmla="*/ 8499 w 72042"/>
                    <a:gd name="connsiteY8" fmla="*/ 25480 h 60759"/>
                    <a:gd name="connsiteX9" fmla="*/ 403 w 72042"/>
                    <a:gd name="connsiteY9" fmla="*/ 39767 h 60759"/>
                    <a:gd name="connsiteX10" fmla="*/ 3165 w 72042"/>
                    <a:gd name="connsiteY10" fmla="*/ 52435 h 60759"/>
                    <a:gd name="connsiteX11" fmla="*/ 13452 w 72042"/>
                    <a:gd name="connsiteY11" fmla="*/ 51102 h 60759"/>
                    <a:gd name="connsiteX12" fmla="*/ 40122 w 72042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2042" h="60759">
                      <a:moveTo>
                        <a:pt x="40122" y="51959"/>
                      </a:moveTo>
                      <a:cubicBezTo>
                        <a:pt x="44027" y="53769"/>
                        <a:pt x="47551" y="56245"/>
                        <a:pt x="51361" y="58150"/>
                      </a:cubicBezTo>
                      <a:cubicBezTo>
                        <a:pt x="55171" y="60055"/>
                        <a:pt x="59553" y="61294"/>
                        <a:pt x="63744" y="60532"/>
                      </a:cubicBezTo>
                      <a:cubicBezTo>
                        <a:pt x="67935" y="59674"/>
                        <a:pt x="71840" y="56245"/>
                        <a:pt x="72031" y="52054"/>
                      </a:cubicBezTo>
                      <a:cubicBezTo>
                        <a:pt x="72316" y="46816"/>
                        <a:pt x="67554" y="42910"/>
                        <a:pt x="64506" y="38624"/>
                      </a:cubicBezTo>
                      <a:cubicBezTo>
                        <a:pt x="60124" y="32338"/>
                        <a:pt x="59362" y="24337"/>
                        <a:pt x="57362" y="16907"/>
                      </a:cubicBezTo>
                      <a:cubicBezTo>
                        <a:pt x="55267" y="9478"/>
                        <a:pt x="50790" y="1667"/>
                        <a:pt x="43265" y="238"/>
                      </a:cubicBezTo>
                      <a:cubicBezTo>
                        <a:pt x="35836" y="-1190"/>
                        <a:pt x="28882" y="4048"/>
                        <a:pt x="23358" y="9382"/>
                      </a:cubicBezTo>
                      <a:cubicBezTo>
                        <a:pt x="18119" y="14431"/>
                        <a:pt x="13166" y="19860"/>
                        <a:pt x="8499" y="25480"/>
                      </a:cubicBezTo>
                      <a:cubicBezTo>
                        <a:pt x="4975" y="29766"/>
                        <a:pt x="1546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2024" y="47959"/>
                        <a:pt x="31835" y="48149"/>
                        <a:pt x="40122" y="5195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12" name="Freeform: Shape 1011">
                  <a:extLst>
                    <a:ext uri="{FF2B5EF4-FFF2-40B4-BE49-F238E27FC236}">
                      <a16:creationId xmlns:a16="http://schemas.microsoft.com/office/drawing/2014/main" id="{AEE4E332-437B-428E-82C2-2BC2463F5D94}"/>
                    </a:ext>
                  </a:extLst>
                </p:cNvPr>
                <p:cNvSpPr/>
                <p:nvPr/>
              </p:nvSpPr>
              <p:spPr>
                <a:xfrm>
                  <a:off x="5878042" y="3275485"/>
                  <a:ext cx="38411" cy="34927"/>
                </a:xfrm>
                <a:custGeom>
                  <a:avLst/>
                  <a:gdLst>
                    <a:gd name="connsiteX0" fmla="*/ 10408 w 38411"/>
                    <a:gd name="connsiteY0" fmla="*/ 2447 h 34927"/>
                    <a:gd name="connsiteX1" fmla="*/ 18123 w 38411"/>
                    <a:gd name="connsiteY1" fmla="*/ 66 h 34927"/>
                    <a:gd name="connsiteX2" fmla="*/ 24791 w 38411"/>
                    <a:gd name="connsiteY2" fmla="*/ 5305 h 34927"/>
                    <a:gd name="connsiteX3" fmla="*/ 29458 w 38411"/>
                    <a:gd name="connsiteY3" fmla="*/ 21402 h 34927"/>
                    <a:gd name="connsiteX4" fmla="*/ 38411 w 38411"/>
                    <a:gd name="connsiteY4" fmla="*/ 34927 h 34927"/>
                    <a:gd name="connsiteX5" fmla="*/ 25076 w 38411"/>
                    <a:gd name="connsiteY5" fmla="*/ 27879 h 34927"/>
                    <a:gd name="connsiteX6" fmla="*/ 20028 w 38411"/>
                    <a:gd name="connsiteY6" fmla="*/ 19592 h 34927"/>
                    <a:gd name="connsiteX7" fmla="*/ 13170 w 38411"/>
                    <a:gd name="connsiteY7" fmla="*/ 13115 h 34927"/>
                    <a:gd name="connsiteX8" fmla="*/ 6217 w 38411"/>
                    <a:gd name="connsiteY8" fmla="*/ 12925 h 34927"/>
                    <a:gd name="connsiteX9" fmla="*/ 407 w 38411"/>
                    <a:gd name="connsiteY9" fmla="*/ 13591 h 34927"/>
                    <a:gd name="connsiteX10" fmla="*/ 10408 w 38411"/>
                    <a:gd name="connsiteY10" fmla="*/ 2447 h 34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411" h="34927">
                      <a:moveTo>
                        <a:pt x="10408" y="2447"/>
                      </a:moveTo>
                      <a:cubicBezTo>
                        <a:pt x="12694" y="1018"/>
                        <a:pt x="15456" y="-315"/>
                        <a:pt x="18123" y="66"/>
                      </a:cubicBezTo>
                      <a:cubicBezTo>
                        <a:pt x="21076" y="542"/>
                        <a:pt x="23362" y="2828"/>
                        <a:pt x="24791" y="5305"/>
                      </a:cubicBezTo>
                      <a:cubicBezTo>
                        <a:pt x="27648" y="10162"/>
                        <a:pt x="28124" y="15973"/>
                        <a:pt x="29458" y="21402"/>
                      </a:cubicBezTo>
                      <a:cubicBezTo>
                        <a:pt x="30696" y="26831"/>
                        <a:pt x="33268" y="32546"/>
                        <a:pt x="38411" y="34927"/>
                      </a:cubicBezTo>
                      <a:cubicBezTo>
                        <a:pt x="33268" y="34546"/>
                        <a:pt x="28315" y="31879"/>
                        <a:pt x="25076" y="27879"/>
                      </a:cubicBezTo>
                      <a:cubicBezTo>
                        <a:pt x="23076" y="25307"/>
                        <a:pt x="21743" y="22354"/>
                        <a:pt x="20028" y="19592"/>
                      </a:cubicBezTo>
                      <a:cubicBezTo>
                        <a:pt x="18409" y="16830"/>
                        <a:pt x="16123" y="14258"/>
                        <a:pt x="13170" y="13115"/>
                      </a:cubicBezTo>
                      <a:cubicBezTo>
                        <a:pt x="10979" y="12258"/>
                        <a:pt x="8503" y="12353"/>
                        <a:pt x="6217" y="12925"/>
                      </a:cubicBezTo>
                      <a:cubicBezTo>
                        <a:pt x="4598" y="13306"/>
                        <a:pt x="1740" y="15401"/>
                        <a:pt x="407" y="13591"/>
                      </a:cubicBezTo>
                      <a:cubicBezTo>
                        <a:pt x="-2165" y="10448"/>
                        <a:pt x="8217" y="3781"/>
                        <a:pt x="10408" y="244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985" name="Graphic 41">
                <a:extLst>
                  <a:ext uri="{FF2B5EF4-FFF2-40B4-BE49-F238E27FC236}">
                    <a16:creationId xmlns:a16="http://schemas.microsoft.com/office/drawing/2014/main" id="{A0BC53C9-8DBA-4F7C-84F1-BF839B7B9011}"/>
                  </a:ext>
                </a:extLst>
              </p:cNvPr>
              <p:cNvGrpSpPr/>
              <p:nvPr/>
            </p:nvGrpSpPr>
            <p:grpSpPr>
              <a:xfrm>
                <a:off x="5927264" y="3155818"/>
                <a:ext cx="731349" cy="786133"/>
                <a:chOff x="5927264" y="3155818"/>
                <a:chExt cx="731349" cy="786133"/>
              </a:xfrm>
              <a:grpFill/>
            </p:grpSpPr>
            <p:grpSp>
              <p:nvGrpSpPr>
                <p:cNvPr id="986" name="Graphic 41">
                  <a:extLst>
                    <a:ext uri="{FF2B5EF4-FFF2-40B4-BE49-F238E27FC236}">
                      <a16:creationId xmlns:a16="http://schemas.microsoft.com/office/drawing/2014/main" id="{FE11180B-BBCA-42B6-AE75-C370A8C6CE8F}"/>
                    </a:ext>
                  </a:extLst>
                </p:cNvPr>
                <p:cNvGrpSpPr/>
                <p:nvPr/>
              </p:nvGrpSpPr>
              <p:grpSpPr>
                <a:xfrm>
                  <a:off x="6018094" y="3335962"/>
                  <a:ext cx="640519" cy="361519"/>
                  <a:chOff x="6018094" y="3335962"/>
                  <a:chExt cx="640519" cy="361519"/>
                </a:xfrm>
                <a:grpFill/>
              </p:grpSpPr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id="{F8F457FB-5EDF-442A-B28A-47B1BBA0A9C4}"/>
                      </a:ext>
                    </a:extLst>
                  </p:cNvPr>
                  <p:cNvSpPr/>
                  <p:nvPr/>
                </p:nvSpPr>
                <p:spPr>
                  <a:xfrm>
                    <a:off x="6026467" y="3340459"/>
                    <a:ext cx="96392" cy="64727"/>
                  </a:xfrm>
                  <a:custGeom>
                    <a:avLst/>
                    <a:gdLst>
                      <a:gd name="connsiteX0" fmla="*/ 83153 w 96392"/>
                      <a:gd name="connsiteY0" fmla="*/ 64728 h 64727"/>
                      <a:gd name="connsiteX1" fmla="*/ 0 w 96392"/>
                      <a:gd name="connsiteY1" fmla="*/ 2815 h 64727"/>
                      <a:gd name="connsiteX2" fmla="*/ 96393 w 96392"/>
                      <a:gd name="connsiteY2" fmla="*/ 42344 h 64727"/>
                      <a:gd name="connsiteX3" fmla="*/ 83153 w 96392"/>
                      <a:gd name="connsiteY3" fmla="*/ 64728 h 64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392" h="64727">
                        <a:moveTo>
                          <a:pt x="83153" y="64728"/>
                        </a:moveTo>
                        <a:cubicBezTo>
                          <a:pt x="83153" y="64728"/>
                          <a:pt x="5715" y="41487"/>
                          <a:pt x="0" y="2815"/>
                        </a:cubicBezTo>
                        <a:cubicBezTo>
                          <a:pt x="26194" y="-5567"/>
                          <a:pt x="55245" y="3958"/>
                          <a:pt x="96393" y="42344"/>
                        </a:cubicBezTo>
                        <a:cubicBezTo>
                          <a:pt x="90773" y="52536"/>
                          <a:pt x="83153" y="64728"/>
                          <a:pt x="83153" y="64728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id="{A7AABC52-7988-4D1E-8CE4-D3ECA0B1C0EE}"/>
                      </a:ext>
                    </a:extLst>
                  </p:cNvPr>
                  <p:cNvSpPr/>
                  <p:nvPr/>
                </p:nvSpPr>
                <p:spPr>
                  <a:xfrm>
                    <a:off x="6265221" y="3464957"/>
                    <a:ext cx="393392" cy="232523"/>
                  </a:xfrm>
                  <a:custGeom>
                    <a:avLst/>
                    <a:gdLst>
                      <a:gd name="connsiteX0" fmla="*/ 391229 w 393392"/>
                      <a:gd name="connsiteY0" fmla="*/ 223408 h 232523"/>
                      <a:gd name="connsiteX1" fmla="*/ 367512 w 393392"/>
                      <a:gd name="connsiteY1" fmla="*/ 230361 h 232523"/>
                      <a:gd name="connsiteX2" fmla="*/ 2990 w 393392"/>
                      <a:gd name="connsiteY2" fmla="*/ 31098 h 232523"/>
                      <a:gd name="connsiteX3" fmla="*/ 3752 w 393392"/>
                      <a:gd name="connsiteY3" fmla="*/ 11000 h 232523"/>
                      <a:gd name="connsiteX4" fmla="*/ 3752 w 393392"/>
                      <a:gd name="connsiteY4" fmla="*/ 11000 h 232523"/>
                      <a:gd name="connsiteX5" fmla="*/ 19564 w 393392"/>
                      <a:gd name="connsiteY5" fmla="*/ 618 h 232523"/>
                      <a:gd name="connsiteX6" fmla="*/ 384276 w 393392"/>
                      <a:gd name="connsiteY6" fmla="*/ 199595 h 232523"/>
                      <a:gd name="connsiteX7" fmla="*/ 391229 w 393392"/>
                      <a:gd name="connsiteY7" fmla="*/ 223408 h 232523"/>
                      <a:gd name="connsiteX8" fmla="*/ 391229 w 393392"/>
                      <a:gd name="connsiteY8" fmla="*/ 223408 h 232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3392" h="232523">
                        <a:moveTo>
                          <a:pt x="391229" y="223408"/>
                        </a:moveTo>
                        <a:cubicBezTo>
                          <a:pt x="386562" y="231885"/>
                          <a:pt x="375989" y="235028"/>
                          <a:pt x="367512" y="230361"/>
                        </a:cubicBezTo>
                        <a:lnTo>
                          <a:pt x="2990" y="31098"/>
                        </a:lnTo>
                        <a:cubicBezTo>
                          <a:pt x="-1296" y="28716"/>
                          <a:pt x="-915" y="19477"/>
                          <a:pt x="3752" y="11000"/>
                        </a:cubicBezTo>
                        <a:lnTo>
                          <a:pt x="3752" y="11000"/>
                        </a:lnTo>
                        <a:cubicBezTo>
                          <a:pt x="8420" y="2523"/>
                          <a:pt x="15373" y="-1668"/>
                          <a:pt x="19564" y="618"/>
                        </a:cubicBezTo>
                        <a:lnTo>
                          <a:pt x="384276" y="199595"/>
                        </a:lnTo>
                        <a:cubicBezTo>
                          <a:pt x="392753" y="204262"/>
                          <a:pt x="395897" y="214930"/>
                          <a:pt x="391229" y="223408"/>
                        </a:cubicBezTo>
                        <a:lnTo>
                          <a:pt x="391229" y="22340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id="{CFECB4B8-5DC2-465A-8E7A-CC118771FCBA}"/>
                      </a:ext>
                    </a:extLst>
                  </p:cNvPr>
                  <p:cNvSpPr/>
                  <p:nvPr/>
                </p:nvSpPr>
                <p:spPr>
                  <a:xfrm>
                    <a:off x="6097047" y="3372992"/>
                    <a:ext cx="222885" cy="142208"/>
                  </a:xfrm>
                  <a:custGeom>
                    <a:avLst/>
                    <a:gdLst>
                      <a:gd name="connsiteX0" fmla="*/ 222885 w 222885"/>
                      <a:gd name="connsiteY0" fmla="*/ 111538 h 142208"/>
                      <a:gd name="connsiteX1" fmla="*/ 206026 w 222885"/>
                      <a:gd name="connsiteY1" fmla="*/ 142208 h 142208"/>
                      <a:gd name="connsiteX2" fmla="*/ 0 w 222885"/>
                      <a:gd name="connsiteY2" fmla="*/ 27432 h 142208"/>
                      <a:gd name="connsiteX3" fmla="*/ 15049 w 222885"/>
                      <a:gd name="connsiteY3" fmla="*/ 0 h 142208"/>
                      <a:gd name="connsiteX4" fmla="*/ 222885 w 222885"/>
                      <a:gd name="connsiteY4" fmla="*/ 111538 h 142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885" h="142208">
                        <a:moveTo>
                          <a:pt x="222885" y="111538"/>
                        </a:moveTo>
                        <a:cubicBezTo>
                          <a:pt x="219932" y="112014"/>
                          <a:pt x="204121" y="137827"/>
                          <a:pt x="206026" y="142208"/>
                        </a:cubicBezTo>
                        <a:cubicBezTo>
                          <a:pt x="132112" y="109061"/>
                          <a:pt x="63151" y="71057"/>
                          <a:pt x="0" y="27432"/>
                        </a:cubicBezTo>
                        <a:cubicBezTo>
                          <a:pt x="9239" y="19717"/>
                          <a:pt x="12954" y="12764"/>
                          <a:pt x="15049" y="0"/>
                        </a:cubicBezTo>
                        <a:cubicBezTo>
                          <a:pt x="86296" y="28670"/>
                          <a:pt x="155353" y="66770"/>
                          <a:pt x="222885" y="111538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id="{7C468D32-39B0-45A2-AB22-6A94DC400487}"/>
                      </a:ext>
                    </a:extLst>
                  </p:cNvPr>
                  <p:cNvSpPr/>
                  <p:nvPr/>
                </p:nvSpPr>
                <p:spPr>
                  <a:xfrm>
                    <a:off x="6018094" y="3335962"/>
                    <a:ext cx="62001" cy="45973"/>
                  </a:xfrm>
                  <a:custGeom>
                    <a:avLst/>
                    <a:gdLst>
                      <a:gd name="connsiteX0" fmla="*/ 44187 w 62001"/>
                      <a:gd name="connsiteY0" fmla="*/ 39316 h 45973"/>
                      <a:gd name="connsiteX1" fmla="*/ 43330 w 62001"/>
                      <a:gd name="connsiteY1" fmla="*/ 32744 h 45973"/>
                      <a:gd name="connsiteX2" fmla="*/ 45330 w 62001"/>
                      <a:gd name="connsiteY2" fmla="*/ 26553 h 45973"/>
                      <a:gd name="connsiteX3" fmla="*/ 54379 w 62001"/>
                      <a:gd name="connsiteY3" fmla="*/ 22838 h 45973"/>
                      <a:gd name="connsiteX4" fmla="*/ 61903 w 62001"/>
                      <a:gd name="connsiteY4" fmla="*/ 17218 h 45973"/>
                      <a:gd name="connsiteX5" fmla="*/ 60189 w 62001"/>
                      <a:gd name="connsiteY5" fmla="*/ 11789 h 45973"/>
                      <a:gd name="connsiteX6" fmla="*/ 55522 w 62001"/>
                      <a:gd name="connsiteY6" fmla="*/ 8265 h 45973"/>
                      <a:gd name="connsiteX7" fmla="*/ 8373 w 62001"/>
                      <a:gd name="connsiteY7" fmla="*/ 1407 h 45973"/>
                      <a:gd name="connsiteX8" fmla="*/ 1039 w 62001"/>
                      <a:gd name="connsiteY8" fmla="*/ 5312 h 45973"/>
                      <a:gd name="connsiteX9" fmla="*/ 1324 w 62001"/>
                      <a:gd name="connsiteY9" fmla="*/ 14742 h 45973"/>
                      <a:gd name="connsiteX10" fmla="*/ 35805 w 62001"/>
                      <a:gd name="connsiteY10" fmla="*/ 45317 h 45973"/>
                      <a:gd name="connsiteX11" fmla="*/ 44187 w 62001"/>
                      <a:gd name="connsiteY11" fmla="*/ 39316 h 4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001" h="45973">
                        <a:moveTo>
                          <a:pt x="44187" y="39316"/>
                        </a:moveTo>
                        <a:cubicBezTo>
                          <a:pt x="43806" y="37125"/>
                          <a:pt x="43330" y="34935"/>
                          <a:pt x="43330" y="32744"/>
                        </a:cubicBezTo>
                        <a:cubicBezTo>
                          <a:pt x="43330" y="30553"/>
                          <a:pt x="43806" y="28267"/>
                          <a:pt x="45330" y="26553"/>
                        </a:cubicBezTo>
                        <a:cubicBezTo>
                          <a:pt x="47521" y="24076"/>
                          <a:pt x="51140" y="23600"/>
                          <a:pt x="54379" y="22838"/>
                        </a:cubicBezTo>
                        <a:cubicBezTo>
                          <a:pt x="57617" y="22076"/>
                          <a:pt x="61237" y="20457"/>
                          <a:pt x="61903" y="17218"/>
                        </a:cubicBezTo>
                        <a:cubicBezTo>
                          <a:pt x="62284" y="15313"/>
                          <a:pt x="61522" y="13313"/>
                          <a:pt x="60189" y="11789"/>
                        </a:cubicBezTo>
                        <a:cubicBezTo>
                          <a:pt x="58951" y="10265"/>
                          <a:pt x="57141" y="9217"/>
                          <a:pt x="55522" y="8265"/>
                        </a:cubicBezTo>
                        <a:cubicBezTo>
                          <a:pt x="41234" y="549"/>
                          <a:pt x="24280" y="-1832"/>
                          <a:pt x="8373" y="1407"/>
                        </a:cubicBezTo>
                        <a:cubicBezTo>
                          <a:pt x="5611" y="1978"/>
                          <a:pt x="2658" y="2931"/>
                          <a:pt x="1039" y="5312"/>
                        </a:cubicBezTo>
                        <a:cubicBezTo>
                          <a:pt x="-771" y="8074"/>
                          <a:pt x="86" y="11694"/>
                          <a:pt x="1324" y="14742"/>
                        </a:cubicBezTo>
                        <a:cubicBezTo>
                          <a:pt x="7325" y="30363"/>
                          <a:pt x="20374" y="40173"/>
                          <a:pt x="35805" y="45317"/>
                        </a:cubicBezTo>
                        <a:cubicBezTo>
                          <a:pt x="40948" y="47031"/>
                          <a:pt x="45235" y="45507"/>
                          <a:pt x="44187" y="39316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87" name="Graphic 41">
                  <a:extLst>
                    <a:ext uri="{FF2B5EF4-FFF2-40B4-BE49-F238E27FC236}">
                      <a16:creationId xmlns:a16="http://schemas.microsoft.com/office/drawing/2014/main" id="{8E7DFEC3-7458-4B35-B27F-45FDD5C948EF}"/>
                    </a:ext>
                  </a:extLst>
                </p:cNvPr>
                <p:cNvGrpSpPr/>
                <p:nvPr/>
              </p:nvGrpSpPr>
              <p:grpSpPr>
                <a:xfrm>
                  <a:off x="5927264" y="3324350"/>
                  <a:ext cx="588244" cy="617601"/>
                  <a:chOff x="5927264" y="3324350"/>
                  <a:chExt cx="588244" cy="617601"/>
                </a:xfrm>
                <a:grpFill/>
              </p:grpSpPr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id="{123F574B-C1C8-45B9-8D8D-64604DCD82DE}"/>
                      </a:ext>
                    </a:extLst>
                  </p:cNvPr>
                  <p:cNvSpPr/>
                  <p:nvPr/>
                </p:nvSpPr>
                <p:spPr>
                  <a:xfrm>
                    <a:off x="5935917" y="3330320"/>
                    <a:ext cx="79977" cy="84486"/>
                  </a:xfrm>
                  <a:custGeom>
                    <a:avLst/>
                    <a:gdLst>
                      <a:gd name="connsiteX0" fmla="*/ 60546 w 79977"/>
                      <a:gd name="connsiteY0" fmla="*/ 84487 h 84486"/>
                      <a:gd name="connsiteX1" fmla="*/ 444 w 79977"/>
                      <a:gd name="connsiteY1" fmla="*/ 0 h 84486"/>
                      <a:gd name="connsiteX2" fmla="*/ 79977 w 79977"/>
                      <a:gd name="connsiteY2" fmla="*/ 67247 h 84486"/>
                      <a:gd name="connsiteX3" fmla="*/ 60546 w 79977"/>
                      <a:gd name="connsiteY3" fmla="*/ 84487 h 84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977" h="84486">
                        <a:moveTo>
                          <a:pt x="60546" y="84487"/>
                        </a:moveTo>
                        <a:cubicBezTo>
                          <a:pt x="60546" y="84487"/>
                          <a:pt x="-6033" y="38481"/>
                          <a:pt x="444" y="0"/>
                        </a:cubicBezTo>
                        <a:cubicBezTo>
                          <a:pt x="27971" y="0"/>
                          <a:pt x="52641" y="18002"/>
                          <a:pt x="79977" y="67247"/>
                        </a:cubicBezTo>
                        <a:cubicBezTo>
                          <a:pt x="71500" y="75152"/>
                          <a:pt x="60546" y="84487"/>
                          <a:pt x="60546" y="84487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id="{8B5EC3D4-2AE7-4FBF-AE80-475F44F585DC}"/>
                      </a:ext>
                    </a:extLst>
                  </p:cNvPr>
                  <p:cNvSpPr/>
                  <p:nvPr/>
                </p:nvSpPr>
                <p:spPr>
                  <a:xfrm>
                    <a:off x="6118785" y="3524955"/>
                    <a:ext cx="396723" cy="416996"/>
                  </a:xfrm>
                  <a:custGeom>
                    <a:avLst/>
                    <a:gdLst>
                      <a:gd name="connsiteX0" fmla="*/ 389457 w 396723"/>
                      <a:gd name="connsiteY0" fmla="*/ 410488 h 416996"/>
                      <a:gd name="connsiteX1" fmla="*/ 389457 w 396723"/>
                      <a:gd name="connsiteY1" fmla="*/ 410488 h 416996"/>
                      <a:gd name="connsiteX2" fmla="*/ 369264 w 396723"/>
                      <a:gd name="connsiteY2" fmla="*/ 414679 h 416996"/>
                      <a:gd name="connsiteX3" fmla="*/ 1980 w 396723"/>
                      <a:gd name="connsiteY3" fmla="*/ 26440 h 416996"/>
                      <a:gd name="connsiteX4" fmla="*/ 7409 w 396723"/>
                      <a:gd name="connsiteY4" fmla="*/ 6056 h 416996"/>
                      <a:gd name="connsiteX5" fmla="*/ 7409 w 396723"/>
                      <a:gd name="connsiteY5" fmla="*/ 6056 h 416996"/>
                      <a:gd name="connsiteX6" fmla="*/ 27126 w 396723"/>
                      <a:gd name="connsiteY6" fmla="*/ 2532 h 416996"/>
                      <a:gd name="connsiteX7" fmla="*/ 394695 w 396723"/>
                      <a:gd name="connsiteY7" fmla="*/ 390581 h 416996"/>
                      <a:gd name="connsiteX8" fmla="*/ 389457 w 396723"/>
                      <a:gd name="connsiteY8" fmla="*/ 410488 h 416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6723" h="416996">
                        <a:moveTo>
                          <a:pt x="389457" y="410488"/>
                        </a:moveTo>
                        <a:lnTo>
                          <a:pt x="389457" y="410488"/>
                        </a:lnTo>
                        <a:cubicBezTo>
                          <a:pt x="382408" y="417155"/>
                          <a:pt x="373359" y="418965"/>
                          <a:pt x="369264" y="414679"/>
                        </a:cubicBezTo>
                        <a:lnTo>
                          <a:pt x="1980" y="26440"/>
                        </a:lnTo>
                        <a:cubicBezTo>
                          <a:pt x="-2116" y="22058"/>
                          <a:pt x="360" y="12629"/>
                          <a:pt x="7409" y="6056"/>
                        </a:cubicBezTo>
                        <a:lnTo>
                          <a:pt x="7409" y="6056"/>
                        </a:lnTo>
                        <a:cubicBezTo>
                          <a:pt x="14457" y="-611"/>
                          <a:pt x="23030" y="-1754"/>
                          <a:pt x="27126" y="2532"/>
                        </a:cubicBezTo>
                        <a:lnTo>
                          <a:pt x="394695" y="390581"/>
                        </a:lnTo>
                        <a:cubicBezTo>
                          <a:pt x="398791" y="394962"/>
                          <a:pt x="396505" y="403916"/>
                          <a:pt x="389457" y="410488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id="{10153CBC-4DB5-48D6-879D-9405C312A7A3}"/>
                      </a:ext>
                    </a:extLst>
                  </p:cNvPr>
                  <p:cNvSpPr/>
                  <p:nvPr/>
                </p:nvSpPr>
                <p:spPr>
                  <a:xfrm>
                    <a:off x="5985795" y="3384898"/>
                    <a:ext cx="186308" cy="194024"/>
                  </a:xfrm>
                  <a:custGeom>
                    <a:avLst/>
                    <a:gdLst>
                      <a:gd name="connsiteX0" fmla="*/ 186309 w 186308"/>
                      <a:gd name="connsiteY0" fmla="*/ 170021 h 194024"/>
                      <a:gd name="connsiteX1" fmla="*/ 160877 w 186308"/>
                      <a:gd name="connsiteY1" fmla="*/ 194024 h 194024"/>
                      <a:gd name="connsiteX2" fmla="*/ 0 w 186308"/>
                      <a:gd name="connsiteY2" fmla="*/ 21431 h 194024"/>
                      <a:gd name="connsiteX3" fmla="*/ 22670 w 186308"/>
                      <a:gd name="connsiteY3" fmla="*/ 0 h 194024"/>
                      <a:gd name="connsiteX4" fmla="*/ 186309 w 186308"/>
                      <a:gd name="connsiteY4" fmla="*/ 170021 h 194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308" h="194024">
                        <a:moveTo>
                          <a:pt x="186309" y="170021"/>
                        </a:moveTo>
                        <a:cubicBezTo>
                          <a:pt x="183356" y="169545"/>
                          <a:pt x="160401" y="189262"/>
                          <a:pt x="160877" y="194024"/>
                        </a:cubicBezTo>
                        <a:cubicBezTo>
                          <a:pt x="100679" y="139732"/>
                          <a:pt x="46768" y="82391"/>
                          <a:pt x="0" y="21431"/>
                        </a:cubicBezTo>
                        <a:cubicBezTo>
                          <a:pt x="11144" y="16859"/>
                          <a:pt x="16859" y="11430"/>
                          <a:pt x="22670" y="0"/>
                        </a:cubicBezTo>
                        <a:cubicBezTo>
                          <a:pt x="81820" y="49149"/>
                          <a:pt x="135826" y="106585"/>
                          <a:pt x="186309" y="17002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id="{D35E17A5-A8FD-4D8C-9888-E6F22EF50491}"/>
                      </a:ext>
                    </a:extLst>
                  </p:cNvPr>
                  <p:cNvSpPr/>
                  <p:nvPr/>
                </p:nvSpPr>
                <p:spPr>
                  <a:xfrm>
                    <a:off x="5927264" y="3324350"/>
                    <a:ext cx="57602" cy="52537"/>
                  </a:xfrm>
                  <a:custGeom>
                    <a:avLst/>
                    <a:gdLst>
                      <a:gd name="connsiteX0" fmla="*/ 33290 w 57602"/>
                      <a:gd name="connsiteY0" fmla="*/ 47309 h 52537"/>
                      <a:gd name="connsiteX1" fmla="*/ 34528 w 57602"/>
                      <a:gd name="connsiteY1" fmla="*/ 40736 h 52537"/>
                      <a:gd name="connsiteX2" fmla="*/ 38243 w 57602"/>
                      <a:gd name="connsiteY2" fmla="*/ 35402 h 52537"/>
                      <a:gd name="connsiteX3" fmla="*/ 47958 w 57602"/>
                      <a:gd name="connsiteY3" fmla="*/ 34640 h 52537"/>
                      <a:gd name="connsiteX4" fmla="*/ 56912 w 57602"/>
                      <a:gd name="connsiteY4" fmla="*/ 31592 h 52537"/>
                      <a:gd name="connsiteX5" fmla="*/ 57007 w 57602"/>
                      <a:gd name="connsiteY5" fmla="*/ 25877 h 52537"/>
                      <a:gd name="connsiteX6" fmla="*/ 53578 w 57602"/>
                      <a:gd name="connsiteY6" fmla="*/ 21115 h 52537"/>
                      <a:gd name="connsiteX7" fmla="*/ 10811 w 57602"/>
                      <a:gd name="connsiteY7" fmla="*/ 160 h 52537"/>
                      <a:gd name="connsiteX8" fmla="*/ 2715 w 57602"/>
                      <a:gd name="connsiteY8" fmla="*/ 1589 h 52537"/>
                      <a:gd name="connsiteX9" fmla="*/ 48 w 57602"/>
                      <a:gd name="connsiteY9" fmla="*/ 10637 h 52537"/>
                      <a:gd name="connsiteX10" fmla="*/ 23479 w 57602"/>
                      <a:gd name="connsiteY10" fmla="*/ 50357 h 52537"/>
                      <a:gd name="connsiteX11" fmla="*/ 33290 w 57602"/>
                      <a:gd name="connsiteY11" fmla="*/ 47309 h 5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602" h="52537">
                        <a:moveTo>
                          <a:pt x="33290" y="47309"/>
                        </a:moveTo>
                        <a:cubicBezTo>
                          <a:pt x="33671" y="45118"/>
                          <a:pt x="33861" y="42927"/>
                          <a:pt x="34528" y="40736"/>
                        </a:cubicBezTo>
                        <a:cubicBezTo>
                          <a:pt x="35195" y="38641"/>
                          <a:pt x="36338" y="36545"/>
                          <a:pt x="38243" y="35402"/>
                        </a:cubicBezTo>
                        <a:cubicBezTo>
                          <a:pt x="41100" y="33688"/>
                          <a:pt x="44720" y="34355"/>
                          <a:pt x="47958" y="34640"/>
                        </a:cubicBezTo>
                        <a:cubicBezTo>
                          <a:pt x="51292" y="34926"/>
                          <a:pt x="55197" y="34450"/>
                          <a:pt x="56912" y="31592"/>
                        </a:cubicBezTo>
                        <a:cubicBezTo>
                          <a:pt x="57864" y="29878"/>
                          <a:pt x="57769" y="27687"/>
                          <a:pt x="57007" y="25877"/>
                        </a:cubicBezTo>
                        <a:cubicBezTo>
                          <a:pt x="56245" y="24068"/>
                          <a:pt x="54912" y="22544"/>
                          <a:pt x="53578" y="21115"/>
                        </a:cubicBezTo>
                        <a:cubicBezTo>
                          <a:pt x="42339" y="9399"/>
                          <a:pt x="27003" y="1779"/>
                          <a:pt x="10811" y="160"/>
                        </a:cubicBezTo>
                        <a:cubicBezTo>
                          <a:pt x="8049" y="-126"/>
                          <a:pt x="4905" y="-221"/>
                          <a:pt x="2715" y="1589"/>
                        </a:cubicBezTo>
                        <a:cubicBezTo>
                          <a:pt x="143" y="3684"/>
                          <a:pt x="-143" y="7399"/>
                          <a:pt x="48" y="10637"/>
                        </a:cubicBezTo>
                        <a:cubicBezTo>
                          <a:pt x="1000" y="27306"/>
                          <a:pt x="10335" y="40736"/>
                          <a:pt x="23479" y="50357"/>
                        </a:cubicBezTo>
                        <a:cubicBezTo>
                          <a:pt x="27861" y="53690"/>
                          <a:pt x="32337" y="53595"/>
                          <a:pt x="33290" y="4730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88" name="Graphic 41">
                  <a:extLst>
                    <a:ext uri="{FF2B5EF4-FFF2-40B4-BE49-F238E27FC236}">
                      <a16:creationId xmlns:a16="http://schemas.microsoft.com/office/drawing/2014/main" id="{EF43ADFA-54B6-4A04-89B2-CB2CFF7C7B45}"/>
                    </a:ext>
                  </a:extLst>
                </p:cNvPr>
                <p:cNvGrpSpPr/>
                <p:nvPr/>
              </p:nvGrpSpPr>
              <p:grpSpPr>
                <a:xfrm>
                  <a:off x="6066281" y="3155818"/>
                  <a:ext cx="374081" cy="647597"/>
                  <a:chOff x="6066281" y="3155818"/>
                  <a:chExt cx="374081" cy="647597"/>
                </a:xfrm>
                <a:grpFill/>
              </p:grpSpPr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id="{3449B8DC-0007-48BE-941A-701ACED601E0}"/>
                      </a:ext>
                    </a:extLst>
                  </p:cNvPr>
                  <p:cNvSpPr/>
                  <p:nvPr/>
                </p:nvSpPr>
                <p:spPr>
                  <a:xfrm>
                    <a:off x="6068064" y="3157632"/>
                    <a:ext cx="63939" cy="96393"/>
                  </a:xfrm>
                  <a:custGeom>
                    <a:avLst/>
                    <a:gdLst>
                      <a:gd name="connsiteX0" fmla="*/ 40984 w 63939"/>
                      <a:gd name="connsiteY0" fmla="*/ 96393 h 96393"/>
                      <a:gd name="connsiteX1" fmla="*/ 2789 w 63939"/>
                      <a:gd name="connsiteY1" fmla="*/ 0 h 96393"/>
                      <a:gd name="connsiteX2" fmla="*/ 63940 w 63939"/>
                      <a:gd name="connsiteY2" fmla="*/ 84296 h 96393"/>
                      <a:gd name="connsiteX3" fmla="*/ 40984 w 63939"/>
                      <a:gd name="connsiteY3" fmla="*/ 96393 h 96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939" h="96393">
                        <a:moveTo>
                          <a:pt x="40984" y="96393"/>
                        </a:moveTo>
                        <a:cubicBezTo>
                          <a:pt x="40984" y="96393"/>
                          <a:pt x="-12641" y="35909"/>
                          <a:pt x="2789" y="0"/>
                        </a:cubicBezTo>
                        <a:cubicBezTo>
                          <a:pt x="29554" y="6667"/>
                          <a:pt x="49176" y="30004"/>
                          <a:pt x="63940" y="84296"/>
                        </a:cubicBezTo>
                        <a:cubicBezTo>
                          <a:pt x="53938" y="90011"/>
                          <a:pt x="40984" y="96393"/>
                          <a:pt x="40984" y="9639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id="{5522573D-4F27-480C-A7A8-0E4418852D07}"/>
                      </a:ext>
                    </a:extLst>
                  </p:cNvPr>
                  <p:cNvSpPr/>
                  <p:nvPr/>
                </p:nvSpPr>
                <p:spPr>
                  <a:xfrm>
                    <a:off x="6199087" y="3396152"/>
                    <a:ext cx="241275" cy="407263"/>
                  </a:xfrm>
                  <a:custGeom>
                    <a:avLst/>
                    <a:gdLst>
                      <a:gd name="connsiteX0" fmla="*/ 233145 w 241275"/>
                      <a:gd name="connsiteY0" fmla="*/ 405275 h 407263"/>
                      <a:gd name="connsiteX1" fmla="*/ 233145 w 241275"/>
                      <a:gd name="connsiteY1" fmla="*/ 405275 h 407263"/>
                      <a:gd name="connsiteX2" fmla="*/ 207808 w 241275"/>
                      <a:gd name="connsiteY2" fmla="*/ 396226 h 407263"/>
                      <a:gd name="connsiteX3" fmla="*/ 2925 w 241275"/>
                      <a:gd name="connsiteY3" fmla="*/ 29514 h 407263"/>
                      <a:gd name="connsiteX4" fmla="*/ 8355 w 241275"/>
                      <a:gd name="connsiteY4" fmla="*/ 1986 h 407263"/>
                      <a:gd name="connsiteX5" fmla="*/ 8355 w 241275"/>
                      <a:gd name="connsiteY5" fmla="*/ 1986 h 407263"/>
                      <a:gd name="connsiteX6" fmla="*/ 33596 w 241275"/>
                      <a:gd name="connsiteY6" fmla="*/ 11130 h 407263"/>
                      <a:gd name="connsiteX7" fmla="*/ 238193 w 241275"/>
                      <a:gd name="connsiteY7" fmla="*/ 378986 h 407263"/>
                      <a:gd name="connsiteX8" fmla="*/ 233145 w 241275"/>
                      <a:gd name="connsiteY8" fmla="*/ 405275 h 407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1275" h="407263">
                        <a:moveTo>
                          <a:pt x="233145" y="405275"/>
                        </a:moveTo>
                        <a:lnTo>
                          <a:pt x="233145" y="405275"/>
                        </a:lnTo>
                        <a:cubicBezTo>
                          <a:pt x="224763" y="410037"/>
                          <a:pt x="213428" y="405942"/>
                          <a:pt x="207808" y="396226"/>
                        </a:cubicBezTo>
                        <a:lnTo>
                          <a:pt x="2925" y="29514"/>
                        </a:lnTo>
                        <a:cubicBezTo>
                          <a:pt x="-2599" y="19703"/>
                          <a:pt x="-27" y="6749"/>
                          <a:pt x="8355" y="1986"/>
                        </a:cubicBezTo>
                        <a:lnTo>
                          <a:pt x="8355" y="1986"/>
                        </a:lnTo>
                        <a:cubicBezTo>
                          <a:pt x="16737" y="-2776"/>
                          <a:pt x="28071" y="1320"/>
                          <a:pt x="33596" y="11130"/>
                        </a:cubicBezTo>
                        <a:lnTo>
                          <a:pt x="238193" y="378986"/>
                        </a:lnTo>
                        <a:cubicBezTo>
                          <a:pt x="243813" y="388797"/>
                          <a:pt x="241527" y="400512"/>
                          <a:pt x="233145" y="40527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id="{0D3B73F9-1332-49E0-AC71-F4C30538E149}"/>
                      </a:ext>
                    </a:extLst>
                  </p:cNvPr>
                  <p:cNvSpPr/>
                  <p:nvPr/>
                </p:nvSpPr>
                <p:spPr>
                  <a:xfrm>
                    <a:off x="6100857" y="3227926"/>
                    <a:ext cx="134207" cy="201739"/>
                  </a:xfrm>
                  <a:custGeom>
                    <a:avLst/>
                    <a:gdLst>
                      <a:gd name="connsiteX0" fmla="*/ 134207 w 134207"/>
                      <a:gd name="connsiteY0" fmla="*/ 184499 h 201739"/>
                      <a:gd name="connsiteX1" fmla="*/ 103727 w 134207"/>
                      <a:gd name="connsiteY1" fmla="*/ 201740 h 201739"/>
                      <a:gd name="connsiteX2" fmla="*/ 0 w 134207"/>
                      <a:gd name="connsiteY2" fmla="*/ 15430 h 201739"/>
                      <a:gd name="connsiteX3" fmla="*/ 27146 w 134207"/>
                      <a:gd name="connsiteY3" fmla="*/ 0 h 201739"/>
                      <a:gd name="connsiteX4" fmla="*/ 134207 w 134207"/>
                      <a:gd name="connsiteY4" fmla="*/ 184499 h 201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07" h="201739">
                        <a:moveTo>
                          <a:pt x="134207" y="184499"/>
                        </a:moveTo>
                        <a:cubicBezTo>
                          <a:pt x="131540" y="183547"/>
                          <a:pt x="104584" y="197263"/>
                          <a:pt x="103727" y="201740"/>
                        </a:cubicBezTo>
                        <a:cubicBezTo>
                          <a:pt x="62103" y="141446"/>
                          <a:pt x="27146" y="79439"/>
                          <a:pt x="0" y="15430"/>
                        </a:cubicBezTo>
                        <a:cubicBezTo>
                          <a:pt x="11716" y="13335"/>
                          <a:pt x="18574" y="9430"/>
                          <a:pt x="27146" y="0"/>
                        </a:cubicBezTo>
                        <a:cubicBezTo>
                          <a:pt x="69151" y="55531"/>
                          <a:pt x="104203" y="117634"/>
                          <a:pt x="134207" y="18449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id="{30A7536D-79E5-4018-841F-9D957C564B54}"/>
                      </a:ext>
                    </a:extLst>
                  </p:cNvPr>
                  <p:cNvSpPr/>
                  <p:nvPr/>
                </p:nvSpPr>
                <p:spPr>
                  <a:xfrm>
                    <a:off x="6066281" y="3155818"/>
                    <a:ext cx="44777" cy="55354"/>
                  </a:xfrm>
                  <a:custGeom>
                    <a:avLst/>
                    <a:gdLst>
                      <a:gd name="connsiteX0" fmla="*/ 286 w 44777"/>
                      <a:gd name="connsiteY0" fmla="*/ 8101 h 55354"/>
                      <a:gd name="connsiteX1" fmla="*/ 4572 w 44777"/>
                      <a:gd name="connsiteY1" fmla="*/ 195 h 55354"/>
                      <a:gd name="connsiteX2" fmla="*/ 9430 w 44777"/>
                      <a:gd name="connsiteY2" fmla="*/ 766 h 55354"/>
                      <a:gd name="connsiteX3" fmla="*/ 37433 w 44777"/>
                      <a:gd name="connsiteY3" fmla="*/ 16578 h 55354"/>
                      <a:gd name="connsiteX4" fmla="*/ 44101 w 44777"/>
                      <a:gd name="connsiteY4" fmla="*/ 24674 h 55354"/>
                      <a:gd name="connsiteX5" fmla="*/ 42291 w 44777"/>
                      <a:gd name="connsiteY5" fmla="*/ 34485 h 55354"/>
                      <a:gd name="connsiteX6" fmla="*/ 31718 w 44777"/>
                      <a:gd name="connsiteY6" fmla="*/ 36104 h 55354"/>
                      <a:gd name="connsiteX7" fmla="*/ 21527 w 44777"/>
                      <a:gd name="connsiteY7" fmla="*/ 38962 h 55354"/>
                      <a:gd name="connsiteX8" fmla="*/ 20193 w 44777"/>
                      <a:gd name="connsiteY8" fmla="*/ 47439 h 55354"/>
                      <a:gd name="connsiteX9" fmla="*/ 16669 w 44777"/>
                      <a:gd name="connsiteY9" fmla="*/ 54868 h 55354"/>
                      <a:gd name="connsiteX10" fmla="*/ 5620 w 44777"/>
                      <a:gd name="connsiteY10" fmla="*/ 43724 h 55354"/>
                      <a:gd name="connsiteX11" fmla="*/ 286 w 44777"/>
                      <a:gd name="connsiteY11" fmla="*/ 21340 h 55354"/>
                      <a:gd name="connsiteX12" fmla="*/ 286 w 44777"/>
                      <a:gd name="connsiteY12" fmla="*/ 8101 h 55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4777" h="55354">
                        <a:moveTo>
                          <a:pt x="286" y="8101"/>
                        </a:moveTo>
                        <a:cubicBezTo>
                          <a:pt x="571" y="4957"/>
                          <a:pt x="1524" y="1147"/>
                          <a:pt x="4572" y="195"/>
                        </a:cubicBezTo>
                        <a:cubicBezTo>
                          <a:pt x="6191" y="-281"/>
                          <a:pt x="7906" y="195"/>
                          <a:pt x="9430" y="766"/>
                        </a:cubicBezTo>
                        <a:cubicBezTo>
                          <a:pt x="19621" y="4195"/>
                          <a:pt x="29242" y="9625"/>
                          <a:pt x="37433" y="16578"/>
                        </a:cubicBezTo>
                        <a:cubicBezTo>
                          <a:pt x="40100" y="18864"/>
                          <a:pt x="42767" y="21436"/>
                          <a:pt x="44101" y="24674"/>
                        </a:cubicBezTo>
                        <a:cubicBezTo>
                          <a:pt x="45339" y="28008"/>
                          <a:pt x="44958" y="32104"/>
                          <a:pt x="42291" y="34485"/>
                        </a:cubicBezTo>
                        <a:cubicBezTo>
                          <a:pt x="39434" y="36866"/>
                          <a:pt x="35338" y="36485"/>
                          <a:pt x="31718" y="36104"/>
                        </a:cubicBezTo>
                        <a:cubicBezTo>
                          <a:pt x="28099" y="35818"/>
                          <a:pt x="23717" y="36009"/>
                          <a:pt x="21527" y="38962"/>
                        </a:cubicBezTo>
                        <a:cubicBezTo>
                          <a:pt x="19812" y="41343"/>
                          <a:pt x="20193" y="44486"/>
                          <a:pt x="20193" y="47439"/>
                        </a:cubicBezTo>
                        <a:cubicBezTo>
                          <a:pt x="20193" y="50296"/>
                          <a:pt x="19336" y="53725"/>
                          <a:pt x="16669" y="54868"/>
                        </a:cubicBezTo>
                        <a:cubicBezTo>
                          <a:pt x="9811" y="57631"/>
                          <a:pt x="7334" y="47915"/>
                          <a:pt x="5620" y="43724"/>
                        </a:cubicBezTo>
                        <a:cubicBezTo>
                          <a:pt x="2762" y="36580"/>
                          <a:pt x="953" y="28960"/>
                          <a:pt x="286" y="21340"/>
                        </a:cubicBezTo>
                        <a:cubicBezTo>
                          <a:pt x="-95" y="16864"/>
                          <a:pt x="-95" y="12482"/>
                          <a:pt x="286" y="810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954" name="Graphic 41">
              <a:extLst>
                <a:ext uri="{FF2B5EF4-FFF2-40B4-BE49-F238E27FC236}">
                  <a16:creationId xmlns:a16="http://schemas.microsoft.com/office/drawing/2014/main" id="{AFD7389A-12A3-4DCF-A8F9-D2C604EC4446}"/>
                </a:ext>
              </a:extLst>
            </p:cNvPr>
            <p:cNvGrpSpPr/>
            <p:nvPr/>
          </p:nvGrpSpPr>
          <p:grpSpPr>
            <a:xfrm rot="974920">
              <a:off x="6096000" y="5455423"/>
              <a:ext cx="2252547" cy="2081013"/>
              <a:chOff x="5533993" y="2919380"/>
              <a:chExt cx="1124620" cy="1022571"/>
            </a:xfrm>
          </p:grpSpPr>
          <p:grpSp>
            <p:nvGrpSpPr>
              <p:cNvPr id="955" name="Graphic 41">
                <a:extLst>
                  <a:ext uri="{FF2B5EF4-FFF2-40B4-BE49-F238E27FC236}">
                    <a16:creationId xmlns:a16="http://schemas.microsoft.com/office/drawing/2014/main" id="{02615E08-688F-4770-8462-B3B8A052D6B4}"/>
                  </a:ext>
                </a:extLst>
              </p:cNvPr>
              <p:cNvGrpSpPr/>
              <p:nvPr/>
            </p:nvGrpSpPr>
            <p:grpSpPr>
              <a:xfrm>
                <a:off x="5533993" y="2919380"/>
                <a:ext cx="696150" cy="754633"/>
                <a:chOff x="5533993" y="2919380"/>
                <a:chExt cx="696150" cy="754633"/>
              </a:xfrm>
            </p:grpSpPr>
            <p:sp>
              <p:nvSpPr>
                <p:cNvPr id="972" name="Freeform: Shape 971">
                  <a:extLst>
                    <a:ext uri="{FF2B5EF4-FFF2-40B4-BE49-F238E27FC236}">
                      <a16:creationId xmlns:a16="http://schemas.microsoft.com/office/drawing/2014/main" id="{9F030E97-A0D3-40C6-A5DF-DF736F3F2839}"/>
                    </a:ext>
                  </a:extLst>
                </p:cNvPr>
                <p:cNvSpPr/>
                <p:nvPr/>
              </p:nvSpPr>
              <p:spPr>
                <a:xfrm>
                  <a:off x="5533993" y="2919380"/>
                  <a:ext cx="696150" cy="754633"/>
                </a:xfrm>
                <a:custGeom>
                  <a:avLst/>
                  <a:gdLst>
                    <a:gd name="connsiteX0" fmla="*/ 682022 w 696150"/>
                    <a:gd name="connsiteY0" fmla="*/ 249206 h 754633"/>
                    <a:gd name="connsiteX1" fmla="*/ 293973 w 696150"/>
                    <a:gd name="connsiteY1" fmla="*/ 730885 h 754633"/>
                    <a:gd name="connsiteX2" fmla="*/ 204343 w 696150"/>
                    <a:gd name="connsiteY2" fmla="*/ 740505 h 754633"/>
                    <a:gd name="connsiteX3" fmla="*/ 23749 w 696150"/>
                    <a:gd name="connsiteY3" fmla="*/ 594963 h 754633"/>
                    <a:gd name="connsiteX4" fmla="*/ 14129 w 696150"/>
                    <a:gd name="connsiteY4" fmla="*/ 505333 h 754633"/>
                    <a:gd name="connsiteX5" fmla="*/ 402177 w 696150"/>
                    <a:gd name="connsiteY5" fmla="*/ 23749 h 754633"/>
                    <a:gd name="connsiteX6" fmla="*/ 491807 w 696150"/>
                    <a:gd name="connsiteY6" fmla="*/ 14129 h 754633"/>
                    <a:gd name="connsiteX7" fmla="*/ 672401 w 696150"/>
                    <a:gd name="connsiteY7" fmla="*/ 159671 h 754633"/>
                    <a:gd name="connsiteX8" fmla="*/ 682022 w 696150"/>
                    <a:gd name="connsiteY8" fmla="*/ 249206 h 754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96150" h="754633">
                      <a:moveTo>
                        <a:pt x="682022" y="249206"/>
                      </a:moveTo>
                      <a:lnTo>
                        <a:pt x="293973" y="730885"/>
                      </a:lnTo>
                      <a:cubicBezTo>
                        <a:pt x="271875" y="758317"/>
                        <a:pt x="231775" y="762603"/>
                        <a:pt x="204343" y="740505"/>
                      </a:cubicBezTo>
                      <a:lnTo>
                        <a:pt x="23749" y="594963"/>
                      </a:lnTo>
                      <a:cubicBezTo>
                        <a:pt x="-3683" y="572865"/>
                        <a:pt x="-7969" y="532765"/>
                        <a:pt x="14129" y="505333"/>
                      </a:cubicBezTo>
                      <a:lnTo>
                        <a:pt x="402177" y="23749"/>
                      </a:lnTo>
                      <a:cubicBezTo>
                        <a:pt x="424275" y="-3683"/>
                        <a:pt x="464375" y="-7969"/>
                        <a:pt x="491807" y="14129"/>
                      </a:cubicBezTo>
                      <a:lnTo>
                        <a:pt x="672401" y="159671"/>
                      </a:lnTo>
                      <a:cubicBezTo>
                        <a:pt x="699833" y="181673"/>
                        <a:pt x="704120" y="221869"/>
                        <a:pt x="682022" y="249206"/>
                      </a:cubicBezTo>
                      <a:close/>
                    </a:path>
                  </a:pathLst>
                </a:custGeom>
                <a:solidFill>
                  <a:srgbClr val="DC755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973" name="Freeform: Shape 972">
                  <a:extLst>
                    <a:ext uri="{FF2B5EF4-FFF2-40B4-BE49-F238E27FC236}">
                      <a16:creationId xmlns:a16="http://schemas.microsoft.com/office/drawing/2014/main" id="{5E1C7D5F-2ED7-4E14-8062-C4851C37BA12}"/>
                    </a:ext>
                  </a:extLst>
                </p:cNvPr>
                <p:cNvSpPr/>
                <p:nvPr/>
              </p:nvSpPr>
              <p:spPr>
                <a:xfrm>
                  <a:off x="5575777" y="3374263"/>
                  <a:ext cx="148221" cy="148238"/>
                </a:xfrm>
                <a:custGeom>
                  <a:avLst/>
                  <a:gdLst>
                    <a:gd name="connsiteX0" fmla="*/ 131793 w 148221"/>
                    <a:gd name="connsiteY0" fmla="*/ 120649 h 148238"/>
                    <a:gd name="connsiteX1" fmla="*/ 27590 w 148221"/>
                    <a:gd name="connsiteY1" fmla="*/ 131889 h 148238"/>
                    <a:gd name="connsiteX2" fmla="*/ 16350 w 148221"/>
                    <a:gd name="connsiteY2" fmla="*/ 27590 h 148238"/>
                    <a:gd name="connsiteX3" fmla="*/ 120649 w 148221"/>
                    <a:gd name="connsiteY3" fmla="*/ 16350 h 148238"/>
                    <a:gd name="connsiteX4" fmla="*/ 131793 w 14822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21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463" y="41973"/>
                        <a:pt x="157511" y="88740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74" name="Freeform: Shape 973">
                  <a:extLst>
                    <a:ext uri="{FF2B5EF4-FFF2-40B4-BE49-F238E27FC236}">
                      <a16:creationId xmlns:a16="http://schemas.microsoft.com/office/drawing/2014/main" id="{39779904-99D5-4300-9402-D654C4C1102D}"/>
                    </a:ext>
                  </a:extLst>
                </p:cNvPr>
                <p:cNvSpPr/>
                <p:nvPr/>
              </p:nvSpPr>
              <p:spPr>
                <a:xfrm>
                  <a:off x="5685409" y="3238151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E9D2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75" name="Freeform: Shape 974">
                  <a:extLst>
                    <a:ext uri="{FF2B5EF4-FFF2-40B4-BE49-F238E27FC236}">
                      <a16:creationId xmlns:a16="http://schemas.microsoft.com/office/drawing/2014/main" id="{6403C747-B9EA-47DF-81BC-284CA672DCD3}"/>
                    </a:ext>
                  </a:extLst>
                </p:cNvPr>
                <p:cNvSpPr/>
                <p:nvPr/>
              </p:nvSpPr>
              <p:spPr>
                <a:xfrm>
                  <a:off x="5798947" y="3097181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171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solidFill>
                  <a:srgbClr val="FFFF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76" name="Freeform: Shape 975">
                  <a:extLst>
                    <a:ext uri="{FF2B5EF4-FFF2-40B4-BE49-F238E27FC236}">
                      <a16:creationId xmlns:a16="http://schemas.microsoft.com/office/drawing/2014/main" id="{A2F4DD1A-AABC-4855-8346-7018478ACD06}"/>
                    </a:ext>
                  </a:extLst>
                </p:cNvPr>
                <p:cNvSpPr/>
                <p:nvPr/>
              </p:nvSpPr>
              <p:spPr>
                <a:xfrm>
                  <a:off x="5914390" y="2953829"/>
                  <a:ext cx="148301" cy="148268"/>
                </a:xfrm>
                <a:custGeom>
                  <a:avLst/>
                  <a:gdLst>
                    <a:gd name="connsiteX0" fmla="*/ 131889 w 148301"/>
                    <a:gd name="connsiteY0" fmla="*/ 120649 h 148268"/>
                    <a:gd name="connsiteX1" fmla="*/ 27590 w 148301"/>
                    <a:gd name="connsiteY1" fmla="*/ 131889 h 148268"/>
                    <a:gd name="connsiteX2" fmla="*/ 16350 w 148301"/>
                    <a:gd name="connsiteY2" fmla="*/ 27590 h 148268"/>
                    <a:gd name="connsiteX3" fmla="*/ 120554 w 148301"/>
                    <a:gd name="connsiteY3" fmla="*/ 16350 h 148268"/>
                    <a:gd name="connsiteX4" fmla="*/ 131889 w 148301"/>
                    <a:gd name="connsiteY4" fmla="*/ 120649 h 14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301" h="148268">
                      <a:moveTo>
                        <a:pt x="131889" y="120649"/>
                      </a:moveTo>
                      <a:cubicBezTo>
                        <a:pt x="106266" y="152558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558" y="42068"/>
                        <a:pt x="157606" y="88836"/>
                        <a:pt x="131889" y="120649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77" name="Freeform: Shape 976">
                  <a:extLst>
                    <a:ext uri="{FF2B5EF4-FFF2-40B4-BE49-F238E27FC236}">
                      <a16:creationId xmlns:a16="http://schemas.microsoft.com/office/drawing/2014/main" id="{95D78318-B7B1-4342-962A-8194DB93DC95}"/>
                    </a:ext>
                  </a:extLst>
                </p:cNvPr>
                <p:cNvSpPr/>
                <p:nvPr/>
              </p:nvSpPr>
              <p:spPr>
                <a:xfrm>
                  <a:off x="5703316" y="3476942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78" name="Freeform: Shape 977">
                  <a:extLst>
                    <a:ext uri="{FF2B5EF4-FFF2-40B4-BE49-F238E27FC236}">
                      <a16:creationId xmlns:a16="http://schemas.microsoft.com/office/drawing/2014/main" id="{541857B6-549D-4D2A-BA59-E9B2A075C064}"/>
                    </a:ext>
                  </a:extLst>
                </p:cNvPr>
                <p:cNvSpPr/>
                <p:nvPr/>
              </p:nvSpPr>
              <p:spPr>
                <a:xfrm>
                  <a:off x="5812949" y="3341021"/>
                  <a:ext cx="148151" cy="148143"/>
                </a:xfrm>
                <a:custGeom>
                  <a:avLst/>
                  <a:gdLst>
                    <a:gd name="connsiteX0" fmla="*/ 131793 w 148151"/>
                    <a:gd name="connsiteY0" fmla="*/ 120554 h 148143"/>
                    <a:gd name="connsiteX1" fmla="*/ 27590 w 148151"/>
                    <a:gd name="connsiteY1" fmla="*/ 131793 h 148143"/>
                    <a:gd name="connsiteX2" fmla="*/ 16350 w 148151"/>
                    <a:gd name="connsiteY2" fmla="*/ 27590 h 148143"/>
                    <a:gd name="connsiteX3" fmla="*/ 120649 w 148151"/>
                    <a:gd name="connsiteY3" fmla="*/ 16350 h 148143"/>
                    <a:gd name="connsiteX4" fmla="*/ 131793 w 148151"/>
                    <a:gd name="connsiteY4" fmla="*/ 120554 h 14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51" h="148143">
                      <a:moveTo>
                        <a:pt x="131793" y="120554"/>
                      </a:moveTo>
                      <a:cubicBezTo>
                        <a:pt x="106171" y="152367"/>
                        <a:pt x="59403" y="157416"/>
                        <a:pt x="27590" y="131793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367" y="41973"/>
                        <a:pt x="157416" y="88740"/>
                        <a:pt x="131793" y="120554"/>
                      </a:cubicBezTo>
                      <a:close/>
                    </a:path>
                  </a:pathLst>
                </a:custGeom>
                <a:solidFill>
                  <a:srgbClr val="F3929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979" name="Freeform: Shape 978">
                  <a:extLst>
                    <a:ext uri="{FF2B5EF4-FFF2-40B4-BE49-F238E27FC236}">
                      <a16:creationId xmlns:a16="http://schemas.microsoft.com/office/drawing/2014/main" id="{95E4FF8B-20F8-4A4D-835D-15E5243C154B}"/>
                    </a:ext>
                  </a:extLst>
                </p:cNvPr>
                <p:cNvSpPr/>
                <p:nvPr/>
              </p:nvSpPr>
              <p:spPr>
                <a:xfrm>
                  <a:off x="5926487" y="3199955"/>
                  <a:ext cx="148173" cy="148238"/>
                </a:xfrm>
                <a:custGeom>
                  <a:avLst/>
                  <a:gdLst>
                    <a:gd name="connsiteX0" fmla="*/ 131793 w 148173"/>
                    <a:gd name="connsiteY0" fmla="*/ 120649 h 148238"/>
                    <a:gd name="connsiteX1" fmla="*/ 27590 w 148173"/>
                    <a:gd name="connsiteY1" fmla="*/ 131889 h 148238"/>
                    <a:gd name="connsiteX2" fmla="*/ 16350 w 148173"/>
                    <a:gd name="connsiteY2" fmla="*/ 27590 h 148238"/>
                    <a:gd name="connsiteX3" fmla="*/ 120554 w 148173"/>
                    <a:gd name="connsiteY3" fmla="*/ 16350 h 148238"/>
                    <a:gd name="connsiteX4" fmla="*/ 131793 w 14817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7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416" y="88836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80" name="Freeform: Shape 979">
                  <a:extLst>
                    <a:ext uri="{FF2B5EF4-FFF2-40B4-BE49-F238E27FC236}">
                      <a16:creationId xmlns:a16="http://schemas.microsoft.com/office/drawing/2014/main" id="{9D8AA3B5-77DA-49A4-A8B2-AD660EF071CE}"/>
                    </a:ext>
                  </a:extLst>
                </p:cNvPr>
                <p:cNvSpPr/>
                <p:nvPr/>
              </p:nvSpPr>
              <p:spPr>
                <a:xfrm>
                  <a:off x="6041930" y="3056604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266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1973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solidFill>
                  <a:srgbClr val="E9D2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81" name="Freeform: Shape 980">
                  <a:extLst>
                    <a:ext uri="{FF2B5EF4-FFF2-40B4-BE49-F238E27FC236}">
                      <a16:creationId xmlns:a16="http://schemas.microsoft.com/office/drawing/2014/main" id="{B0431DE3-DB59-4EDA-814C-AFD8F9487E1F}"/>
                    </a:ext>
                  </a:extLst>
                </p:cNvPr>
                <p:cNvSpPr/>
                <p:nvPr/>
              </p:nvSpPr>
              <p:spPr>
                <a:xfrm>
                  <a:off x="5856900" y="3273694"/>
                  <a:ext cx="71947" cy="60759"/>
                </a:xfrm>
                <a:custGeom>
                  <a:avLst/>
                  <a:gdLst>
                    <a:gd name="connsiteX0" fmla="*/ 40027 w 71947"/>
                    <a:gd name="connsiteY0" fmla="*/ 51959 h 60759"/>
                    <a:gd name="connsiteX1" fmla="*/ 51266 w 71947"/>
                    <a:gd name="connsiteY1" fmla="*/ 58150 h 60759"/>
                    <a:gd name="connsiteX2" fmla="*/ 63649 w 71947"/>
                    <a:gd name="connsiteY2" fmla="*/ 60532 h 60759"/>
                    <a:gd name="connsiteX3" fmla="*/ 71935 w 71947"/>
                    <a:gd name="connsiteY3" fmla="*/ 52054 h 60759"/>
                    <a:gd name="connsiteX4" fmla="*/ 64411 w 71947"/>
                    <a:gd name="connsiteY4" fmla="*/ 38624 h 60759"/>
                    <a:gd name="connsiteX5" fmla="*/ 57267 w 71947"/>
                    <a:gd name="connsiteY5" fmla="*/ 16907 h 60759"/>
                    <a:gd name="connsiteX6" fmla="*/ 43170 w 71947"/>
                    <a:gd name="connsiteY6" fmla="*/ 238 h 60759"/>
                    <a:gd name="connsiteX7" fmla="*/ 23358 w 71947"/>
                    <a:gd name="connsiteY7" fmla="*/ 9382 h 60759"/>
                    <a:gd name="connsiteX8" fmla="*/ 8594 w 71947"/>
                    <a:gd name="connsiteY8" fmla="*/ 25480 h 60759"/>
                    <a:gd name="connsiteX9" fmla="*/ 403 w 71947"/>
                    <a:gd name="connsiteY9" fmla="*/ 39767 h 60759"/>
                    <a:gd name="connsiteX10" fmla="*/ 3165 w 71947"/>
                    <a:gd name="connsiteY10" fmla="*/ 52435 h 60759"/>
                    <a:gd name="connsiteX11" fmla="*/ 13452 w 71947"/>
                    <a:gd name="connsiteY11" fmla="*/ 51102 h 60759"/>
                    <a:gd name="connsiteX12" fmla="*/ 40027 w 71947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1947" h="60759">
                      <a:moveTo>
                        <a:pt x="40027" y="51959"/>
                      </a:moveTo>
                      <a:cubicBezTo>
                        <a:pt x="43932" y="53769"/>
                        <a:pt x="47456" y="56245"/>
                        <a:pt x="51266" y="58150"/>
                      </a:cubicBezTo>
                      <a:cubicBezTo>
                        <a:pt x="55076" y="60055"/>
                        <a:pt x="59458" y="61294"/>
                        <a:pt x="63649" y="60532"/>
                      </a:cubicBezTo>
                      <a:cubicBezTo>
                        <a:pt x="67840" y="59674"/>
                        <a:pt x="71745" y="56245"/>
                        <a:pt x="71935" y="52054"/>
                      </a:cubicBezTo>
                      <a:cubicBezTo>
                        <a:pt x="72221" y="46816"/>
                        <a:pt x="67459" y="42910"/>
                        <a:pt x="64411" y="38624"/>
                      </a:cubicBezTo>
                      <a:cubicBezTo>
                        <a:pt x="60029" y="32338"/>
                        <a:pt x="59267" y="24337"/>
                        <a:pt x="57267" y="16907"/>
                      </a:cubicBezTo>
                      <a:cubicBezTo>
                        <a:pt x="55171" y="9478"/>
                        <a:pt x="50695" y="1762"/>
                        <a:pt x="43170" y="238"/>
                      </a:cubicBezTo>
                      <a:cubicBezTo>
                        <a:pt x="35740" y="-1190"/>
                        <a:pt x="28787" y="4048"/>
                        <a:pt x="23358" y="9382"/>
                      </a:cubicBezTo>
                      <a:cubicBezTo>
                        <a:pt x="18119" y="14431"/>
                        <a:pt x="13166" y="19765"/>
                        <a:pt x="8594" y="25480"/>
                      </a:cubicBezTo>
                      <a:cubicBezTo>
                        <a:pt x="5070" y="29766"/>
                        <a:pt x="1641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1929" y="47959"/>
                        <a:pt x="31740" y="48149"/>
                        <a:pt x="40027" y="51959"/>
                      </a:cubicBezTo>
                      <a:close/>
                    </a:path>
                  </a:pathLst>
                </a:custGeom>
                <a:solidFill>
                  <a:srgbClr val="444FAE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82" name="Freeform: Shape 981">
                  <a:extLst>
                    <a:ext uri="{FF2B5EF4-FFF2-40B4-BE49-F238E27FC236}">
                      <a16:creationId xmlns:a16="http://schemas.microsoft.com/office/drawing/2014/main" id="{B2AD9456-15E2-4ACA-B2DA-C33CC8477159}"/>
                    </a:ext>
                  </a:extLst>
                </p:cNvPr>
                <p:cNvSpPr/>
                <p:nvPr/>
              </p:nvSpPr>
              <p:spPr>
                <a:xfrm>
                  <a:off x="5856996" y="3271693"/>
                  <a:ext cx="72042" cy="60759"/>
                </a:xfrm>
                <a:custGeom>
                  <a:avLst/>
                  <a:gdLst>
                    <a:gd name="connsiteX0" fmla="*/ 40122 w 72042"/>
                    <a:gd name="connsiteY0" fmla="*/ 51959 h 60759"/>
                    <a:gd name="connsiteX1" fmla="*/ 51361 w 72042"/>
                    <a:gd name="connsiteY1" fmla="*/ 58150 h 60759"/>
                    <a:gd name="connsiteX2" fmla="*/ 63744 w 72042"/>
                    <a:gd name="connsiteY2" fmla="*/ 60532 h 60759"/>
                    <a:gd name="connsiteX3" fmla="*/ 72031 w 72042"/>
                    <a:gd name="connsiteY3" fmla="*/ 52054 h 60759"/>
                    <a:gd name="connsiteX4" fmla="*/ 64506 w 72042"/>
                    <a:gd name="connsiteY4" fmla="*/ 38624 h 60759"/>
                    <a:gd name="connsiteX5" fmla="*/ 57362 w 72042"/>
                    <a:gd name="connsiteY5" fmla="*/ 16907 h 60759"/>
                    <a:gd name="connsiteX6" fmla="*/ 43265 w 72042"/>
                    <a:gd name="connsiteY6" fmla="*/ 238 h 60759"/>
                    <a:gd name="connsiteX7" fmla="*/ 23358 w 72042"/>
                    <a:gd name="connsiteY7" fmla="*/ 9382 h 60759"/>
                    <a:gd name="connsiteX8" fmla="*/ 8499 w 72042"/>
                    <a:gd name="connsiteY8" fmla="*/ 25480 h 60759"/>
                    <a:gd name="connsiteX9" fmla="*/ 403 w 72042"/>
                    <a:gd name="connsiteY9" fmla="*/ 39767 h 60759"/>
                    <a:gd name="connsiteX10" fmla="*/ 3165 w 72042"/>
                    <a:gd name="connsiteY10" fmla="*/ 52435 h 60759"/>
                    <a:gd name="connsiteX11" fmla="*/ 13452 w 72042"/>
                    <a:gd name="connsiteY11" fmla="*/ 51102 h 60759"/>
                    <a:gd name="connsiteX12" fmla="*/ 40122 w 72042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2042" h="60759">
                      <a:moveTo>
                        <a:pt x="40122" y="51959"/>
                      </a:moveTo>
                      <a:cubicBezTo>
                        <a:pt x="44027" y="53769"/>
                        <a:pt x="47551" y="56245"/>
                        <a:pt x="51361" y="58150"/>
                      </a:cubicBezTo>
                      <a:cubicBezTo>
                        <a:pt x="55171" y="60055"/>
                        <a:pt x="59553" y="61294"/>
                        <a:pt x="63744" y="60532"/>
                      </a:cubicBezTo>
                      <a:cubicBezTo>
                        <a:pt x="67935" y="59674"/>
                        <a:pt x="71840" y="56245"/>
                        <a:pt x="72031" y="52054"/>
                      </a:cubicBezTo>
                      <a:cubicBezTo>
                        <a:pt x="72316" y="46816"/>
                        <a:pt x="67554" y="42910"/>
                        <a:pt x="64506" y="38624"/>
                      </a:cubicBezTo>
                      <a:cubicBezTo>
                        <a:pt x="60124" y="32338"/>
                        <a:pt x="59362" y="24337"/>
                        <a:pt x="57362" y="16907"/>
                      </a:cubicBezTo>
                      <a:cubicBezTo>
                        <a:pt x="55267" y="9478"/>
                        <a:pt x="50790" y="1667"/>
                        <a:pt x="43265" y="238"/>
                      </a:cubicBezTo>
                      <a:cubicBezTo>
                        <a:pt x="35836" y="-1190"/>
                        <a:pt x="28882" y="4048"/>
                        <a:pt x="23358" y="9382"/>
                      </a:cubicBezTo>
                      <a:cubicBezTo>
                        <a:pt x="18119" y="14431"/>
                        <a:pt x="13166" y="19860"/>
                        <a:pt x="8499" y="25480"/>
                      </a:cubicBezTo>
                      <a:cubicBezTo>
                        <a:pt x="4975" y="29766"/>
                        <a:pt x="1546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2024" y="47959"/>
                        <a:pt x="31835" y="48149"/>
                        <a:pt x="40122" y="51959"/>
                      </a:cubicBezTo>
                      <a:close/>
                    </a:path>
                  </a:pathLst>
                </a:custGeom>
                <a:solidFill>
                  <a:srgbClr val="F3929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83" name="Freeform: Shape 982">
                  <a:extLst>
                    <a:ext uri="{FF2B5EF4-FFF2-40B4-BE49-F238E27FC236}">
                      <a16:creationId xmlns:a16="http://schemas.microsoft.com/office/drawing/2014/main" id="{2C134368-1970-45B3-B18E-CB0346E91FC4}"/>
                    </a:ext>
                  </a:extLst>
                </p:cNvPr>
                <p:cNvSpPr/>
                <p:nvPr/>
              </p:nvSpPr>
              <p:spPr>
                <a:xfrm>
                  <a:off x="5878042" y="3275485"/>
                  <a:ext cx="38411" cy="34927"/>
                </a:xfrm>
                <a:custGeom>
                  <a:avLst/>
                  <a:gdLst>
                    <a:gd name="connsiteX0" fmla="*/ 10408 w 38411"/>
                    <a:gd name="connsiteY0" fmla="*/ 2447 h 34927"/>
                    <a:gd name="connsiteX1" fmla="*/ 18123 w 38411"/>
                    <a:gd name="connsiteY1" fmla="*/ 66 h 34927"/>
                    <a:gd name="connsiteX2" fmla="*/ 24791 w 38411"/>
                    <a:gd name="connsiteY2" fmla="*/ 5305 h 34927"/>
                    <a:gd name="connsiteX3" fmla="*/ 29458 w 38411"/>
                    <a:gd name="connsiteY3" fmla="*/ 21402 h 34927"/>
                    <a:gd name="connsiteX4" fmla="*/ 38411 w 38411"/>
                    <a:gd name="connsiteY4" fmla="*/ 34927 h 34927"/>
                    <a:gd name="connsiteX5" fmla="*/ 25076 w 38411"/>
                    <a:gd name="connsiteY5" fmla="*/ 27879 h 34927"/>
                    <a:gd name="connsiteX6" fmla="*/ 20028 w 38411"/>
                    <a:gd name="connsiteY6" fmla="*/ 19592 h 34927"/>
                    <a:gd name="connsiteX7" fmla="*/ 13170 w 38411"/>
                    <a:gd name="connsiteY7" fmla="*/ 13115 h 34927"/>
                    <a:gd name="connsiteX8" fmla="*/ 6217 w 38411"/>
                    <a:gd name="connsiteY8" fmla="*/ 12925 h 34927"/>
                    <a:gd name="connsiteX9" fmla="*/ 407 w 38411"/>
                    <a:gd name="connsiteY9" fmla="*/ 13591 h 34927"/>
                    <a:gd name="connsiteX10" fmla="*/ 10408 w 38411"/>
                    <a:gd name="connsiteY10" fmla="*/ 2447 h 34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411" h="34927">
                      <a:moveTo>
                        <a:pt x="10408" y="2447"/>
                      </a:moveTo>
                      <a:cubicBezTo>
                        <a:pt x="12694" y="1018"/>
                        <a:pt x="15456" y="-315"/>
                        <a:pt x="18123" y="66"/>
                      </a:cubicBezTo>
                      <a:cubicBezTo>
                        <a:pt x="21076" y="542"/>
                        <a:pt x="23362" y="2828"/>
                        <a:pt x="24791" y="5305"/>
                      </a:cubicBezTo>
                      <a:cubicBezTo>
                        <a:pt x="27648" y="10162"/>
                        <a:pt x="28124" y="15973"/>
                        <a:pt x="29458" y="21402"/>
                      </a:cubicBezTo>
                      <a:cubicBezTo>
                        <a:pt x="30696" y="26831"/>
                        <a:pt x="33268" y="32546"/>
                        <a:pt x="38411" y="34927"/>
                      </a:cubicBezTo>
                      <a:cubicBezTo>
                        <a:pt x="33268" y="34546"/>
                        <a:pt x="28315" y="31879"/>
                        <a:pt x="25076" y="27879"/>
                      </a:cubicBezTo>
                      <a:cubicBezTo>
                        <a:pt x="23076" y="25307"/>
                        <a:pt x="21743" y="22354"/>
                        <a:pt x="20028" y="19592"/>
                      </a:cubicBezTo>
                      <a:cubicBezTo>
                        <a:pt x="18409" y="16830"/>
                        <a:pt x="16123" y="14258"/>
                        <a:pt x="13170" y="13115"/>
                      </a:cubicBezTo>
                      <a:cubicBezTo>
                        <a:pt x="10979" y="12258"/>
                        <a:pt x="8503" y="12353"/>
                        <a:pt x="6217" y="12925"/>
                      </a:cubicBezTo>
                      <a:cubicBezTo>
                        <a:pt x="4598" y="13306"/>
                        <a:pt x="1740" y="15401"/>
                        <a:pt x="407" y="13591"/>
                      </a:cubicBezTo>
                      <a:cubicBezTo>
                        <a:pt x="-2165" y="10448"/>
                        <a:pt x="8217" y="3781"/>
                        <a:pt x="10408" y="2447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956" name="Graphic 41">
                <a:extLst>
                  <a:ext uri="{FF2B5EF4-FFF2-40B4-BE49-F238E27FC236}">
                    <a16:creationId xmlns:a16="http://schemas.microsoft.com/office/drawing/2014/main" id="{F7EE3E84-B0B8-43C7-A049-ABC2682DBDD7}"/>
                  </a:ext>
                </a:extLst>
              </p:cNvPr>
              <p:cNvGrpSpPr/>
              <p:nvPr/>
            </p:nvGrpSpPr>
            <p:grpSpPr>
              <a:xfrm>
                <a:off x="5927264" y="3155818"/>
                <a:ext cx="731349" cy="786133"/>
                <a:chOff x="5927264" y="3155818"/>
                <a:chExt cx="731349" cy="786133"/>
              </a:xfrm>
            </p:grpSpPr>
            <p:grpSp>
              <p:nvGrpSpPr>
                <p:cNvPr id="957" name="Graphic 41">
                  <a:extLst>
                    <a:ext uri="{FF2B5EF4-FFF2-40B4-BE49-F238E27FC236}">
                      <a16:creationId xmlns:a16="http://schemas.microsoft.com/office/drawing/2014/main" id="{1AABBA80-EAB1-4D0E-AAE1-4D8245954355}"/>
                    </a:ext>
                  </a:extLst>
                </p:cNvPr>
                <p:cNvGrpSpPr/>
                <p:nvPr/>
              </p:nvGrpSpPr>
              <p:grpSpPr>
                <a:xfrm>
                  <a:off x="6018094" y="3335962"/>
                  <a:ext cx="640519" cy="361519"/>
                  <a:chOff x="6018094" y="3335962"/>
                  <a:chExt cx="640519" cy="361519"/>
                </a:xfrm>
              </p:grpSpPr>
              <p:sp>
                <p:nvSpPr>
                  <p:cNvPr id="968" name="Freeform: Shape 967">
                    <a:extLst>
                      <a:ext uri="{FF2B5EF4-FFF2-40B4-BE49-F238E27FC236}">
                        <a16:creationId xmlns:a16="http://schemas.microsoft.com/office/drawing/2014/main" id="{9E888762-0A20-45AF-93C9-C56008FAA074}"/>
                      </a:ext>
                    </a:extLst>
                  </p:cNvPr>
                  <p:cNvSpPr/>
                  <p:nvPr/>
                </p:nvSpPr>
                <p:spPr>
                  <a:xfrm>
                    <a:off x="6026467" y="3340459"/>
                    <a:ext cx="96392" cy="64727"/>
                  </a:xfrm>
                  <a:custGeom>
                    <a:avLst/>
                    <a:gdLst>
                      <a:gd name="connsiteX0" fmla="*/ 83153 w 96392"/>
                      <a:gd name="connsiteY0" fmla="*/ 64728 h 64727"/>
                      <a:gd name="connsiteX1" fmla="*/ 0 w 96392"/>
                      <a:gd name="connsiteY1" fmla="*/ 2815 h 64727"/>
                      <a:gd name="connsiteX2" fmla="*/ 96393 w 96392"/>
                      <a:gd name="connsiteY2" fmla="*/ 42344 h 64727"/>
                      <a:gd name="connsiteX3" fmla="*/ 83153 w 96392"/>
                      <a:gd name="connsiteY3" fmla="*/ 64728 h 64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392" h="64727">
                        <a:moveTo>
                          <a:pt x="83153" y="64728"/>
                        </a:moveTo>
                        <a:cubicBezTo>
                          <a:pt x="83153" y="64728"/>
                          <a:pt x="5715" y="41487"/>
                          <a:pt x="0" y="2815"/>
                        </a:cubicBezTo>
                        <a:cubicBezTo>
                          <a:pt x="26194" y="-5567"/>
                          <a:pt x="55245" y="3958"/>
                          <a:pt x="96393" y="42344"/>
                        </a:cubicBezTo>
                        <a:cubicBezTo>
                          <a:pt x="90773" y="52536"/>
                          <a:pt x="83153" y="64728"/>
                          <a:pt x="83153" y="64728"/>
                        </a:cubicBezTo>
                        <a:close/>
                      </a:path>
                    </a:pathLst>
                  </a:custGeom>
                  <a:solidFill>
                    <a:srgbClr val="80261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9" name="Freeform: Shape 968">
                    <a:extLst>
                      <a:ext uri="{FF2B5EF4-FFF2-40B4-BE49-F238E27FC236}">
                        <a16:creationId xmlns:a16="http://schemas.microsoft.com/office/drawing/2014/main" id="{338A0426-3C20-4726-AE67-AE37F89AEB82}"/>
                      </a:ext>
                    </a:extLst>
                  </p:cNvPr>
                  <p:cNvSpPr/>
                  <p:nvPr/>
                </p:nvSpPr>
                <p:spPr>
                  <a:xfrm>
                    <a:off x="6265221" y="3464957"/>
                    <a:ext cx="393392" cy="232523"/>
                  </a:xfrm>
                  <a:custGeom>
                    <a:avLst/>
                    <a:gdLst>
                      <a:gd name="connsiteX0" fmla="*/ 391229 w 393392"/>
                      <a:gd name="connsiteY0" fmla="*/ 223408 h 232523"/>
                      <a:gd name="connsiteX1" fmla="*/ 367512 w 393392"/>
                      <a:gd name="connsiteY1" fmla="*/ 230361 h 232523"/>
                      <a:gd name="connsiteX2" fmla="*/ 2990 w 393392"/>
                      <a:gd name="connsiteY2" fmla="*/ 31098 h 232523"/>
                      <a:gd name="connsiteX3" fmla="*/ 3752 w 393392"/>
                      <a:gd name="connsiteY3" fmla="*/ 11000 h 232523"/>
                      <a:gd name="connsiteX4" fmla="*/ 3752 w 393392"/>
                      <a:gd name="connsiteY4" fmla="*/ 11000 h 232523"/>
                      <a:gd name="connsiteX5" fmla="*/ 19564 w 393392"/>
                      <a:gd name="connsiteY5" fmla="*/ 618 h 232523"/>
                      <a:gd name="connsiteX6" fmla="*/ 384276 w 393392"/>
                      <a:gd name="connsiteY6" fmla="*/ 199595 h 232523"/>
                      <a:gd name="connsiteX7" fmla="*/ 391229 w 393392"/>
                      <a:gd name="connsiteY7" fmla="*/ 223408 h 232523"/>
                      <a:gd name="connsiteX8" fmla="*/ 391229 w 393392"/>
                      <a:gd name="connsiteY8" fmla="*/ 223408 h 232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3392" h="232523">
                        <a:moveTo>
                          <a:pt x="391229" y="223408"/>
                        </a:moveTo>
                        <a:cubicBezTo>
                          <a:pt x="386562" y="231885"/>
                          <a:pt x="375989" y="235028"/>
                          <a:pt x="367512" y="230361"/>
                        </a:cubicBezTo>
                        <a:lnTo>
                          <a:pt x="2990" y="31098"/>
                        </a:lnTo>
                        <a:cubicBezTo>
                          <a:pt x="-1296" y="28716"/>
                          <a:pt x="-915" y="19477"/>
                          <a:pt x="3752" y="11000"/>
                        </a:cubicBezTo>
                        <a:lnTo>
                          <a:pt x="3752" y="11000"/>
                        </a:lnTo>
                        <a:cubicBezTo>
                          <a:pt x="8420" y="2523"/>
                          <a:pt x="15373" y="-1668"/>
                          <a:pt x="19564" y="618"/>
                        </a:cubicBezTo>
                        <a:lnTo>
                          <a:pt x="384276" y="199595"/>
                        </a:lnTo>
                        <a:cubicBezTo>
                          <a:pt x="392753" y="204262"/>
                          <a:pt x="395897" y="214930"/>
                          <a:pt x="391229" y="223408"/>
                        </a:cubicBezTo>
                        <a:lnTo>
                          <a:pt x="391229" y="223408"/>
                        </a:lnTo>
                        <a:close/>
                      </a:path>
                    </a:pathLst>
                  </a:custGeom>
                  <a:solidFill>
                    <a:srgbClr val="FFD7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70" name="Freeform: Shape 969">
                    <a:extLst>
                      <a:ext uri="{FF2B5EF4-FFF2-40B4-BE49-F238E27FC236}">
                        <a16:creationId xmlns:a16="http://schemas.microsoft.com/office/drawing/2014/main" id="{86838279-84CD-46CE-838A-C70586C94201}"/>
                      </a:ext>
                    </a:extLst>
                  </p:cNvPr>
                  <p:cNvSpPr/>
                  <p:nvPr/>
                </p:nvSpPr>
                <p:spPr>
                  <a:xfrm>
                    <a:off x="6097047" y="3372992"/>
                    <a:ext cx="222885" cy="142208"/>
                  </a:xfrm>
                  <a:custGeom>
                    <a:avLst/>
                    <a:gdLst>
                      <a:gd name="connsiteX0" fmla="*/ 222885 w 222885"/>
                      <a:gd name="connsiteY0" fmla="*/ 111538 h 142208"/>
                      <a:gd name="connsiteX1" fmla="*/ 206026 w 222885"/>
                      <a:gd name="connsiteY1" fmla="*/ 142208 h 142208"/>
                      <a:gd name="connsiteX2" fmla="*/ 0 w 222885"/>
                      <a:gd name="connsiteY2" fmla="*/ 27432 h 142208"/>
                      <a:gd name="connsiteX3" fmla="*/ 15049 w 222885"/>
                      <a:gd name="connsiteY3" fmla="*/ 0 h 142208"/>
                      <a:gd name="connsiteX4" fmla="*/ 222885 w 222885"/>
                      <a:gd name="connsiteY4" fmla="*/ 111538 h 142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885" h="142208">
                        <a:moveTo>
                          <a:pt x="222885" y="111538"/>
                        </a:moveTo>
                        <a:cubicBezTo>
                          <a:pt x="219932" y="112014"/>
                          <a:pt x="204121" y="137827"/>
                          <a:pt x="206026" y="142208"/>
                        </a:cubicBezTo>
                        <a:cubicBezTo>
                          <a:pt x="132112" y="109061"/>
                          <a:pt x="63151" y="71057"/>
                          <a:pt x="0" y="27432"/>
                        </a:cubicBezTo>
                        <a:cubicBezTo>
                          <a:pt x="9239" y="19717"/>
                          <a:pt x="12954" y="12764"/>
                          <a:pt x="15049" y="0"/>
                        </a:cubicBezTo>
                        <a:cubicBezTo>
                          <a:pt x="86296" y="28670"/>
                          <a:pt x="155353" y="66770"/>
                          <a:pt x="222885" y="111538"/>
                        </a:cubicBezTo>
                        <a:close/>
                      </a:path>
                    </a:pathLst>
                  </a:custGeom>
                  <a:solidFill>
                    <a:srgbClr val="288A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71" name="Freeform: Shape 970">
                    <a:extLst>
                      <a:ext uri="{FF2B5EF4-FFF2-40B4-BE49-F238E27FC236}">
                        <a16:creationId xmlns:a16="http://schemas.microsoft.com/office/drawing/2014/main" id="{161EFDDD-7F18-436B-87CF-4CCC775F8954}"/>
                      </a:ext>
                    </a:extLst>
                  </p:cNvPr>
                  <p:cNvSpPr/>
                  <p:nvPr/>
                </p:nvSpPr>
                <p:spPr>
                  <a:xfrm>
                    <a:off x="6018094" y="3335962"/>
                    <a:ext cx="62001" cy="45973"/>
                  </a:xfrm>
                  <a:custGeom>
                    <a:avLst/>
                    <a:gdLst>
                      <a:gd name="connsiteX0" fmla="*/ 44187 w 62001"/>
                      <a:gd name="connsiteY0" fmla="*/ 39316 h 45973"/>
                      <a:gd name="connsiteX1" fmla="*/ 43330 w 62001"/>
                      <a:gd name="connsiteY1" fmla="*/ 32744 h 45973"/>
                      <a:gd name="connsiteX2" fmla="*/ 45330 w 62001"/>
                      <a:gd name="connsiteY2" fmla="*/ 26553 h 45973"/>
                      <a:gd name="connsiteX3" fmla="*/ 54379 w 62001"/>
                      <a:gd name="connsiteY3" fmla="*/ 22838 h 45973"/>
                      <a:gd name="connsiteX4" fmla="*/ 61903 w 62001"/>
                      <a:gd name="connsiteY4" fmla="*/ 17218 h 45973"/>
                      <a:gd name="connsiteX5" fmla="*/ 60189 w 62001"/>
                      <a:gd name="connsiteY5" fmla="*/ 11789 h 45973"/>
                      <a:gd name="connsiteX6" fmla="*/ 55522 w 62001"/>
                      <a:gd name="connsiteY6" fmla="*/ 8265 h 45973"/>
                      <a:gd name="connsiteX7" fmla="*/ 8373 w 62001"/>
                      <a:gd name="connsiteY7" fmla="*/ 1407 h 45973"/>
                      <a:gd name="connsiteX8" fmla="*/ 1039 w 62001"/>
                      <a:gd name="connsiteY8" fmla="*/ 5312 h 45973"/>
                      <a:gd name="connsiteX9" fmla="*/ 1324 w 62001"/>
                      <a:gd name="connsiteY9" fmla="*/ 14742 h 45973"/>
                      <a:gd name="connsiteX10" fmla="*/ 35805 w 62001"/>
                      <a:gd name="connsiteY10" fmla="*/ 45317 h 45973"/>
                      <a:gd name="connsiteX11" fmla="*/ 44187 w 62001"/>
                      <a:gd name="connsiteY11" fmla="*/ 39316 h 4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001" h="45973">
                        <a:moveTo>
                          <a:pt x="44187" y="39316"/>
                        </a:moveTo>
                        <a:cubicBezTo>
                          <a:pt x="43806" y="37125"/>
                          <a:pt x="43330" y="34935"/>
                          <a:pt x="43330" y="32744"/>
                        </a:cubicBezTo>
                        <a:cubicBezTo>
                          <a:pt x="43330" y="30553"/>
                          <a:pt x="43806" y="28267"/>
                          <a:pt x="45330" y="26553"/>
                        </a:cubicBezTo>
                        <a:cubicBezTo>
                          <a:pt x="47521" y="24076"/>
                          <a:pt x="51140" y="23600"/>
                          <a:pt x="54379" y="22838"/>
                        </a:cubicBezTo>
                        <a:cubicBezTo>
                          <a:pt x="57617" y="22076"/>
                          <a:pt x="61237" y="20457"/>
                          <a:pt x="61903" y="17218"/>
                        </a:cubicBezTo>
                        <a:cubicBezTo>
                          <a:pt x="62284" y="15313"/>
                          <a:pt x="61522" y="13313"/>
                          <a:pt x="60189" y="11789"/>
                        </a:cubicBezTo>
                        <a:cubicBezTo>
                          <a:pt x="58951" y="10265"/>
                          <a:pt x="57141" y="9217"/>
                          <a:pt x="55522" y="8265"/>
                        </a:cubicBezTo>
                        <a:cubicBezTo>
                          <a:pt x="41234" y="549"/>
                          <a:pt x="24280" y="-1832"/>
                          <a:pt x="8373" y="1407"/>
                        </a:cubicBezTo>
                        <a:cubicBezTo>
                          <a:pt x="5611" y="1978"/>
                          <a:pt x="2658" y="2931"/>
                          <a:pt x="1039" y="5312"/>
                        </a:cubicBezTo>
                        <a:cubicBezTo>
                          <a:pt x="-771" y="8074"/>
                          <a:pt x="86" y="11694"/>
                          <a:pt x="1324" y="14742"/>
                        </a:cubicBezTo>
                        <a:cubicBezTo>
                          <a:pt x="7325" y="30363"/>
                          <a:pt x="20374" y="40173"/>
                          <a:pt x="35805" y="45317"/>
                        </a:cubicBezTo>
                        <a:cubicBezTo>
                          <a:pt x="40948" y="47031"/>
                          <a:pt x="45235" y="45507"/>
                          <a:pt x="44187" y="39316"/>
                        </a:cubicBezTo>
                        <a:close/>
                      </a:path>
                    </a:pathLst>
                  </a:custGeom>
                  <a:solidFill>
                    <a:srgbClr val="EDB86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58" name="Graphic 41">
                  <a:extLst>
                    <a:ext uri="{FF2B5EF4-FFF2-40B4-BE49-F238E27FC236}">
                      <a16:creationId xmlns:a16="http://schemas.microsoft.com/office/drawing/2014/main" id="{C520C006-C3D4-44FC-A948-378770BF75DE}"/>
                    </a:ext>
                  </a:extLst>
                </p:cNvPr>
                <p:cNvGrpSpPr/>
                <p:nvPr/>
              </p:nvGrpSpPr>
              <p:grpSpPr>
                <a:xfrm>
                  <a:off x="5927264" y="3324350"/>
                  <a:ext cx="588244" cy="617601"/>
                  <a:chOff x="5927264" y="3324350"/>
                  <a:chExt cx="588244" cy="617601"/>
                </a:xfrm>
              </p:grpSpPr>
              <p:sp>
                <p:nvSpPr>
                  <p:cNvPr id="964" name="Freeform: Shape 963">
                    <a:extLst>
                      <a:ext uri="{FF2B5EF4-FFF2-40B4-BE49-F238E27FC236}">
                        <a16:creationId xmlns:a16="http://schemas.microsoft.com/office/drawing/2014/main" id="{4BC28561-EAB2-43A8-8B81-9D7FE696AF14}"/>
                      </a:ext>
                    </a:extLst>
                  </p:cNvPr>
                  <p:cNvSpPr/>
                  <p:nvPr/>
                </p:nvSpPr>
                <p:spPr>
                  <a:xfrm>
                    <a:off x="5935917" y="3330320"/>
                    <a:ext cx="79977" cy="84486"/>
                  </a:xfrm>
                  <a:custGeom>
                    <a:avLst/>
                    <a:gdLst>
                      <a:gd name="connsiteX0" fmla="*/ 60546 w 79977"/>
                      <a:gd name="connsiteY0" fmla="*/ 84487 h 84486"/>
                      <a:gd name="connsiteX1" fmla="*/ 444 w 79977"/>
                      <a:gd name="connsiteY1" fmla="*/ 0 h 84486"/>
                      <a:gd name="connsiteX2" fmla="*/ 79977 w 79977"/>
                      <a:gd name="connsiteY2" fmla="*/ 67247 h 84486"/>
                      <a:gd name="connsiteX3" fmla="*/ 60546 w 79977"/>
                      <a:gd name="connsiteY3" fmla="*/ 84487 h 84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977" h="84486">
                        <a:moveTo>
                          <a:pt x="60546" y="84487"/>
                        </a:moveTo>
                        <a:cubicBezTo>
                          <a:pt x="60546" y="84487"/>
                          <a:pt x="-6033" y="38481"/>
                          <a:pt x="444" y="0"/>
                        </a:cubicBezTo>
                        <a:cubicBezTo>
                          <a:pt x="27971" y="0"/>
                          <a:pt x="52641" y="18002"/>
                          <a:pt x="79977" y="67247"/>
                        </a:cubicBezTo>
                        <a:cubicBezTo>
                          <a:pt x="71500" y="75152"/>
                          <a:pt x="60546" y="84487"/>
                          <a:pt x="60546" y="84487"/>
                        </a:cubicBezTo>
                        <a:close/>
                      </a:path>
                    </a:pathLst>
                  </a:custGeom>
                  <a:solidFill>
                    <a:srgbClr val="80261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5" name="Freeform: Shape 964">
                    <a:extLst>
                      <a:ext uri="{FF2B5EF4-FFF2-40B4-BE49-F238E27FC236}">
                        <a16:creationId xmlns:a16="http://schemas.microsoft.com/office/drawing/2014/main" id="{BEF42589-6BEF-49A5-A3AA-3A9EAF77B72E}"/>
                      </a:ext>
                    </a:extLst>
                  </p:cNvPr>
                  <p:cNvSpPr/>
                  <p:nvPr/>
                </p:nvSpPr>
                <p:spPr>
                  <a:xfrm>
                    <a:off x="6118785" y="3524955"/>
                    <a:ext cx="396723" cy="416996"/>
                  </a:xfrm>
                  <a:custGeom>
                    <a:avLst/>
                    <a:gdLst>
                      <a:gd name="connsiteX0" fmla="*/ 389457 w 396723"/>
                      <a:gd name="connsiteY0" fmla="*/ 410488 h 416996"/>
                      <a:gd name="connsiteX1" fmla="*/ 389457 w 396723"/>
                      <a:gd name="connsiteY1" fmla="*/ 410488 h 416996"/>
                      <a:gd name="connsiteX2" fmla="*/ 369264 w 396723"/>
                      <a:gd name="connsiteY2" fmla="*/ 414679 h 416996"/>
                      <a:gd name="connsiteX3" fmla="*/ 1980 w 396723"/>
                      <a:gd name="connsiteY3" fmla="*/ 26440 h 416996"/>
                      <a:gd name="connsiteX4" fmla="*/ 7409 w 396723"/>
                      <a:gd name="connsiteY4" fmla="*/ 6056 h 416996"/>
                      <a:gd name="connsiteX5" fmla="*/ 7409 w 396723"/>
                      <a:gd name="connsiteY5" fmla="*/ 6056 h 416996"/>
                      <a:gd name="connsiteX6" fmla="*/ 27126 w 396723"/>
                      <a:gd name="connsiteY6" fmla="*/ 2532 h 416996"/>
                      <a:gd name="connsiteX7" fmla="*/ 394695 w 396723"/>
                      <a:gd name="connsiteY7" fmla="*/ 390581 h 416996"/>
                      <a:gd name="connsiteX8" fmla="*/ 389457 w 396723"/>
                      <a:gd name="connsiteY8" fmla="*/ 410488 h 416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6723" h="416996">
                        <a:moveTo>
                          <a:pt x="389457" y="410488"/>
                        </a:moveTo>
                        <a:lnTo>
                          <a:pt x="389457" y="410488"/>
                        </a:lnTo>
                        <a:cubicBezTo>
                          <a:pt x="382408" y="417155"/>
                          <a:pt x="373359" y="418965"/>
                          <a:pt x="369264" y="414679"/>
                        </a:cubicBezTo>
                        <a:lnTo>
                          <a:pt x="1980" y="26440"/>
                        </a:lnTo>
                        <a:cubicBezTo>
                          <a:pt x="-2116" y="22058"/>
                          <a:pt x="360" y="12629"/>
                          <a:pt x="7409" y="6056"/>
                        </a:cubicBezTo>
                        <a:lnTo>
                          <a:pt x="7409" y="6056"/>
                        </a:lnTo>
                        <a:cubicBezTo>
                          <a:pt x="14457" y="-611"/>
                          <a:pt x="23030" y="-1754"/>
                          <a:pt x="27126" y="2532"/>
                        </a:cubicBezTo>
                        <a:lnTo>
                          <a:pt x="394695" y="390581"/>
                        </a:lnTo>
                        <a:cubicBezTo>
                          <a:pt x="398791" y="394962"/>
                          <a:pt x="396505" y="403916"/>
                          <a:pt x="389457" y="410488"/>
                        </a:cubicBezTo>
                        <a:close/>
                      </a:path>
                    </a:pathLst>
                  </a:custGeom>
                  <a:solidFill>
                    <a:srgbClr val="FFD7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6" name="Freeform: Shape 965">
                    <a:extLst>
                      <a:ext uri="{FF2B5EF4-FFF2-40B4-BE49-F238E27FC236}">
                        <a16:creationId xmlns:a16="http://schemas.microsoft.com/office/drawing/2014/main" id="{76BC6D6A-4B55-4DA8-A148-EBF139FFCECA}"/>
                      </a:ext>
                    </a:extLst>
                  </p:cNvPr>
                  <p:cNvSpPr/>
                  <p:nvPr/>
                </p:nvSpPr>
                <p:spPr>
                  <a:xfrm>
                    <a:off x="5985795" y="3384898"/>
                    <a:ext cx="186308" cy="194024"/>
                  </a:xfrm>
                  <a:custGeom>
                    <a:avLst/>
                    <a:gdLst>
                      <a:gd name="connsiteX0" fmla="*/ 186309 w 186308"/>
                      <a:gd name="connsiteY0" fmla="*/ 170021 h 194024"/>
                      <a:gd name="connsiteX1" fmla="*/ 160877 w 186308"/>
                      <a:gd name="connsiteY1" fmla="*/ 194024 h 194024"/>
                      <a:gd name="connsiteX2" fmla="*/ 0 w 186308"/>
                      <a:gd name="connsiteY2" fmla="*/ 21431 h 194024"/>
                      <a:gd name="connsiteX3" fmla="*/ 22670 w 186308"/>
                      <a:gd name="connsiteY3" fmla="*/ 0 h 194024"/>
                      <a:gd name="connsiteX4" fmla="*/ 186309 w 186308"/>
                      <a:gd name="connsiteY4" fmla="*/ 170021 h 194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308" h="194024">
                        <a:moveTo>
                          <a:pt x="186309" y="170021"/>
                        </a:moveTo>
                        <a:cubicBezTo>
                          <a:pt x="183356" y="169545"/>
                          <a:pt x="160401" y="189262"/>
                          <a:pt x="160877" y="194024"/>
                        </a:cubicBezTo>
                        <a:cubicBezTo>
                          <a:pt x="100679" y="139732"/>
                          <a:pt x="46768" y="82391"/>
                          <a:pt x="0" y="21431"/>
                        </a:cubicBezTo>
                        <a:cubicBezTo>
                          <a:pt x="11144" y="16859"/>
                          <a:pt x="16859" y="11430"/>
                          <a:pt x="22670" y="0"/>
                        </a:cubicBezTo>
                        <a:cubicBezTo>
                          <a:pt x="81820" y="49149"/>
                          <a:pt x="135826" y="106585"/>
                          <a:pt x="186309" y="170021"/>
                        </a:cubicBezTo>
                        <a:close/>
                      </a:path>
                    </a:pathLst>
                  </a:custGeom>
                  <a:solidFill>
                    <a:srgbClr val="2496B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7" name="Freeform: Shape 966">
                    <a:extLst>
                      <a:ext uri="{FF2B5EF4-FFF2-40B4-BE49-F238E27FC236}">
                        <a16:creationId xmlns:a16="http://schemas.microsoft.com/office/drawing/2014/main" id="{CABC2DB1-1DFF-4251-9C79-F4599F0A5522}"/>
                      </a:ext>
                    </a:extLst>
                  </p:cNvPr>
                  <p:cNvSpPr/>
                  <p:nvPr/>
                </p:nvSpPr>
                <p:spPr>
                  <a:xfrm>
                    <a:off x="5927264" y="3324350"/>
                    <a:ext cx="57602" cy="52537"/>
                  </a:xfrm>
                  <a:custGeom>
                    <a:avLst/>
                    <a:gdLst>
                      <a:gd name="connsiteX0" fmla="*/ 33290 w 57602"/>
                      <a:gd name="connsiteY0" fmla="*/ 47309 h 52537"/>
                      <a:gd name="connsiteX1" fmla="*/ 34528 w 57602"/>
                      <a:gd name="connsiteY1" fmla="*/ 40736 h 52537"/>
                      <a:gd name="connsiteX2" fmla="*/ 38243 w 57602"/>
                      <a:gd name="connsiteY2" fmla="*/ 35402 h 52537"/>
                      <a:gd name="connsiteX3" fmla="*/ 47958 w 57602"/>
                      <a:gd name="connsiteY3" fmla="*/ 34640 h 52537"/>
                      <a:gd name="connsiteX4" fmla="*/ 56912 w 57602"/>
                      <a:gd name="connsiteY4" fmla="*/ 31592 h 52537"/>
                      <a:gd name="connsiteX5" fmla="*/ 57007 w 57602"/>
                      <a:gd name="connsiteY5" fmla="*/ 25877 h 52537"/>
                      <a:gd name="connsiteX6" fmla="*/ 53578 w 57602"/>
                      <a:gd name="connsiteY6" fmla="*/ 21115 h 52537"/>
                      <a:gd name="connsiteX7" fmla="*/ 10811 w 57602"/>
                      <a:gd name="connsiteY7" fmla="*/ 160 h 52537"/>
                      <a:gd name="connsiteX8" fmla="*/ 2715 w 57602"/>
                      <a:gd name="connsiteY8" fmla="*/ 1589 h 52537"/>
                      <a:gd name="connsiteX9" fmla="*/ 48 w 57602"/>
                      <a:gd name="connsiteY9" fmla="*/ 10637 h 52537"/>
                      <a:gd name="connsiteX10" fmla="*/ 23479 w 57602"/>
                      <a:gd name="connsiteY10" fmla="*/ 50357 h 52537"/>
                      <a:gd name="connsiteX11" fmla="*/ 33290 w 57602"/>
                      <a:gd name="connsiteY11" fmla="*/ 47309 h 5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602" h="52537">
                        <a:moveTo>
                          <a:pt x="33290" y="47309"/>
                        </a:moveTo>
                        <a:cubicBezTo>
                          <a:pt x="33671" y="45118"/>
                          <a:pt x="33861" y="42927"/>
                          <a:pt x="34528" y="40736"/>
                        </a:cubicBezTo>
                        <a:cubicBezTo>
                          <a:pt x="35195" y="38641"/>
                          <a:pt x="36338" y="36545"/>
                          <a:pt x="38243" y="35402"/>
                        </a:cubicBezTo>
                        <a:cubicBezTo>
                          <a:pt x="41100" y="33688"/>
                          <a:pt x="44720" y="34355"/>
                          <a:pt x="47958" y="34640"/>
                        </a:cubicBezTo>
                        <a:cubicBezTo>
                          <a:pt x="51292" y="34926"/>
                          <a:pt x="55197" y="34450"/>
                          <a:pt x="56912" y="31592"/>
                        </a:cubicBezTo>
                        <a:cubicBezTo>
                          <a:pt x="57864" y="29878"/>
                          <a:pt x="57769" y="27687"/>
                          <a:pt x="57007" y="25877"/>
                        </a:cubicBezTo>
                        <a:cubicBezTo>
                          <a:pt x="56245" y="24068"/>
                          <a:pt x="54912" y="22544"/>
                          <a:pt x="53578" y="21115"/>
                        </a:cubicBezTo>
                        <a:cubicBezTo>
                          <a:pt x="42339" y="9399"/>
                          <a:pt x="27003" y="1779"/>
                          <a:pt x="10811" y="160"/>
                        </a:cubicBezTo>
                        <a:cubicBezTo>
                          <a:pt x="8049" y="-126"/>
                          <a:pt x="4905" y="-221"/>
                          <a:pt x="2715" y="1589"/>
                        </a:cubicBezTo>
                        <a:cubicBezTo>
                          <a:pt x="143" y="3684"/>
                          <a:pt x="-143" y="7399"/>
                          <a:pt x="48" y="10637"/>
                        </a:cubicBezTo>
                        <a:cubicBezTo>
                          <a:pt x="1000" y="27306"/>
                          <a:pt x="10335" y="40736"/>
                          <a:pt x="23479" y="50357"/>
                        </a:cubicBezTo>
                        <a:cubicBezTo>
                          <a:pt x="27861" y="53690"/>
                          <a:pt x="32337" y="53595"/>
                          <a:pt x="33290" y="47309"/>
                        </a:cubicBezTo>
                        <a:close/>
                      </a:path>
                    </a:pathLst>
                  </a:custGeom>
                  <a:solidFill>
                    <a:srgbClr val="F3929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59" name="Graphic 41">
                  <a:extLst>
                    <a:ext uri="{FF2B5EF4-FFF2-40B4-BE49-F238E27FC236}">
                      <a16:creationId xmlns:a16="http://schemas.microsoft.com/office/drawing/2014/main" id="{AC5E633B-65FC-4E4B-A7D2-911BB1E54833}"/>
                    </a:ext>
                  </a:extLst>
                </p:cNvPr>
                <p:cNvGrpSpPr/>
                <p:nvPr/>
              </p:nvGrpSpPr>
              <p:grpSpPr>
                <a:xfrm>
                  <a:off x="6066281" y="3155818"/>
                  <a:ext cx="374081" cy="647597"/>
                  <a:chOff x="6066281" y="3155818"/>
                  <a:chExt cx="374081" cy="647597"/>
                </a:xfrm>
              </p:grpSpPr>
              <p:sp>
                <p:nvSpPr>
                  <p:cNvPr id="960" name="Freeform: Shape 959">
                    <a:extLst>
                      <a:ext uri="{FF2B5EF4-FFF2-40B4-BE49-F238E27FC236}">
                        <a16:creationId xmlns:a16="http://schemas.microsoft.com/office/drawing/2014/main" id="{D445BE67-FC74-4842-BDC6-634BEDF12A56}"/>
                      </a:ext>
                    </a:extLst>
                  </p:cNvPr>
                  <p:cNvSpPr/>
                  <p:nvPr/>
                </p:nvSpPr>
                <p:spPr>
                  <a:xfrm>
                    <a:off x="6068064" y="3157632"/>
                    <a:ext cx="63939" cy="96393"/>
                  </a:xfrm>
                  <a:custGeom>
                    <a:avLst/>
                    <a:gdLst>
                      <a:gd name="connsiteX0" fmla="*/ 40984 w 63939"/>
                      <a:gd name="connsiteY0" fmla="*/ 96393 h 96393"/>
                      <a:gd name="connsiteX1" fmla="*/ 2789 w 63939"/>
                      <a:gd name="connsiteY1" fmla="*/ 0 h 96393"/>
                      <a:gd name="connsiteX2" fmla="*/ 63940 w 63939"/>
                      <a:gd name="connsiteY2" fmla="*/ 84296 h 96393"/>
                      <a:gd name="connsiteX3" fmla="*/ 40984 w 63939"/>
                      <a:gd name="connsiteY3" fmla="*/ 96393 h 96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939" h="96393">
                        <a:moveTo>
                          <a:pt x="40984" y="96393"/>
                        </a:moveTo>
                        <a:cubicBezTo>
                          <a:pt x="40984" y="96393"/>
                          <a:pt x="-12641" y="35909"/>
                          <a:pt x="2789" y="0"/>
                        </a:cubicBezTo>
                        <a:cubicBezTo>
                          <a:pt x="29554" y="6667"/>
                          <a:pt x="49176" y="30004"/>
                          <a:pt x="63940" y="84296"/>
                        </a:cubicBezTo>
                        <a:cubicBezTo>
                          <a:pt x="53938" y="90011"/>
                          <a:pt x="40984" y="96393"/>
                          <a:pt x="40984" y="96393"/>
                        </a:cubicBezTo>
                        <a:close/>
                      </a:path>
                    </a:pathLst>
                  </a:custGeom>
                  <a:solidFill>
                    <a:srgbClr val="80261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1" name="Freeform: Shape 960">
                    <a:extLst>
                      <a:ext uri="{FF2B5EF4-FFF2-40B4-BE49-F238E27FC236}">
                        <a16:creationId xmlns:a16="http://schemas.microsoft.com/office/drawing/2014/main" id="{77B5EF6E-E103-4D92-9FA8-2285A72216B0}"/>
                      </a:ext>
                    </a:extLst>
                  </p:cNvPr>
                  <p:cNvSpPr/>
                  <p:nvPr/>
                </p:nvSpPr>
                <p:spPr>
                  <a:xfrm>
                    <a:off x="6199087" y="3396152"/>
                    <a:ext cx="241275" cy="407263"/>
                  </a:xfrm>
                  <a:custGeom>
                    <a:avLst/>
                    <a:gdLst>
                      <a:gd name="connsiteX0" fmla="*/ 233145 w 241275"/>
                      <a:gd name="connsiteY0" fmla="*/ 405275 h 407263"/>
                      <a:gd name="connsiteX1" fmla="*/ 233145 w 241275"/>
                      <a:gd name="connsiteY1" fmla="*/ 405275 h 407263"/>
                      <a:gd name="connsiteX2" fmla="*/ 207808 w 241275"/>
                      <a:gd name="connsiteY2" fmla="*/ 396226 h 407263"/>
                      <a:gd name="connsiteX3" fmla="*/ 2925 w 241275"/>
                      <a:gd name="connsiteY3" fmla="*/ 29514 h 407263"/>
                      <a:gd name="connsiteX4" fmla="*/ 8355 w 241275"/>
                      <a:gd name="connsiteY4" fmla="*/ 1986 h 407263"/>
                      <a:gd name="connsiteX5" fmla="*/ 8355 w 241275"/>
                      <a:gd name="connsiteY5" fmla="*/ 1986 h 407263"/>
                      <a:gd name="connsiteX6" fmla="*/ 33596 w 241275"/>
                      <a:gd name="connsiteY6" fmla="*/ 11130 h 407263"/>
                      <a:gd name="connsiteX7" fmla="*/ 238193 w 241275"/>
                      <a:gd name="connsiteY7" fmla="*/ 378986 h 407263"/>
                      <a:gd name="connsiteX8" fmla="*/ 233145 w 241275"/>
                      <a:gd name="connsiteY8" fmla="*/ 405275 h 407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1275" h="407263">
                        <a:moveTo>
                          <a:pt x="233145" y="405275"/>
                        </a:moveTo>
                        <a:lnTo>
                          <a:pt x="233145" y="405275"/>
                        </a:lnTo>
                        <a:cubicBezTo>
                          <a:pt x="224763" y="410037"/>
                          <a:pt x="213428" y="405942"/>
                          <a:pt x="207808" y="396226"/>
                        </a:cubicBezTo>
                        <a:lnTo>
                          <a:pt x="2925" y="29514"/>
                        </a:lnTo>
                        <a:cubicBezTo>
                          <a:pt x="-2599" y="19703"/>
                          <a:pt x="-27" y="6749"/>
                          <a:pt x="8355" y="1986"/>
                        </a:cubicBezTo>
                        <a:lnTo>
                          <a:pt x="8355" y="1986"/>
                        </a:lnTo>
                        <a:cubicBezTo>
                          <a:pt x="16737" y="-2776"/>
                          <a:pt x="28071" y="1320"/>
                          <a:pt x="33596" y="11130"/>
                        </a:cubicBezTo>
                        <a:lnTo>
                          <a:pt x="238193" y="378986"/>
                        </a:lnTo>
                        <a:cubicBezTo>
                          <a:pt x="243813" y="388797"/>
                          <a:pt x="241527" y="400512"/>
                          <a:pt x="233145" y="405275"/>
                        </a:cubicBezTo>
                        <a:close/>
                      </a:path>
                    </a:pathLst>
                  </a:custGeom>
                  <a:solidFill>
                    <a:srgbClr val="FFD7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2" name="Freeform: Shape 961">
                    <a:extLst>
                      <a:ext uri="{FF2B5EF4-FFF2-40B4-BE49-F238E27FC236}">
                        <a16:creationId xmlns:a16="http://schemas.microsoft.com/office/drawing/2014/main" id="{A5156948-2A92-46EA-8AAF-B532B2E65037}"/>
                      </a:ext>
                    </a:extLst>
                  </p:cNvPr>
                  <p:cNvSpPr/>
                  <p:nvPr/>
                </p:nvSpPr>
                <p:spPr>
                  <a:xfrm>
                    <a:off x="6100857" y="3227926"/>
                    <a:ext cx="134207" cy="201739"/>
                  </a:xfrm>
                  <a:custGeom>
                    <a:avLst/>
                    <a:gdLst>
                      <a:gd name="connsiteX0" fmla="*/ 134207 w 134207"/>
                      <a:gd name="connsiteY0" fmla="*/ 184499 h 201739"/>
                      <a:gd name="connsiteX1" fmla="*/ 103727 w 134207"/>
                      <a:gd name="connsiteY1" fmla="*/ 201740 h 201739"/>
                      <a:gd name="connsiteX2" fmla="*/ 0 w 134207"/>
                      <a:gd name="connsiteY2" fmla="*/ 15430 h 201739"/>
                      <a:gd name="connsiteX3" fmla="*/ 27146 w 134207"/>
                      <a:gd name="connsiteY3" fmla="*/ 0 h 201739"/>
                      <a:gd name="connsiteX4" fmla="*/ 134207 w 134207"/>
                      <a:gd name="connsiteY4" fmla="*/ 184499 h 201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07" h="201739">
                        <a:moveTo>
                          <a:pt x="134207" y="184499"/>
                        </a:moveTo>
                        <a:cubicBezTo>
                          <a:pt x="131540" y="183547"/>
                          <a:pt x="104584" y="197263"/>
                          <a:pt x="103727" y="201740"/>
                        </a:cubicBezTo>
                        <a:cubicBezTo>
                          <a:pt x="62103" y="141446"/>
                          <a:pt x="27146" y="79439"/>
                          <a:pt x="0" y="15430"/>
                        </a:cubicBezTo>
                        <a:cubicBezTo>
                          <a:pt x="11716" y="13335"/>
                          <a:pt x="18574" y="9430"/>
                          <a:pt x="27146" y="0"/>
                        </a:cubicBezTo>
                        <a:cubicBezTo>
                          <a:pt x="69151" y="55531"/>
                          <a:pt x="104203" y="117634"/>
                          <a:pt x="134207" y="184499"/>
                        </a:cubicBezTo>
                        <a:close/>
                      </a:path>
                    </a:pathLst>
                  </a:custGeom>
                  <a:solidFill>
                    <a:srgbClr val="DC487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3" name="Freeform: Shape 962">
                    <a:extLst>
                      <a:ext uri="{FF2B5EF4-FFF2-40B4-BE49-F238E27FC236}">
                        <a16:creationId xmlns:a16="http://schemas.microsoft.com/office/drawing/2014/main" id="{645CE2A4-7547-4470-84AE-2E1863E1EEA4}"/>
                      </a:ext>
                    </a:extLst>
                  </p:cNvPr>
                  <p:cNvSpPr/>
                  <p:nvPr/>
                </p:nvSpPr>
                <p:spPr>
                  <a:xfrm>
                    <a:off x="6066281" y="3155818"/>
                    <a:ext cx="44777" cy="55354"/>
                  </a:xfrm>
                  <a:custGeom>
                    <a:avLst/>
                    <a:gdLst>
                      <a:gd name="connsiteX0" fmla="*/ 286 w 44777"/>
                      <a:gd name="connsiteY0" fmla="*/ 8101 h 55354"/>
                      <a:gd name="connsiteX1" fmla="*/ 4572 w 44777"/>
                      <a:gd name="connsiteY1" fmla="*/ 195 h 55354"/>
                      <a:gd name="connsiteX2" fmla="*/ 9430 w 44777"/>
                      <a:gd name="connsiteY2" fmla="*/ 766 h 55354"/>
                      <a:gd name="connsiteX3" fmla="*/ 37433 w 44777"/>
                      <a:gd name="connsiteY3" fmla="*/ 16578 h 55354"/>
                      <a:gd name="connsiteX4" fmla="*/ 44101 w 44777"/>
                      <a:gd name="connsiteY4" fmla="*/ 24674 h 55354"/>
                      <a:gd name="connsiteX5" fmla="*/ 42291 w 44777"/>
                      <a:gd name="connsiteY5" fmla="*/ 34485 h 55354"/>
                      <a:gd name="connsiteX6" fmla="*/ 31718 w 44777"/>
                      <a:gd name="connsiteY6" fmla="*/ 36104 h 55354"/>
                      <a:gd name="connsiteX7" fmla="*/ 21527 w 44777"/>
                      <a:gd name="connsiteY7" fmla="*/ 38962 h 55354"/>
                      <a:gd name="connsiteX8" fmla="*/ 20193 w 44777"/>
                      <a:gd name="connsiteY8" fmla="*/ 47439 h 55354"/>
                      <a:gd name="connsiteX9" fmla="*/ 16669 w 44777"/>
                      <a:gd name="connsiteY9" fmla="*/ 54868 h 55354"/>
                      <a:gd name="connsiteX10" fmla="*/ 5620 w 44777"/>
                      <a:gd name="connsiteY10" fmla="*/ 43724 h 55354"/>
                      <a:gd name="connsiteX11" fmla="*/ 286 w 44777"/>
                      <a:gd name="connsiteY11" fmla="*/ 21340 h 55354"/>
                      <a:gd name="connsiteX12" fmla="*/ 286 w 44777"/>
                      <a:gd name="connsiteY12" fmla="*/ 8101 h 55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4777" h="55354">
                        <a:moveTo>
                          <a:pt x="286" y="8101"/>
                        </a:moveTo>
                        <a:cubicBezTo>
                          <a:pt x="571" y="4957"/>
                          <a:pt x="1524" y="1147"/>
                          <a:pt x="4572" y="195"/>
                        </a:cubicBezTo>
                        <a:cubicBezTo>
                          <a:pt x="6191" y="-281"/>
                          <a:pt x="7906" y="195"/>
                          <a:pt x="9430" y="766"/>
                        </a:cubicBezTo>
                        <a:cubicBezTo>
                          <a:pt x="19621" y="4195"/>
                          <a:pt x="29242" y="9625"/>
                          <a:pt x="37433" y="16578"/>
                        </a:cubicBezTo>
                        <a:cubicBezTo>
                          <a:pt x="40100" y="18864"/>
                          <a:pt x="42767" y="21436"/>
                          <a:pt x="44101" y="24674"/>
                        </a:cubicBezTo>
                        <a:cubicBezTo>
                          <a:pt x="45339" y="28008"/>
                          <a:pt x="44958" y="32104"/>
                          <a:pt x="42291" y="34485"/>
                        </a:cubicBezTo>
                        <a:cubicBezTo>
                          <a:pt x="39434" y="36866"/>
                          <a:pt x="35338" y="36485"/>
                          <a:pt x="31718" y="36104"/>
                        </a:cubicBezTo>
                        <a:cubicBezTo>
                          <a:pt x="28099" y="35818"/>
                          <a:pt x="23717" y="36009"/>
                          <a:pt x="21527" y="38962"/>
                        </a:cubicBezTo>
                        <a:cubicBezTo>
                          <a:pt x="19812" y="41343"/>
                          <a:pt x="20193" y="44486"/>
                          <a:pt x="20193" y="47439"/>
                        </a:cubicBezTo>
                        <a:cubicBezTo>
                          <a:pt x="20193" y="50296"/>
                          <a:pt x="19336" y="53725"/>
                          <a:pt x="16669" y="54868"/>
                        </a:cubicBezTo>
                        <a:cubicBezTo>
                          <a:pt x="9811" y="57631"/>
                          <a:pt x="7334" y="47915"/>
                          <a:pt x="5620" y="43724"/>
                        </a:cubicBezTo>
                        <a:cubicBezTo>
                          <a:pt x="2762" y="36580"/>
                          <a:pt x="953" y="28960"/>
                          <a:pt x="286" y="21340"/>
                        </a:cubicBezTo>
                        <a:cubicBezTo>
                          <a:pt x="-95" y="16864"/>
                          <a:pt x="-95" y="12482"/>
                          <a:pt x="286" y="8101"/>
                        </a:cubicBezTo>
                        <a:close/>
                      </a:path>
                    </a:pathLst>
                  </a:custGeom>
                  <a:solidFill>
                    <a:srgbClr val="E9D2A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grpSp>
        <p:nvGrpSpPr>
          <p:cNvPr id="1024" name="Graphic 11709">
            <a:extLst>
              <a:ext uri="{FF2B5EF4-FFF2-40B4-BE49-F238E27FC236}">
                <a16:creationId xmlns:a16="http://schemas.microsoft.com/office/drawing/2014/main" id="{CA4D5C12-095E-4B13-BA74-E267D823155E}"/>
              </a:ext>
            </a:extLst>
          </p:cNvPr>
          <p:cNvGrpSpPr/>
          <p:nvPr/>
        </p:nvGrpSpPr>
        <p:grpSpPr>
          <a:xfrm rot="20400997">
            <a:off x="11107543" y="842563"/>
            <a:ext cx="2168913" cy="789557"/>
            <a:chOff x="5634037" y="3243322"/>
            <a:chExt cx="924539" cy="371700"/>
          </a:xfrm>
        </p:grpSpPr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C33CDB12-B78C-48F4-AE0A-EB4967E1DAFD}"/>
                </a:ext>
              </a:extLst>
            </p:cNvPr>
            <p:cNvSpPr/>
            <p:nvPr/>
          </p:nvSpPr>
          <p:spPr>
            <a:xfrm>
              <a:off x="5634037" y="3243322"/>
              <a:ext cx="924444" cy="371700"/>
            </a:xfrm>
            <a:custGeom>
              <a:avLst/>
              <a:gdLst>
                <a:gd name="connsiteX0" fmla="*/ 125159 w 924444"/>
                <a:gd name="connsiteY0" fmla="*/ 244923 h 371700"/>
                <a:gd name="connsiteX1" fmla="*/ 853726 w 924444"/>
                <a:gd name="connsiteY1" fmla="*/ 2131 h 371700"/>
                <a:gd name="connsiteX2" fmla="*/ 906399 w 924444"/>
                <a:gd name="connsiteY2" fmla="*/ 28420 h 371700"/>
                <a:gd name="connsiteX3" fmla="*/ 922306 w 924444"/>
                <a:gd name="connsiteY3" fmla="*/ 76235 h 371700"/>
                <a:gd name="connsiteX4" fmla="*/ 895922 w 924444"/>
                <a:gd name="connsiteY4" fmla="*/ 128813 h 371700"/>
                <a:gd name="connsiteX5" fmla="*/ 167450 w 924444"/>
                <a:gd name="connsiteY5" fmla="*/ 371701 h 371700"/>
                <a:gd name="connsiteX6" fmla="*/ 81058 w 924444"/>
                <a:gd name="connsiteY6" fmla="*/ 364176 h 371700"/>
                <a:gd name="connsiteX7" fmla="*/ 0 w 924444"/>
                <a:gd name="connsiteY7" fmla="*/ 357127 h 371700"/>
                <a:gd name="connsiteX8" fmla="*/ 60579 w 924444"/>
                <a:gd name="connsiteY8" fmla="*/ 302835 h 371700"/>
                <a:gd name="connsiteX9" fmla="*/ 125159 w 924444"/>
                <a:gd name="connsiteY9" fmla="*/ 244923 h 37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4444" h="371700">
                  <a:moveTo>
                    <a:pt x="125159" y="244923"/>
                  </a:moveTo>
                  <a:lnTo>
                    <a:pt x="853726" y="2131"/>
                  </a:lnTo>
                  <a:cubicBezTo>
                    <a:pt x="875538" y="-5108"/>
                    <a:pt x="899160" y="6703"/>
                    <a:pt x="906399" y="28420"/>
                  </a:cubicBezTo>
                  <a:lnTo>
                    <a:pt x="922306" y="76235"/>
                  </a:lnTo>
                  <a:cubicBezTo>
                    <a:pt x="929545" y="98047"/>
                    <a:pt x="917829" y="121574"/>
                    <a:pt x="895922" y="128813"/>
                  </a:cubicBezTo>
                  <a:lnTo>
                    <a:pt x="167450" y="371701"/>
                  </a:lnTo>
                  <a:lnTo>
                    <a:pt x="81058" y="364176"/>
                  </a:lnTo>
                  <a:lnTo>
                    <a:pt x="0" y="357127"/>
                  </a:lnTo>
                  <a:lnTo>
                    <a:pt x="60579" y="302835"/>
                  </a:lnTo>
                  <a:lnTo>
                    <a:pt x="125159" y="244923"/>
                  </a:lnTo>
                  <a:close/>
                </a:path>
              </a:pathLst>
            </a:custGeom>
            <a:solidFill>
              <a:srgbClr val="009F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id="{D956BE52-95C2-4A97-917D-11A0DDC73EFA}"/>
                </a:ext>
              </a:extLst>
            </p:cNvPr>
            <p:cNvSpPr/>
            <p:nvPr/>
          </p:nvSpPr>
          <p:spPr>
            <a:xfrm>
              <a:off x="5780340" y="3295649"/>
              <a:ext cx="778140" cy="319373"/>
            </a:xfrm>
            <a:custGeom>
              <a:avLst/>
              <a:gdLst>
                <a:gd name="connsiteX0" fmla="*/ 0 w 778140"/>
                <a:gd name="connsiteY0" fmla="*/ 255937 h 319373"/>
                <a:gd name="connsiteX1" fmla="*/ 768001 w 778140"/>
                <a:gd name="connsiteY1" fmla="*/ 0 h 319373"/>
                <a:gd name="connsiteX2" fmla="*/ 776002 w 778140"/>
                <a:gd name="connsiteY2" fmla="*/ 23908 h 319373"/>
                <a:gd name="connsiteX3" fmla="*/ 749618 w 778140"/>
                <a:gd name="connsiteY3" fmla="*/ 76486 h 319373"/>
                <a:gd name="connsiteX4" fmla="*/ 21146 w 778140"/>
                <a:gd name="connsiteY4" fmla="*/ 319373 h 319373"/>
                <a:gd name="connsiteX5" fmla="*/ 0 w 778140"/>
                <a:gd name="connsiteY5" fmla="*/ 255937 h 31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8140" h="319373">
                  <a:moveTo>
                    <a:pt x="0" y="255937"/>
                  </a:moveTo>
                  <a:lnTo>
                    <a:pt x="768001" y="0"/>
                  </a:lnTo>
                  <a:lnTo>
                    <a:pt x="776002" y="23908"/>
                  </a:lnTo>
                  <a:cubicBezTo>
                    <a:pt x="783241" y="45720"/>
                    <a:pt x="771525" y="69247"/>
                    <a:pt x="749618" y="76486"/>
                  </a:cubicBezTo>
                  <a:lnTo>
                    <a:pt x="21146" y="319373"/>
                  </a:lnTo>
                  <a:lnTo>
                    <a:pt x="0" y="255937"/>
                  </a:lnTo>
                  <a:close/>
                </a:path>
              </a:pathLst>
            </a:custGeom>
            <a:solidFill>
              <a:srgbClr val="0071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3251BB57-33D4-4554-A01B-C50E8275DCEF}"/>
                </a:ext>
              </a:extLst>
            </p:cNvPr>
            <p:cNvSpPr/>
            <p:nvPr/>
          </p:nvSpPr>
          <p:spPr>
            <a:xfrm>
              <a:off x="5634037" y="3488244"/>
              <a:ext cx="167449" cy="126777"/>
            </a:xfrm>
            <a:custGeom>
              <a:avLst/>
              <a:gdLst>
                <a:gd name="connsiteX0" fmla="*/ 125159 w 167449"/>
                <a:gd name="connsiteY0" fmla="*/ 0 h 126777"/>
                <a:gd name="connsiteX1" fmla="*/ 167450 w 167449"/>
                <a:gd name="connsiteY1" fmla="*/ 126778 h 126777"/>
                <a:gd name="connsiteX2" fmla="*/ 81058 w 167449"/>
                <a:gd name="connsiteY2" fmla="*/ 119253 h 126777"/>
                <a:gd name="connsiteX3" fmla="*/ 0 w 167449"/>
                <a:gd name="connsiteY3" fmla="*/ 112205 h 126777"/>
                <a:gd name="connsiteX4" fmla="*/ 60579 w 167449"/>
                <a:gd name="connsiteY4" fmla="*/ 57912 h 12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49" h="126777">
                  <a:moveTo>
                    <a:pt x="125159" y="0"/>
                  </a:moveTo>
                  <a:lnTo>
                    <a:pt x="167450" y="126778"/>
                  </a:lnTo>
                  <a:lnTo>
                    <a:pt x="81058" y="119253"/>
                  </a:lnTo>
                  <a:lnTo>
                    <a:pt x="0" y="112205"/>
                  </a:lnTo>
                  <a:lnTo>
                    <a:pt x="60579" y="57912"/>
                  </a:lnTo>
                  <a:close/>
                </a:path>
              </a:pathLst>
            </a:custGeom>
            <a:solidFill>
              <a:srgbClr val="FFE2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4310B990-2495-4602-A62B-41DD5431A2FB}"/>
                </a:ext>
              </a:extLst>
            </p:cNvPr>
            <p:cNvSpPr/>
            <p:nvPr/>
          </p:nvSpPr>
          <p:spPr>
            <a:xfrm>
              <a:off x="5634037" y="3546156"/>
              <a:ext cx="81057" cy="61341"/>
            </a:xfrm>
            <a:custGeom>
              <a:avLst/>
              <a:gdLst>
                <a:gd name="connsiteX0" fmla="*/ 60579 w 81057"/>
                <a:gd name="connsiteY0" fmla="*/ 0 h 61341"/>
                <a:gd name="connsiteX1" fmla="*/ 81058 w 81057"/>
                <a:gd name="connsiteY1" fmla="*/ 61341 h 61341"/>
                <a:gd name="connsiteX2" fmla="*/ 0 w 81057"/>
                <a:gd name="connsiteY2" fmla="*/ 54293 h 6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57" h="61341">
                  <a:moveTo>
                    <a:pt x="60579" y="0"/>
                  </a:moveTo>
                  <a:lnTo>
                    <a:pt x="81058" y="61341"/>
                  </a:lnTo>
                  <a:lnTo>
                    <a:pt x="0" y="54293"/>
                  </a:lnTo>
                  <a:close/>
                </a:path>
              </a:pathLst>
            </a:custGeom>
            <a:solidFill>
              <a:srgbClr val="3D40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61003A45-AF3D-4674-A84D-7A816332CCC0}"/>
                </a:ext>
              </a:extLst>
            </p:cNvPr>
            <p:cNvSpPr/>
            <p:nvPr/>
          </p:nvSpPr>
          <p:spPr>
            <a:xfrm>
              <a:off x="6413086" y="3243322"/>
              <a:ext cx="145394" cy="153673"/>
            </a:xfrm>
            <a:custGeom>
              <a:avLst/>
              <a:gdLst>
                <a:gd name="connsiteX0" fmla="*/ 0 w 145394"/>
                <a:gd name="connsiteY0" fmla="*/ 26991 h 153673"/>
                <a:gd name="connsiteX1" fmla="*/ 74676 w 145394"/>
                <a:gd name="connsiteY1" fmla="*/ 2131 h 153673"/>
                <a:gd name="connsiteX2" fmla="*/ 127349 w 145394"/>
                <a:gd name="connsiteY2" fmla="*/ 28420 h 153673"/>
                <a:gd name="connsiteX3" fmla="*/ 143256 w 145394"/>
                <a:gd name="connsiteY3" fmla="*/ 76235 h 153673"/>
                <a:gd name="connsiteX4" fmla="*/ 116872 w 145394"/>
                <a:gd name="connsiteY4" fmla="*/ 128813 h 153673"/>
                <a:gd name="connsiteX5" fmla="*/ 42196 w 145394"/>
                <a:gd name="connsiteY5" fmla="*/ 153673 h 153673"/>
                <a:gd name="connsiteX6" fmla="*/ 0 w 145394"/>
                <a:gd name="connsiteY6" fmla="*/ 26991 h 15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394" h="153673">
                  <a:moveTo>
                    <a:pt x="0" y="26991"/>
                  </a:moveTo>
                  <a:lnTo>
                    <a:pt x="74676" y="2131"/>
                  </a:lnTo>
                  <a:cubicBezTo>
                    <a:pt x="96488" y="-5108"/>
                    <a:pt x="120110" y="6703"/>
                    <a:pt x="127349" y="28420"/>
                  </a:cubicBezTo>
                  <a:lnTo>
                    <a:pt x="143256" y="76235"/>
                  </a:lnTo>
                  <a:cubicBezTo>
                    <a:pt x="150495" y="98047"/>
                    <a:pt x="138779" y="121574"/>
                    <a:pt x="116872" y="128813"/>
                  </a:cubicBezTo>
                  <a:lnTo>
                    <a:pt x="42196" y="153673"/>
                  </a:lnTo>
                  <a:lnTo>
                    <a:pt x="0" y="26991"/>
                  </a:ln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57661532-41B4-4BFE-B696-0ED0DC4ED850}"/>
                </a:ext>
              </a:extLst>
            </p:cNvPr>
            <p:cNvSpPr/>
            <p:nvPr/>
          </p:nvSpPr>
          <p:spPr>
            <a:xfrm rot="-6505988">
              <a:off x="6345258" y="3317754"/>
              <a:ext cx="133636" cy="46577"/>
            </a:xfrm>
            <a:custGeom>
              <a:avLst/>
              <a:gdLst>
                <a:gd name="connsiteX0" fmla="*/ 0 w 133636"/>
                <a:gd name="connsiteY0" fmla="*/ 0 h 46577"/>
                <a:gd name="connsiteX1" fmla="*/ 133637 w 133636"/>
                <a:gd name="connsiteY1" fmla="*/ 0 h 46577"/>
                <a:gd name="connsiteX2" fmla="*/ 133637 w 133636"/>
                <a:gd name="connsiteY2" fmla="*/ 46578 h 46577"/>
                <a:gd name="connsiteX3" fmla="*/ 0 w 133636"/>
                <a:gd name="connsiteY3" fmla="*/ 46578 h 4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636" h="46577">
                  <a:moveTo>
                    <a:pt x="0" y="0"/>
                  </a:moveTo>
                  <a:lnTo>
                    <a:pt x="133637" y="0"/>
                  </a:lnTo>
                  <a:lnTo>
                    <a:pt x="133637" y="46578"/>
                  </a:lnTo>
                  <a:lnTo>
                    <a:pt x="0" y="46578"/>
                  </a:lnTo>
                  <a:close/>
                </a:path>
              </a:pathLst>
            </a:custGeom>
            <a:solidFill>
              <a:srgbClr val="3D40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F5BEB00D-6A70-4671-85DE-3A36BE0839AA}"/>
                </a:ext>
              </a:extLst>
            </p:cNvPr>
            <p:cNvSpPr/>
            <p:nvPr/>
          </p:nvSpPr>
          <p:spPr>
            <a:xfrm>
              <a:off x="6434232" y="3295554"/>
              <a:ext cx="124344" cy="101345"/>
            </a:xfrm>
            <a:custGeom>
              <a:avLst/>
              <a:gdLst>
                <a:gd name="connsiteX0" fmla="*/ 0 w 124344"/>
                <a:gd name="connsiteY0" fmla="*/ 38100 h 101345"/>
                <a:gd name="connsiteX1" fmla="*/ 114205 w 124344"/>
                <a:gd name="connsiteY1" fmla="*/ 0 h 101345"/>
                <a:gd name="connsiteX2" fmla="*/ 122206 w 124344"/>
                <a:gd name="connsiteY2" fmla="*/ 23908 h 101345"/>
                <a:gd name="connsiteX3" fmla="*/ 95821 w 124344"/>
                <a:gd name="connsiteY3" fmla="*/ 76486 h 101345"/>
                <a:gd name="connsiteX4" fmla="*/ 21146 w 124344"/>
                <a:gd name="connsiteY4" fmla="*/ 101346 h 101345"/>
                <a:gd name="connsiteX5" fmla="*/ 0 w 124344"/>
                <a:gd name="connsiteY5" fmla="*/ 38100 h 10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344" h="101345">
                  <a:moveTo>
                    <a:pt x="0" y="38100"/>
                  </a:moveTo>
                  <a:lnTo>
                    <a:pt x="114205" y="0"/>
                  </a:lnTo>
                  <a:lnTo>
                    <a:pt x="122206" y="23908"/>
                  </a:lnTo>
                  <a:cubicBezTo>
                    <a:pt x="129445" y="45720"/>
                    <a:pt x="117729" y="69247"/>
                    <a:pt x="95821" y="76486"/>
                  </a:cubicBezTo>
                  <a:lnTo>
                    <a:pt x="21146" y="101346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C3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032" name="Graphic 2">
            <a:extLst>
              <a:ext uri="{FF2B5EF4-FFF2-40B4-BE49-F238E27FC236}">
                <a16:creationId xmlns:a16="http://schemas.microsoft.com/office/drawing/2014/main" id="{78087135-6573-4D73-B991-EC1493B6B0A8}"/>
              </a:ext>
            </a:extLst>
          </p:cNvPr>
          <p:cNvGrpSpPr/>
          <p:nvPr/>
        </p:nvGrpSpPr>
        <p:grpSpPr>
          <a:xfrm rot="10316914">
            <a:off x="10735341" y="-144255"/>
            <a:ext cx="1131858" cy="1386344"/>
            <a:chOff x="5881684" y="3147949"/>
            <a:chExt cx="428090" cy="557286"/>
          </a:xfrm>
        </p:grpSpPr>
        <p:grpSp>
          <p:nvGrpSpPr>
            <p:cNvPr id="1033" name="Graphic 2">
              <a:extLst>
                <a:ext uri="{FF2B5EF4-FFF2-40B4-BE49-F238E27FC236}">
                  <a16:creationId xmlns:a16="http://schemas.microsoft.com/office/drawing/2014/main" id="{6B26F6E9-B31A-45C3-899B-E98AD9FB4531}"/>
                </a:ext>
              </a:extLst>
            </p:cNvPr>
            <p:cNvGrpSpPr/>
            <p:nvPr/>
          </p:nvGrpSpPr>
          <p:grpSpPr>
            <a:xfrm>
              <a:off x="5881684" y="3147949"/>
              <a:ext cx="428090" cy="557286"/>
              <a:chOff x="5881684" y="3147949"/>
              <a:chExt cx="428090" cy="557286"/>
            </a:xfrm>
          </p:grpSpPr>
          <p:sp>
            <p:nvSpPr>
              <p:cNvPr id="1035" name="Freeform: Shape 1034">
                <a:extLst>
                  <a:ext uri="{FF2B5EF4-FFF2-40B4-BE49-F238E27FC236}">
                    <a16:creationId xmlns:a16="http://schemas.microsoft.com/office/drawing/2014/main" id="{01DA5079-33AB-4A97-BEFD-04E63C10D296}"/>
                  </a:ext>
                </a:extLst>
              </p:cNvPr>
              <p:cNvSpPr/>
              <p:nvPr/>
            </p:nvSpPr>
            <p:spPr>
              <a:xfrm rot="-2985213">
                <a:off x="5934573" y="3280506"/>
                <a:ext cx="14097" cy="66867"/>
              </a:xfrm>
              <a:custGeom>
                <a:avLst/>
                <a:gdLst>
                  <a:gd name="connsiteX0" fmla="*/ 0 w 14097"/>
                  <a:gd name="connsiteY0" fmla="*/ 0 h 66867"/>
                  <a:gd name="connsiteX1" fmla="*/ 14098 w 14097"/>
                  <a:gd name="connsiteY1" fmla="*/ 0 h 66867"/>
                  <a:gd name="connsiteX2" fmla="*/ 14098 w 14097"/>
                  <a:gd name="connsiteY2" fmla="*/ 66868 h 66867"/>
                  <a:gd name="connsiteX3" fmla="*/ 0 w 14097"/>
                  <a:gd name="connsiteY3" fmla="*/ 66868 h 6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867">
                    <a:moveTo>
                      <a:pt x="0" y="0"/>
                    </a:moveTo>
                    <a:lnTo>
                      <a:pt x="14098" y="0"/>
                    </a:lnTo>
                    <a:lnTo>
                      <a:pt x="14098" y="66868"/>
                    </a:lnTo>
                    <a:lnTo>
                      <a:pt x="0" y="668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36" name="Freeform: Shape 1035">
                <a:extLst>
                  <a:ext uri="{FF2B5EF4-FFF2-40B4-BE49-F238E27FC236}">
                    <a16:creationId xmlns:a16="http://schemas.microsoft.com/office/drawing/2014/main" id="{68A736E7-F88B-45AC-A0BA-26092EFC40FC}"/>
                  </a:ext>
                </a:extLst>
              </p:cNvPr>
              <p:cNvSpPr/>
              <p:nvPr/>
            </p:nvSpPr>
            <p:spPr>
              <a:xfrm rot="1034454">
                <a:off x="6142876" y="3215240"/>
                <a:ext cx="14097" cy="66963"/>
              </a:xfrm>
              <a:custGeom>
                <a:avLst/>
                <a:gdLst>
                  <a:gd name="connsiteX0" fmla="*/ 0 w 14097"/>
                  <a:gd name="connsiteY0" fmla="*/ 0 h 66963"/>
                  <a:gd name="connsiteX1" fmla="*/ 14097 w 14097"/>
                  <a:gd name="connsiteY1" fmla="*/ 0 h 66963"/>
                  <a:gd name="connsiteX2" fmla="*/ 14097 w 14097"/>
                  <a:gd name="connsiteY2" fmla="*/ 66963 h 66963"/>
                  <a:gd name="connsiteX3" fmla="*/ 0 w 14097"/>
                  <a:gd name="connsiteY3" fmla="*/ 66963 h 6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963">
                    <a:moveTo>
                      <a:pt x="0" y="0"/>
                    </a:moveTo>
                    <a:lnTo>
                      <a:pt x="14097" y="0"/>
                    </a:lnTo>
                    <a:lnTo>
                      <a:pt x="14097" y="66963"/>
                    </a:lnTo>
                    <a:lnTo>
                      <a:pt x="0" y="669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37" name="Freeform: Shape 1036">
                <a:extLst>
                  <a:ext uri="{FF2B5EF4-FFF2-40B4-BE49-F238E27FC236}">
                    <a16:creationId xmlns:a16="http://schemas.microsoft.com/office/drawing/2014/main" id="{8C676B84-1334-4615-AF48-1C1E6D1894BC}"/>
                  </a:ext>
                </a:extLst>
              </p:cNvPr>
              <p:cNvSpPr/>
              <p:nvPr/>
            </p:nvSpPr>
            <p:spPr>
              <a:xfrm>
                <a:off x="6239866" y="3559977"/>
                <a:ext cx="67243" cy="60487"/>
              </a:xfrm>
              <a:custGeom>
                <a:avLst/>
                <a:gdLst>
                  <a:gd name="connsiteX0" fmla="*/ 1580 w 67243"/>
                  <a:gd name="connsiteY0" fmla="*/ 8087 h 60487"/>
                  <a:gd name="connsiteX1" fmla="*/ 6056 w 67243"/>
                  <a:gd name="connsiteY1" fmla="*/ 2562 h 60487"/>
                  <a:gd name="connsiteX2" fmla="*/ 16153 w 67243"/>
                  <a:gd name="connsiteY2" fmla="*/ 1896 h 60487"/>
                  <a:gd name="connsiteX3" fmla="*/ 65111 w 67243"/>
                  <a:gd name="connsiteY3" fmla="*/ 48568 h 60487"/>
                  <a:gd name="connsiteX4" fmla="*/ 62349 w 67243"/>
                  <a:gd name="connsiteY4" fmla="*/ 60189 h 60487"/>
                  <a:gd name="connsiteX5" fmla="*/ 62349 w 67243"/>
                  <a:gd name="connsiteY5" fmla="*/ 60189 h 60487"/>
                  <a:gd name="connsiteX6" fmla="*/ 56158 w 67243"/>
                  <a:gd name="connsiteY6" fmla="*/ 59046 h 60487"/>
                  <a:gd name="connsiteX7" fmla="*/ 2723 w 67243"/>
                  <a:gd name="connsiteY7" fmla="*/ 17802 h 60487"/>
                  <a:gd name="connsiteX8" fmla="*/ 1580 w 67243"/>
                  <a:gd name="connsiteY8" fmla="*/ 8087 h 6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43" h="60487">
                    <a:moveTo>
                      <a:pt x="1580" y="8087"/>
                    </a:moveTo>
                    <a:lnTo>
                      <a:pt x="6056" y="2562"/>
                    </a:lnTo>
                    <a:cubicBezTo>
                      <a:pt x="8628" y="-581"/>
                      <a:pt x="13295" y="-867"/>
                      <a:pt x="16153" y="1896"/>
                    </a:cubicBezTo>
                    <a:lnTo>
                      <a:pt x="65111" y="48568"/>
                    </a:lnTo>
                    <a:cubicBezTo>
                      <a:pt x="68921" y="52188"/>
                      <a:pt x="67397" y="58665"/>
                      <a:pt x="62349" y="60189"/>
                    </a:cubicBezTo>
                    <a:lnTo>
                      <a:pt x="62349" y="60189"/>
                    </a:lnTo>
                    <a:cubicBezTo>
                      <a:pt x="60254" y="60855"/>
                      <a:pt x="57872" y="60379"/>
                      <a:pt x="56158" y="59046"/>
                    </a:cubicBezTo>
                    <a:lnTo>
                      <a:pt x="2723" y="17802"/>
                    </a:lnTo>
                    <a:cubicBezTo>
                      <a:pt x="-421" y="15516"/>
                      <a:pt x="-897" y="11040"/>
                      <a:pt x="1580" y="808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38" name="Freeform: Shape 1037">
                <a:extLst>
                  <a:ext uri="{FF2B5EF4-FFF2-40B4-BE49-F238E27FC236}">
                    <a16:creationId xmlns:a16="http://schemas.microsoft.com/office/drawing/2014/main" id="{CCA88DE5-5784-41D8-9A0C-B7B3C0973244}"/>
                  </a:ext>
                </a:extLst>
              </p:cNvPr>
              <p:cNvSpPr/>
              <p:nvPr/>
            </p:nvSpPr>
            <p:spPr>
              <a:xfrm>
                <a:off x="6011531" y="3625456"/>
                <a:ext cx="35589" cy="79779"/>
              </a:xfrm>
              <a:custGeom>
                <a:avLst/>
                <a:gdLst>
                  <a:gd name="connsiteX0" fmla="*/ 30747 w 35589"/>
                  <a:gd name="connsiteY0" fmla="*/ 2425 h 79779"/>
                  <a:gd name="connsiteX1" fmla="*/ 23984 w 35589"/>
                  <a:gd name="connsiteY1" fmla="*/ 329 h 79779"/>
                  <a:gd name="connsiteX2" fmla="*/ 15221 w 35589"/>
                  <a:gd name="connsiteY2" fmla="*/ 5377 h 79779"/>
                  <a:gd name="connsiteX3" fmla="*/ 171 w 35589"/>
                  <a:gd name="connsiteY3" fmla="*/ 71290 h 79779"/>
                  <a:gd name="connsiteX4" fmla="*/ 8839 w 35589"/>
                  <a:gd name="connsiteY4" fmla="*/ 79482 h 79779"/>
                  <a:gd name="connsiteX5" fmla="*/ 8839 w 35589"/>
                  <a:gd name="connsiteY5" fmla="*/ 79482 h 79779"/>
                  <a:gd name="connsiteX6" fmla="*/ 13411 w 35589"/>
                  <a:gd name="connsiteY6" fmla="*/ 75100 h 79779"/>
                  <a:gd name="connsiteX7" fmla="*/ 35223 w 35589"/>
                  <a:gd name="connsiteY7" fmla="*/ 11283 h 79779"/>
                  <a:gd name="connsiteX8" fmla="*/ 30747 w 35589"/>
                  <a:gd name="connsiteY8" fmla="*/ 2425 h 7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89" h="79779">
                    <a:moveTo>
                      <a:pt x="30747" y="2425"/>
                    </a:moveTo>
                    <a:lnTo>
                      <a:pt x="23984" y="329"/>
                    </a:lnTo>
                    <a:cubicBezTo>
                      <a:pt x="20079" y="-909"/>
                      <a:pt x="16078" y="1472"/>
                      <a:pt x="15221" y="5377"/>
                    </a:cubicBezTo>
                    <a:lnTo>
                      <a:pt x="171" y="71290"/>
                    </a:lnTo>
                    <a:cubicBezTo>
                      <a:pt x="-972" y="76434"/>
                      <a:pt x="3791" y="81006"/>
                      <a:pt x="8839" y="79482"/>
                    </a:cubicBezTo>
                    <a:lnTo>
                      <a:pt x="8839" y="79482"/>
                    </a:lnTo>
                    <a:cubicBezTo>
                      <a:pt x="10935" y="78815"/>
                      <a:pt x="12649" y="77196"/>
                      <a:pt x="13411" y="75100"/>
                    </a:cubicBezTo>
                    <a:lnTo>
                      <a:pt x="35223" y="11283"/>
                    </a:lnTo>
                    <a:cubicBezTo>
                      <a:pt x="36462" y="7663"/>
                      <a:pt x="34461" y="3568"/>
                      <a:pt x="30747" y="242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039" name="Freeform: Shape 1038">
                <a:extLst>
                  <a:ext uri="{FF2B5EF4-FFF2-40B4-BE49-F238E27FC236}">
                    <a16:creationId xmlns:a16="http://schemas.microsoft.com/office/drawing/2014/main" id="{108A8D3E-05E0-4584-B822-C3A0BF5F073E}"/>
                  </a:ext>
                </a:extLst>
              </p:cNvPr>
              <p:cNvSpPr/>
              <p:nvPr/>
            </p:nvSpPr>
            <p:spPr>
              <a:xfrm>
                <a:off x="5913663" y="3147949"/>
                <a:ext cx="250053" cy="157312"/>
              </a:xfrm>
              <a:custGeom>
                <a:avLst/>
                <a:gdLst>
                  <a:gd name="connsiteX0" fmla="*/ 8791 w 250053"/>
                  <a:gd name="connsiteY0" fmla="*/ 157034 h 157312"/>
                  <a:gd name="connsiteX1" fmla="*/ 28 w 250053"/>
                  <a:gd name="connsiteY1" fmla="*/ 152462 h 157312"/>
                  <a:gd name="connsiteX2" fmla="*/ 15458 w 250053"/>
                  <a:gd name="connsiteY2" fmla="*/ 57403 h 157312"/>
                  <a:gd name="connsiteX3" fmla="*/ 26888 w 250053"/>
                  <a:gd name="connsiteY3" fmla="*/ 44449 h 157312"/>
                  <a:gd name="connsiteX4" fmla="*/ 172335 w 250053"/>
                  <a:gd name="connsiteY4" fmla="*/ 729 h 157312"/>
                  <a:gd name="connsiteX5" fmla="*/ 188718 w 250053"/>
                  <a:gd name="connsiteY5" fmla="*/ 4920 h 157312"/>
                  <a:gd name="connsiteX6" fmla="*/ 247964 w 250053"/>
                  <a:gd name="connsiteY6" fmla="*/ 64928 h 157312"/>
                  <a:gd name="connsiteX7" fmla="*/ 247106 w 250053"/>
                  <a:gd name="connsiteY7" fmla="*/ 75691 h 157312"/>
                  <a:gd name="connsiteX8" fmla="*/ 237391 w 250053"/>
                  <a:gd name="connsiteY8" fmla="*/ 74548 h 157312"/>
                  <a:gd name="connsiteX9" fmla="*/ 188242 w 250053"/>
                  <a:gd name="connsiteY9" fmla="*/ 24827 h 157312"/>
                  <a:gd name="connsiteX10" fmla="*/ 163191 w 250053"/>
                  <a:gd name="connsiteY10" fmla="*/ 18446 h 157312"/>
                  <a:gd name="connsiteX11" fmla="*/ 44319 w 250053"/>
                  <a:gd name="connsiteY11" fmla="*/ 54164 h 157312"/>
                  <a:gd name="connsiteX12" fmla="*/ 26888 w 250053"/>
                  <a:gd name="connsiteY12" fmla="*/ 73691 h 157312"/>
                  <a:gd name="connsiteX13" fmla="*/ 13934 w 250053"/>
                  <a:gd name="connsiteY13" fmla="*/ 149605 h 157312"/>
                  <a:gd name="connsiteX14" fmla="*/ 9172 w 250053"/>
                  <a:gd name="connsiteY14" fmla="*/ 156844 h 157312"/>
                  <a:gd name="connsiteX15" fmla="*/ 8791 w 250053"/>
                  <a:gd name="connsiteY15" fmla="*/ 157034 h 157312"/>
                  <a:gd name="connsiteX16" fmla="*/ 13553 w 250053"/>
                  <a:gd name="connsiteY16" fmla="*/ 147795 h 157312"/>
                  <a:gd name="connsiteX17" fmla="*/ 13553 w 250053"/>
                  <a:gd name="connsiteY17" fmla="*/ 147795 h 157312"/>
                  <a:gd name="connsiteX18" fmla="*/ 13553 w 250053"/>
                  <a:gd name="connsiteY18" fmla="*/ 147795 h 157312"/>
                  <a:gd name="connsiteX19" fmla="*/ 13553 w 250053"/>
                  <a:gd name="connsiteY19" fmla="*/ 147795 h 157312"/>
                  <a:gd name="connsiteX20" fmla="*/ 13553 w 250053"/>
                  <a:gd name="connsiteY20" fmla="*/ 147795 h 157312"/>
                  <a:gd name="connsiteX21" fmla="*/ 13553 w 250053"/>
                  <a:gd name="connsiteY21" fmla="*/ 147795 h 15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0053" h="157312">
                    <a:moveTo>
                      <a:pt x="8791" y="157034"/>
                    </a:moveTo>
                    <a:cubicBezTo>
                      <a:pt x="5171" y="158082"/>
                      <a:pt x="1266" y="156082"/>
                      <a:pt x="28" y="152462"/>
                    </a:cubicBezTo>
                    <a:cubicBezTo>
                      <a:pt x="-639" y="150653"/>
                      <a:pt x="10886" y="83311"/>
                      <a:pt x="15458" y="57403"/>
                    </a:cubicBezTo>
                    <a:cubicBezTo>
                      <a:pt x="16506" y="51307"/>
                      <a:pt x="20888" y="46259"/>
                      <a:pt x="26888" y="44449"/>
                    </a:cubicBezTo>
                    <a:lnTo>
                      <a:pt x="172335" y="729"/>
                    </a:lnTo>
                    <a:cubicBezTo>
                      <a:pt x="178145" y="-1081"/>
                      <a:pt x="184527" y="539"/>
                      <a:pt x="188718" y="4920"/>
                    </a:cubicBezTo>
                    <a:lnTo>
                      <a:pt x="247964" y="64928"/>
                    </a:lnTo>
                    <a:cubicBezTo>
                      <a:pt x="251012" y="67976"/>
                      <a:pt x="250726" y="73119"/>
                      <a:pt x="247106" y="75691"/>
                    </a:cubicBezTo>
                    <a:cubicBezTo>
                      <a:pt x="244154" y="77882"/>
                      <a:pt x="239963" y="77120"/>
                      <a:pt x="237391" y="74548"/>
                    </a:cubicBezTo>
                    <a:lnTo>
                      <a:pt x="188242" y="24827"/>
                    </a:lnTo>
                    <a:cubicBezTo>
                      <a:pt x="181765" y="18160"/>
                      <a:pt x="172049" y="15779"/>
                      <a:pt x="163191" y="18446"/>
                    </a:cubicBezTo>
                    <a:lnTo>
                      <a:pt x="44319" y="54164"/>
                    </a:lnTo>
                    <a:cubicBezTo>
                      <a:pt x="35270" y="56927"/>
                      <a:pt x="28603" y="64451"/>
                      <a:pt x="26888" y="73691"/>
                    </a:cubicBezTo>
                    <a:cubicBezTo>
                      <a:pt x="21078" y="105885"/>
                      <a:pt x="14315" y="144176"/>
                      <a:pt x="13934" y="149605"/>
                    </a:cubicBezTo>
                    <a:cubicBezTo>
                      <a:pt x="14125" y="152748"/>
                      <a:pt x="12315" y="155796"/>
                      <a:pt x="9172" y="156844"/>
                    </a:cubicBezTo>
                    <a:cubicBezTo>
                      <a:pt x="8981" y="156939"/>
                      <a:pt x="8886" y="156939"/>
                      <a:pt x="8791" y="157034"/>
                    </a:cubicBez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040" name="Freeform: Shape 1039">
                <a:extLst>
                  <a:ext uri="{FF2B5EF4-FFF2-40B4-BE49-F238E27FC236}">
                    <a16:creationId xmlns:a16="http://schemas.microsoft.com/office/drawing/2014/main" id="{5077FBAA-8EF4-49AC-A0B5-811DD7D93F70}"/>
                  </a:ext>
                </a:extLst>
              </p:cNvPr>
              <p:cNvSpPr/>
              <p:nvPr/>
            </p:nvSpPr>
            <p:spPr>
              <a:xfrm>
                <a:off x="5899017" y="3272083"/>
                <a:ext cx="24428" cy="24033"/>
              </a:xfrm>
              <a:custGeom>
                <a:avLst/>
                <a:gdLst>
                  <a:gd name="connsiteX0" fmla="*/ 22294 w 24428"/>
                  <a:gd name="connsiteY0" fmla="*/ 21566 h 24033"/>
                  <a:gd name="connsiteX1" fmla="*/ 22294 w 24428"/>
                  <a:gd name="connsiteY1" fmla="*/ 21566 h 24033"/>
                  <a:gd name="connsiteX2" fmla="*/ 11054 w 24428"/>
                  <a:gd name="connsiteY2" fmla="*/ 21851 h 24033"/>
                  <a:gd name="connsiteX3" fmla="*/ 2482 w 24428"/>
                  <a:gd name="connsiteY3" fmla="*/ 13755 h 24033"/>
                  <a:gd name="connsiteX4" fmla="*/ 2101 w 24428"/>
                  <a:gd name="connsiteY4" fmla="*/ 2516 h 24033"/>
                  <a:gd name="connsiteX5" fmla="*/ 2101 w 24428"/>
                  <a:gd name="connsiteY5" fmla="*/ 2516 h 24033"/>
                  <a:gd name="connsiteX6" fmla="*/ 13340 w 24428"/>
                  <a:gd name="connsiteY6" fmla="*/ 2135 h 24033"/>
                  <a:gd name="connsiteX7" fmla="*/ 21913 w 24428"/>
                  <a:gd name="connsiteY7" fmla="*/ 10231 h 24033"/>
                  <a:gd name="connsiteX8" fmla="*/ 22294 w 24428"/>
                  <a:gd name="connsiteY8" fmla="*/ 21566 h 2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28" h="24033">
                    <a:moveTo>
                      <a:pt x="22294" y="21566"/>
                    </a:moveTo>
                    <a:lnTo>
                      <a:pt x="22294" y="21566"/>
                    </a:lnTo>
                    <a:cubicBezTo>
                      <a:pt x="19246" y="24709"/>
                      <a:pt x="14293" y="24899"/>
                      <a:pt x="11054" y="21851"/>
                    </a:cubicBezTo>
                    <a:lnTo>
                      <a:pt x="2482" y="13755"/>
                    </a:lnTo>
                    <a:cubicBezTo>
                      <a:pt x="-662" y="10707"/>
                      <a:pt x="-852" y="5754"/>
                      <a:pt x="2101" y="2516"/>
                    </a:cubicBezTo>
                    <a:lnTo>
                      <a:pt x="2101" y="2516"/>
                    </a:lnTo>
                    <a:cubicBezTo>
                      <a:pt x="5149" y="-723"/>
                      <a:pt x="10197" y="-818"/>
                      <a:pt x="13340" y="2135"/>
                    </a:cubicBezTo>
                    <a:lnTo>
                      <a:pt x="21913" y="10231"/>
                    </a:lnTo>
                    <a:cubicBezTo>
                      <a:pt x="25151" y="13279"/>
                      <a:pt x="25246" y="18327"/>
                      <a:pt x="22294" y="2156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1" name="Freeform: Shape 1040">
                <a:extLst>
                  <a:ext uri="{FF2B5EF4-FFF2-40B4-BE49-F238E27FC236}">
                    <a16:creationId xmlns:a16="http://schemas.microsoft.com/office/drawing/2014/main" id="{6C6CB5E5-35C1-41C6-86B9-9B4117FA1418}"/>
                  </a:ext>
                </a:extLst>
              </p:cNvPr>
              <p:cNvSpPr/>
              <p:nvPr/>
            </p:nvSpPr>
            <p:spPr>
              <a:xfrm>
                <a:off x="5898477" y="3251384"/>
                <a:ext cx="411297" cy="411331"/>
              </a:xfrm>
              <a:custGeom>
                <a:avLst/>
                <a:gdLst>
                  <a:gd name="connsiteX0" fmla="*/ 264864 w 411297"/>
                  <a:gd name="connsiteY0" fmla="*/ 402595 h 411331"/>
                  <a:gd name="connsiteX1" fmla="*/ 8737 w 411297"/>
                  <a:gd name="connsiteY1" fmla="*/ 264864 h 411331"/>
                  <a:gd name="connsiteX2" fmla="*/ 146468 w 411297"/>
                  <a:gd name="connsiteY2" fmla="*/ 8737 h 411331"/>
                  <a:gd name="connsiteX3" fmla="*/ 402595 w 411297"/>
                  <a:gd name="connsiteY3" fmla="*/ 146468 h 411331"/>
                  <a:gd name="connsiteX4" fmla="*/ 264864 w 411297"/>
                  <a:gd name="connsiteY4" fmla="*/ 402595 h 41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297" h="411331">
                    <a:moveTo>
                      <a:pt x="264864" y="402595"/>
                    </a:moveTo>
                    <a:cubicBezTo>
                      <a:pt x="156279" y="435266"/>
                      <a:pt x="41407" y="373449"/>
                      <a:pt x="8737" y="264864"/>
                    </a:cubicBezTo>
                    <a:cubicBezTo>
                      <a:pt x="-23934" y="156279"/>
                      <a:pt x="37883" y="41407"/>
                      <a:pt x="146468" y="8737"/>
                    </a:cubicBezTo>
                    <a:cubicBezTo>
                      <a:pt x="255053" y="-23934"/>
                      <a:pt x="369925" y="37883"/>
                      <a:pt x="402595" y="146468"/>
                    </a:cubicBezTo>
                    <a:cubicBezTo>
                      <a:pt x="435171" y="255053"/>
                      <a:pt x="373449" y="369925"/>
                      <a:pt x="264864" y="402595"/>
                    </a:cubicBezTo>
                    <a:close/>
                  </a:path>
                </a:pathLst>
              </a:custGeom>
              <a:solidFill>
                <a:srgbClr val="F28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2" name="Freeform: Shape 1041">
                <a:extLst>
                  <a:ext uri="{FF2B5EF4-FFF2-40B4-BE49-F238E27FC236}">
                    <a16:creationId xmlns:a16="http://schemas.microsoft.com/office/drawing/2014/main" id="{5784E9F6-00B4-4E2D-8CB0-1F3F5DC13878}"/>
                  </a:ext>
                </a:extLst>
              </p:cNvPr>
              <p:cNvSpPr/>
              <p:nvPr/>
            </p:nvSpPr>
            <p:spPr>
              <a:xfrm>
                <a:off x="5912990" y="3265932"/>
                <a:ext cx="382263" cy="382271"/>
              </a:xfrm>
              <a:custGeom>
                <a:avLst/>
                <a:gdLst>
                  <a:gd name="connsiteX0" fmla="*/ 246160 w 382263"/>
                  <a:gd name="connsiteY0" fmla="*/ 374141 h 382271"/>
                  <a:gd name="connsiteX1" fmla="*/ 8130 w 382263"/>
                  <a:gd name="connsiteY1" fmla="*/ 246125 h 382271"/>
                  <a:gd name="connsiteX2" fmla="*/ 136146 w 382263"/>
                  <a:gd name="connsiteY2" fmla="*/ 8096 h 382271"/>
                  <a:gd name="connsiteX3" fmla="*/ 374176 w 382263"/>
                  <a:gd name="connsiteY3" fmla="*/ 136112 h 382271"/>
                  <a:gd name="connsiteX4" fmla="*/ 246160 w 382263"/>
                  <a:gd name="connsiteY4" fmla="*/ 374141 h 3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263" h="382271">
                    <a:moveTo>
                      <a:pt x="246160" y="374141"/>
                    </a:moveTo>
                    <a:cubicBezTo>
                      <a:pt x="145290" y="404526"/>
                      <a:pt x="38515" y="347090"/>
                      <a:pt x="8130" y="246125"/>
                    </a:cubicBezTo>
                    <a:cubicBezTo>
                      <a:pt x="-22254" y="145256"/>
                      <a:pt x="35181" y="38480"/>
                      <a:pt x="136146" y="8096"/>
                    </a:cubicBezTo>
                    <a:cubicBezTo>
                      <a:pt x="237016" y="-22194"/>
                      <a:pt x="343791" y="35147"/>
                      <a:pt x="374176" y="136112"/>
                    </a:cubicBezTo>
                    <a:cubicBezTo>
                      <a:pt x="404466" y="236981"/>
                      <a:pt x="347030" y="343757"/>
                      <a:pt x="246160" y="374141"/>
                    </a:cubicBezTo>
                    <a:close/>
                  </a:path>
                </a:pathLst>
              </a:custGeom>
              <a:solidFill>
                <a:srgbClr val="F9B933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3" name="Freeform: Shape 1042">
                <a:extLst>
                  <a:ext uri="{FF2B5EF4-FFF2-40B4-BE49-F238E27FC236}">
                    <a16:creationId xmlns:a16="http://schemas.microsoft.com/office/drawing/2014/main" id="{29805CE8-DEAB-4AD1-B8DD-6B11DC2380F6}"/>
                  </a:ext>
                </a:extLst>
              </p:cNvPr>
              <p:cNvSpPr/>
              <p:nvPr/>
            </p:nvSpPr>
            <p:spPr>
              <a:xfrm>
                <a:off x="5951292" y="3304294"/>
                <a:ext cx="305572" cy="305511"/>
              </a:xfrm>
              <a:custGeom>
                <a:avLst/>
                <a:gdLst>
                  <a:gd name="connsiteX0" fmla="*/ 196809 w 305572"/>
                  <a:gd name="connsiteY0" fmla="*/ 299012 h 305511"/>
                  <a:gd name="connsiteX1" fmla="*/ 6500 w 305572"/>
                  <a:gd name="connsiteY1" fmla="*/ 196714 h 305511"/>
                  <a:gd name="connsiteX2" fmla="*/ 108798 w 305572"/>
                  <a:gd name="connsiteY2" fmla="*/ 6500 h 305511"/>
                  <a:gd name="connsiteX3" fmla="*/ 299108 w 305572"/>
                  <a:gd name="connsiteY3" fmla="*/ 108798 h 305511"/>
                  <a:gd name="connsiteX4" fmla="*/ 196809 w 305572"/>
                  <a:gd name="connsiteY4" fmla="*/ 299012 h 30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572" h="305511">
                    <a:moveTo>
                      <a:pt x="196809" y="299012"/>
                    </a:moveTo>
                    <a:cubicBezTo>
                      <a:pt x="116132" y="323301"/>
                      <a:pt x="30788" y="277391"/>
                      <a:pt x="6500" y="196714"/>
                    </a:cubicBezTo>
                    <a:cubicBezTo>
                      <a:pt x="-17789" y="116132"/>
                      <a:pt x="28121" y="30693"/>
                      <a:pt x="108798" y="6500"/>
                    </a:cubicBezTo>
                    <a:cubicBezTo>
                      <a:pt x="189475" y="-17789"/>
                      <a:pt x="274819" y="28121"/>
                      <a:pt x="299108" y="108798"/>
                    </a:cubicBezTo>
                    <a:cubicBezTo>
                      <a:pt x="323301" y="189475"/>
                      <a:pt x="277486" y="274819"/>
                      <a:pt x="196809" y="299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4" name="Freeform: Shape 1043">
                <a:extLst>
                  <a:ext uri="{FF2B5EF4-FFF2-40B4-BE49-F238E27FC236}">
                    <a16:creationId xmlns:a16="http://schemas.microsoft.com/office/drawing/2014/main" id="{92171995-2DB4-4420-8FB1-B0AF03472A01}"/>
                  </a:ext>
                </a:extLst>
              </p:cNvPr>
              <p:cNvSpPr/>
              <p:nvPr/>
            </p:nvSpPr>
            <p:spPr>
              <a:xfrm>
                <a:off x="6075044" y="3304352"/>
                <a:ext cx="181824" cy="287048"/>
              </a:xfrm>
              <a:custGeom>
                <a:avLst/>
                <a:gdLst>
                  <a:gd name="connsiteX0" fmla="*/ 175355 w 181824"/>
                  <a:gd name="connsiteY0" fmla="*/ 108740 h 287048"/>
                  <a:gd name="connsiteX1" fmla="*/ 0 w 181824"/>
                  <a:gd name="connsiteY1" fmla="*/ 2822 h 287048"/>
                  <a:gd name="connsiteX2" fmla="*/ 140875 w 181824"/>
                  <a:gd name="connsiteY2" fmla="*/ 175034 h 287048"/>
                  <a:gd name="connsiteX3" fmla="*/ 101822 w 181824"/>
                  <a:gd name="connsiteY3" fmla="*/ 287048 h 287048"/>
                  <a:gd name="connsiteX4" fmla="*/ 175355 w 181824"/>
                  <a:gd name="connsiteY4" fmla="*/ 108740 h 28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824" h="287048">
                    <a:moveTo>
                      <a:pt x="175355" y="108740"/>
                    </a:moveTo>
                    <a:cubicBezTo>
                      <a:pt x="152591" y="33017"/>
                      <a:pt x="76010" y="-12037"/>
                      <a:pt x="0" y="2822"/>
                    </a:cubicBezTo>
                    <a:cubicBezTo>
                      <a:pt x="87344" y="21301"/>
                      <a:pt x="139732" y="85880"/>
                      <a:pt x="140875" y="175034"/>
                    </a:cubicBezTo>
                    <a:cubicBezTo>
                      <a:pt x="142970" y="220183"/>
                      <a:pt x="128111" y="257521"/>
                      <a:pt x="101822" y="287048"/>
                    </a:cubicBezTo>
                    <a:cubicBezTo>
                      <a:pt x="164211" y="253235"/>
                      <a:pt x="196501" y="179225"/>
                      <a:pt x="175355" y="108740"/>
                    </a:cubicBezTo>
                    <a:close/>
                  </a:path>
                </a:pathLst>
              </a:custGeom>
              <a:solidFill>
                <a:srgbClr val="C8C8C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045" name="Graphic 2">
                <a:extLst>
                  <a:ext uri="{FF2B5EF4-FFF2-40B4-BE49-F238E27FC236}">
                    <a16:creationId xmlns:a16="http://schemas.microsoft.com/office/drawing/2014/main" id="{B83961E4-AE84-4084-9B67-13A2E9E92C37}"/>
                  </a:ext>
                </a:extLst>
              </p:cNvPr>
              <p:cNvGrpSpPr/>
              <p:nvPr/>
            </p:nvGrpSpPr>
            <p:grpSpPr>
              <a:xfrm>
                <a:off x="5881684" y="3256226"/>
                <a:ext cx="96300" cy="100097"/>
                <a:chOff x="5881684" y="3256226"/>
                <a:chExt cx="96300" cy="100097"/>
              </a:xfrm>
            </p:grpSpPr>
            <p:sp>
              <p:nvSpPr>
                <p:cNvPr id="1063" name="Freeform: Shape 1062">
                  <a:extLst>
                    <a:ext uri="{FF2B5EF4-FFF2-40B4-BE49-F238E27FC236}">
                      <a16:creationId xmlns:a16="http://schemas.microsoft.com/office/drawing/2014/main" id="{0636E0CA-305E-4ADB-BC01-7B9B75C50AE2}"/>
                    </a:ext>
                  </a:extLst>
                </p:cNvPr>
                <p:cNvSpPr/>
                <p:nvPr/>
              </p:nvSpPr>
              <p:spPr>
                <a:xfrm>
                  <a:off x="5881684" y="3256226"/>
                  <a:ext cx="96300" cy="100097"/>
                </a:xfrm>
                <a:custGeom>
                  <a:avLst/>
                  <a:gdLst>
                    <a:gd name="connsiteX0" fmla="*/ 96300 w 96300"/>
                    <a:gd name="connsiteY0" fmla="*/ 15991 h 100097"/>
                    <a:gd name="connsiteX1" fmla="*/ 49437 w 96300"/>
                    <a:gd name="connsiteY1" fmla="*/ 3990 h 100097"/>
                    <a:gd name="connsiteX2" fmla="*/ 860 w 96300"/>
                    <a:gd name="connsiteY2" fmla="*/ 60283 h 100097"/>
                    <a:gd name="connsiteX3" fmla="*/ 21053 w 96300"/>
                    <a:gd name="connsiteY3" fmla="*/ 100097 h 100097"/>
                    <a:gd name="connsiteX4" fmla="*/ 96300 w 96300"/>
                    <a:gd name="connsiteY4" fmla="*/ 15991 h 10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00" h="100097">
                      <a:moveTo>
                        <a:pt x="96300" y="15991"/>
                      </a:moveTo>
                      <a:cubicBezTo>
                        <a:pt x="96300" y="15991"/>
                        <a:pt x="72202" y="-9631"/>
                        <a:pt x="49437" y="3990"/>
                      </a:cubicBezTo>
                      <a:cubicBezTo>
                        <a:pt x="26672" y="17611"/>
                        <a:pt x="3431" y="50662"/>
                        <a:pt x="860" y="60283"/>
                      </a:cubicBezTo>
                      <a:cubicBezTo>
                        <a:pt x="-2474" y="72951"/>
                        <a:pt x="3812" y="90382"/>
                        <a:pt x="21053" y="100097"/>
                      </a:cubicBezTo>
                      <a:cubicBezTo>
                        <a:pt x="28958" y="92001"/>
                        <a:pt x="96300" y="15991"/>
                        <a:pt x="96300" y="15991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64" name="Freeform: Shape 1063">
                  <a:extLst>
                    <a:ext uri="{FF2B5EF4-FFF2-40B4-BE49-F238E27FC236}">
                      <a16:creationId xmlns:a16="http://schemas.microsoft.com/office/drawing/2014/main" id="{9A60CA04-0D3F-4DFB-B5A3-783B427144BB}"/>
                    </a:ext>
                  </a:extLst>
                </p:cNvPr>
                <p:cNvSpPr/>
                <p:nvPr/>
              </p:nvSpPr>
              <p:spPr>
                <a:xfrm>
                  <a:off x="5917786" y="3259830"/>
                  <a:ext cx="53610" cy="26580"/>
                </a:xfrm>
                <a:custGeom>
                  <a:avLst/>
                  <a:gdLst>
                    <a:gd name="connsiteX0" fmla="*/ 14002 w 53610"/>
                    <a:gd name="connsiteY0" fmla="*/ 3434 h 26580"/>
                    <a:gd name="connsiteX1" fmla="*/ 0 w 53610"/>
                    <a:gd name="connsiteY1" fmla="*/ 14483 h 26580"/>
                    <a:gd name="connsiteX2" fmla="*/ 42863 w 53610"/>
                    <a:gd name="connsiteY2" fmla="*/ 26580 h 26580"/>
                    <a:gd name="connsiteX3" fmla="*/ 53245 w 53610"/>
                    <a:gd name="connsiteY3" fmla="*/ 13626 h 26580"/>
                    <a:gd name="connsiteX4" fmla="*/ 14002 w 53610"/>
                    <a:gd name="connsiteY4" fmla="*/ 3434 h 26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0" h="26580">
                      <a:moveTo>
                        <a:pt x="14002" y="3434"/>
                      </a:moveTo>
                      <a:cubicBezTo>
                        <a:pt x="9239" y="6292"/>
                        <a:pt x="4572" y="10197"/>
                        <a:pt x="0" y="14483"/>
                      </a:cubicBezTo>
                      <a:cubicBezTo>
                        <a:pt x="17812" y="7530"/>
                        <a:pt x="36576" y="13626"/>
                        <a:pt x="42863" y="26580"/>
                      </a:cubicBezTo>
                      <a:cubicBezTo>
                        <a:pt x="49911" y="19913"/>
                        <a:pt x="55054" y="16674"/>
                        <a:pt x="53245" y="13626"/>
                      </a:cubicBezTo>
                      <a:cubicBezTo>
                        <a:pt x="51435" y="10673"/>
                        <a:pt x="32290" y="-7424"/>
                        <a:pt x="14002" y="3434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046" name="Freeform: Shape 1045">
                <a:extLst>
                  <a:ext uri="{FF2B5EF4-FFF2-40B4-BE49-F238E27FC236}">
                    <a16:creationId xmlns:a16="http://schemas.microsoft.com/office/drawing/2014/main" id="{B5C284A8-1756-4296-B2BB-16514A54401A}"/>
                  </a:ext>
                </a:extLst>
              </p:cNvPr>
              <p:cNvSpPr/>
              <p:nvPr/>
            </p:nvSpPr>
            <p:spPr>
              <a:xfrm>
                <a:off x="6151603" y="3190349"/>
                <a:ext cx="18930" cy="28863"/>
              </a:xfrm>
              <a:custGeom>
                <a:avLst/>
                <a:gdLst>
                  <a:gd name="connsiteX0" fmla="*/ 6880 w 18930"/>
                  <a:gd name="connsiteY0" fmla="*/ 28719 h 28863"/>
                  <a:gd name="connsiteX1" fmla="*/ 6880 w 18930"/>
                  <a:gd name="connsiteY1" fmla="*/ 28719 h 28863"/>
                  <a:gd name="connsiteX2" fmla="*/ 16595 w 18930"/>
                  <a:gd name="connsiteY2" fmla="*/ 21957 h 28863"/>
                  <a:gd name="connsiteX3" fmla="*/ 18786 w 18930"/>
                  <a:gd name="connsiteY3" fmla="*/ 9860 h 28863"/>
                  <a:gd name="connsiteX4" fmla="*/ 12023 w 18930"/>
                  <a:gd name="connsiteY4" fmla="*/ 144 h 28863"/>
                  <a:gd name="connsiteX5" fmla="*/ 12023 w 18930"/>
                  <a:gd name="connsiteY5" fmla="*/ 144 h 28863"/>
                  <a:gd name="connsiteX6" fmla="*/ 2308 w 18930"/>
                  <a:gd name="connsiteY6" fmla="*/ 6907 h 28863"/>
                  <a:gd name="connsiteX7" fmla="*/ 117 w 18930"/>
                  <a:gd name="connsiteY7" fmla="*/ 19004 h 28863"/>
                  <a:gd name="connsiteX8" fmla="*/ 6880 w 18930"/>
                  <a:gd name="connsiteY8" fmla="*/ 28719 h 2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28863">
                    <a:moveTo>
                      <a:pt x="6880" y="28719"/>
                    </a:moveTo>
                    <a:lnTo>
                      <a:pt x="6880" y="28719"/>
                    </a:lnTo>
                    <a:cubicBezTo>
                      <a:pt x="11452" y="29577"/>
                      <a:pt x="15738" y="26529"/>
                      <a:pt x="16595" y="21957"/>
                    </a:cubicBezTo>
                    <a:lnTo>
                      <a:pt x="18786" y="9860"/>
                    </a:lnTo>
                    <a:cubicBezTo>
                      <a:pt x="19643" y="5288"/>
                      <a:pt x="16595" y="1002"/>
                      <a:pt x="12023" y="144"/>
                    </a:cubicBezTo>
                    <a:lnTo>
                      <a:pt x="12023" y="144"/>
                    </a:lnTo>
                    <a:cubicBezTo>
                      <a:pt x="7451" y="-713"/>
                      <a:pt x="3165" y="2335"/>
                      <a:pt x="2308" y="6907"/>
                    </a:cubicBezTo>
                    <a:lnTo>
                      <a:pt x="117" y="19004"/>
                    </a:lnTo>
                    <a:cubicBezTo>
                      <a:pt x="-645" y="23576"/>
                      <a:pt x="2403" y="27957"/>
                      <a:pt x="6880" y="28719"/>
                    </a:cubicBezTo>
                    <a:close/>
                  </a:path>
                </a:pathLst>
              </a:custGeom>
              <a:solidFill>
                <a:srgbClr val="E2E2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7" name="Freeform: Shape 1046">
                <a:extLst>
                  <a:ext uri="{FF2B5EF4-FFF2-40B4-BE49-F238E27FC236}">
                    <a16:creationId xmlns:a16="http://schemas.microsoft.com/office/drawing/2014/main" id="{C2CA63CC-BEED-45A2-ACDE-112483B98FE3}"/>
                  </a:ext>
                </a:extLst>
              </p:cNvPr>
              <p:cNvSpPr/>
              <p:nvPr/>
            </p:nvSpPr>
            <p:spPr>
              <a:xfrm rot="-1015751">
                <a:off x="6060082" y="3310337"/>
                <a:ext cx="6096" cy="21146"/>
              </a:xfrm>
              <a:custGeom>
                <a:avLst/>
                <a:gdLst>
                  <a:gd name="connsiteX0" fmla="*/ 0 w 6096"/>
                  <a:gd name="connsiteY0" fmla="*/ 0 h 21146"/>
                  <a:gd name="connsiteX1" fmla="*/ 6096 w 6096"/>
                  <a:gd name="connsiteY1" fmla="*/ 0 h 21146"/>
                  <a:gd name="connsiteX2" fmla="*/ 6096 w 6096"/>
                  <a:gd name="connsiteY2" fmla="*/ 21146 h 21146"/>
                  <a:gd name="connsiteX3" fmla="*/ 0 w 6096"/>
                  <a:gd name="connsiteY3" fmla="*/ 21146 h 2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21146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21146"/>
                    </a:lnTo>
                    <a:lnTo>
                      <a:pt x="0" y="21146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8" name="Freeform: Shape 1047">
                <a:extLst>
                  <a:ext uri="{FF2B5EF4-FFF2-40B4-BE49-F238E27FC236}">
                    <a16:creationId xmlns:a16="http://schemas.microsoft.com/office/drawing/2014/main" id="{45CF43A7-1846-4AED-AAE9-9820CB5D2FD9}"/>
                  </a:ext>
                </a:extLst>
              </p:cNvPr>
              <p:cNvSpPr/>
              <p:nvPr/>
            </p:nvSpPr>
            <p:spPr>
              <a:xfrm rot="-1004655">
                <a:off x="6137628" y="3552713"/>
                <a:ext cx="6095" cy="51720"/>
              </a:xfrm>
              <a:custGeom>
                <a:avLst/>
                <a:gdLst>
                  <a:gd name="connsiteX0" fmla="*/ 0 w 6095"/>
                  <a:gd name="connsiteY0" fmla="*/ 0 h 51720"/>
                  <a:gd name="connsiteX1" fmla="*/ 6096 w 6095"/>
                  <a:gd name="connsiteY1" fmla="*/ 0 h 51720"/>
                  <a:gd name="connsiteX2" fmla="*/ 6096 w 6095"/>
                  <a:gd name="connsiteY2" fmla="*/ 51721 h 51720"/>
                  <a:gd name="connsiteX3" fmla="*/ 0 w 6095"/>
                  <a:gd name="connsiteY3" fmla="*/ 51721 h 5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5172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1721"/>
                    </a:lnTo>
                    <a:lnTo>
                      <a:pt x="0" y="5172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9" name="Freeform: Shape 1048">
                <a:extLst>
                  <a:ext uri="{FF2B5EF4-FFF2-40B4-BE49-F238E27FC236}">
                    <a16:creationId xmlns:a16="http://schemas.microsoft.com/office/drawing/2014/main" id="{5A05501A-FE8E-49BE-8ACC-3175C7D53F76}"/>
                  </a:ext>
                </a:extLst>
              </p:cNvPr>
              <p:cNvSpPr/>
              <p:nvPr/>
            </p:nvSpPr>
            <p:spPr>
              <a:xfrm>
                <a:off x="5956934" y="3484149"/>
                <a:ext cx="48386" cy="19811"/>
              </a:xfrm>
              <a:custGeom>
                <a:avLst/>
                <a:gdLst>
                  <a:gd name="connsiteX0" fmla="*/ 46577 w 48386"/>
                  <a:gd name="connsiteY0" fmla="*/ 0 h 19811"/>
                  <a:gd name="connsiteX1" fmla="*/ 48387 w 48386"/>
                  <a:gd name="connsiteY1" fmla="*/ 5810 h 19811"/>
                  <a:gd name="connsiteX2" fmla="*/ 1714 w 48386"/>
                  <a:gd name="connsiteY2" fmla="*/ 19812 h 19811"/>
                  <a:gd name="connsiteX3" fmla="*/ 0 w 48386"/>
                  <a:gd name="connsiteY3" fmla="*/ 14002 h 1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6" h="19811">
                    <a:moveTo>
                      <a:pt x="46577" y="0"/>
                    </a:moveTo>
                    <a:lnTo>
                      <a:pt x="48387" y="5810"/>
                    </a:lnTo>
                    <a:lnTo>
                      <a:pt x="1714" y="19812"/>
                    </a:lnTo>
                    <a:lnTo>
                      <a:pt x="0" y="14002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0" name="Freeform: Shape 1049">
                <a:extLst>
                  <a:ext uri="{FF2B5EF4-FFF2-40B4-BE49-F238E27FC236}">
                    <a16:creationId xmlns:a16="http://schemas.microsoft.com/office/drawing/2014/main" id="{22173367-C7C5-4CF2-8B3B-601F34E08B24}"/>
                  </a:ext>
                </a:extLst>
              </p:cNvPr>
              <p:cNvSpPr/>
              <p:nvPr/>
            </p:nvSpPr>
            <p:spPr>
              <a:xfrm rot="-6411075">
                <a:off x="6221071" y="3393512"/>
                <a:ext cx="6096" cy="54771"/>
              </a:xfrm>
              <a:custGeom>
                <a:avLst/>
                <a:gdLst>
                  <a:gd name="connsiteX0" fmla="*/ 0 w 6096"/>
                  <a:gd name="connsiteY0" fmla="*/ 0 h 54771"/>
                  <a:gd name="connsiteX1" fmla="*/ 6096 w 6096"/>
                  <a:gd name="connsiteY1" fmla="*/ 0 h 54771"/>
                  <a:gd name="connsiteX2" fmla="*/ 6096 w 6096"/>
                  <a:gd name="connsiteY2" fmla="*/ 54771 h 54771"/>
                  <a:gd name="connsiteX3" fmla="*/ 0 w 6096"/>
                  <a:gd name="connsiteY3" fmla="*/ 54771 h 5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5477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4771"/>
                    </a:lnTo>
                    <a:lnTo>
                      <a:pt x="0" y="5477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1" name="Freeform: Shape 1050">
                <a:extLst>
                  <a:ext uri="{FF2B5EF4-FFF2-40B4-BE49-F238E27FC236}">
                    <a16:creationId xmlns:a16="http://schemas.microsoft.com/office/drawing/2014/main" id="{2F49E87F-D6B0-4122-865F-570D022EC140}"/>
                  </a:ext>
                </a:extLst>
              </p:cNvPr>
              <p:cNvSpPr/>
              <p:nvPr/>
            </p:nvSpPr>
            <p:spPr>
              <a:xfrm rot="-3707380">
                <a:off x="5982838" y="3374974"/>
                <a:ext cx="6095" cy="37051"/>
              </a:xfrm>
              <a:custGeom>
                <a:avLst/>
                <a:gdLst>
                  <a:gd name="connsiteX0" fmla="*/ 0 w 6095"/>
                  <a:gd name="connsiteY0" fmla="*/ 0 h 37051"/>
                  <a:gd name="connsiteX1" fmla="*/ 6096 w 6095"/>
                  <a:gd name="connsiteY1" fmla="*/ 0 h 37051"/>
                  <a:gd name="connsiteX2" fmla="*/ 6096 w 6095"/>
                  <a:gd name="connsiteY2" fmla="*/ 37051 h 37051"/>
                  <a:gd name="connsiteX3" fmla="*/ 0 w 6095"/>
                  <a:gd name="connsiteY3" fmla="*/ 37051 h 3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3705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7051"/>
                    </a:lnTo>
                    <a:lnTo>
                      <a:pt x="0" y="3705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2" name="Freeform: Shape 1051">
                <a:extLst>
                  <a:ext uri="{FF2B5EF4-FFF2-40B4-BE49-F238E27FC236}">
                    <a16:creationId xmlns:a16="http://schemas.microsoft.com/office/drawing/2014/main" id="{CE86329A-4672-4E94-9C07-36D237A45900}"/>
                  </a:ext>
                </a:extLst>
              </p:cNvPr>
              <p:cNvSpPr/>
              <p:nvPr/>
            </p:nvSpPr>
            <p:spPr>
              <a:xfrm rot="-3688311">
                <a:off x="6219917" y="3503223"/>
                <a:ext cx="6096" cy="35528"/>
              </a:xfrm>
              <a:custGeom>
                <a:avLst/>
                <a:gdLst>
                  <a:gd name="connsiteX0" fmla="*/ 0 w 6096"/>
                  <a:gd name="connsiteY0" fmla="*/ 0 h 35528"/>
                  <a:gd name="connsiteX1" fmla="*/ 6096 w 6096"/>
                  <a:gd name="connsiteY1" fmla="*/ 0 h 35528"/>
                  <a:gd name="connsiteX2" fmla="*/ 6096 w 6096"/>
                  <a:gd name="connsiteY2" fmla="*/ 35529 h 35528"/>
                  <a:gd name="connsiteX3" fmla="*/ 0 w 6096"/>
                  <a:gd name="connsiteY3" fmla="*/ 35529 h 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528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529"/>
                    </a:lnTo>
                    <a:lnTo>
                      <a:pt x="0" y="3552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3" name="Freeform: Shape 1052">
                <a:extLst>
                  <a:ext uri="{FF2B5EF4-FFF2-40B4-BE49-F238E27FC236}">
                    <a16:creationId xmlns:a16="http://schemas.microsoft.com/office/drawing/2014/main" id="{CABD836E-FD45-47FA-BA8E-9C5ACFC69A14}"/>
                  </a:ext>
                </a:extLst>
              </p:cNvPr>
              <p:cNvSpPr/>
              <p:nvPr/>
            </p:nvSpPr>
            <p:spPr>
              <a:xfrm>
                <a:off x="6029133" y="3556253"/>
                <a:ext cx="23526" cy="36766"/>
              </a:xfrm>
              <a:custGeom>
                <a:avLst/>
                <a:gdLst>
                  <a:gd name="connsiteX0" fmla="*/ 18193 w 23526"/>
                  <a:gd name="connsiteY0" fmla="*/ 0 h 36766"/>
                  <a:gd name="connsiteX1" fmla="*/ 23527 w 23526"/>
                  <a:gd name="connsiteY1" fmla="*/ 2857 h 36766"/>
                  <a:gd name="connsiteX2" fmla="*/ 5334 w 23526"/>
                  <a:gd name="connsiteY2" fmla="*/ 36767 h 36766"/>
                  <a:gd name="connsiteX3" fmla="*/ 0 w 23526"/>
                  <a:gd name="connsiteY3" fmla="*/ 33909 h 3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36766">
                    <a:moveTo>
                      <a:pt x="18193" y="0"/>
                    </a:moveTo>
                    <a:lnTo>
                      <a:pt x="23527" y="2857"/>
                    </a:lnTo>
                    <a:lnTo>
                      <a:pt x="5334" y="36767"/>
                    </a:lnTo>
                    <a:lnTo>
                      <a:pt x="0" y="3390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4" name="Freeform: Shape 1053">
                <a:extLst>
                  <a:ext uri="{FF2B5EF4-FFF2-40B4-BE49-F238E27FC236}">
                    <a16:creationId xmlns:a16="http://schemas.microsoft.com/office/drawing/2014/main" id="{A4CB7BBE-6A6B-4FCF-9154-996016704356}"/>
                  </a:ext>
                </a:extLst>
              </p:cNvPr>
              <p:cNvSpPr/>
              <p:nvPr/>
            </p:nvSpPr>
            <p:spPr>
              <a:xfrm rot="-9104307">
                <a:off x="6165045" y="3320415"/>
                <a:ext cx="6096" cy="35242"/>
              </a:xfrm>
              <a:custGeom>
                <a:avLst/>
                <a:gdLst>
                  <a:gd name="connsiteX0" fmla="*/ 0 w 6096"/>
                  <a:gd name="connsiteY0" fmla="*/ 0 h 35242"/>
                  <a:gd name="connsiteX1" fmla="*/ 6096 w 6096"/>
                  <a:gd name="connsiteY1" fmla="*/ 0 h 35242"/>
                  <a:gd name="connsiteX2" fmla="*/ 6096 w 6096"/>
                  <a:gd name="connsiteY2" fmla="*/ 35243 h 35242"/>
                  <a:gd name="connsiteX3" fmla="*/ 0 w 6096"/>
                  <a:gd name="connsiteY3" fmla="*/ 35243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242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243"/>
                    </a:lnTo>
                    <a:lnTo>
                      <a:pt x="0" y="35243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5" name="Freeform: Shape 1054">
                <a:extLst>
                  <a:ext uri="{FF2B5EF4-FFF2-40B4-BE49-F238E27FC236}">
                    <a16:creationId xmlns:a16="http://schemas.microsoft.com/office/drawing/2014/main" id="{987031AF-23E9-4E55-A8FC-5A01804ED7A7}"/>
                  </a:ext>
                </a:extLst>
              </p:cNvPr>
              <p:cNvSpPr/>
              <p:nvPr/>
            </p:nvSpPr>
            <p:spPr>
              <a:xfrm>
                <a:off x="6070853" y="3358800"/>
                <a:ext cx="33813" cy="100107"/>
              </a:xfrm>
              <a:custGeom>
                <a:avLst/>
                <a:gdLst>
                  <a:gd name="connsiteX0" fmla="*/ 2857 w 33813"/>
                  <a:gd name="connsiteY0" fmla="*/ 0 h 100107"/>
                  <a:gd name="connsiteX1" fmla="*/ 0 w 33813"/>
                  <a:gd name="connsiteY1" fmla="*/ 47625 h 100107"/>
                  <a:gd name="connsiteX2" fmla="*/ 33814 w 33813"/>
                  <a:gd name="connsiteY2" fmla="*/ 100108 h 100107"/>
                  <a:gd name="connsiteX3" fmla="*/ 30956 w 33813"/>
                  <a:gd name="connsiteY3" fmla="*/ 36481 h 10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13" h="100107">
                    <a:moveTo>
                      <a:pt x="2857" y="0"/>
                    </a:moveTo>
                    <a:lnTo>
                      <a:pt x="0" y="47625"/>
                    </a:lnTo>
                    <a:lnTo>
                      <a:pt x="33814" y="100108"/>
                    </a:lnTo>
                    <a:lnTo>
                      <a:pt x="30956" y="36481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6" name="Freeform: Shape 1055">
                <a:extLst>
                  <a:ext uri="{FF2B5EF4-FFF2-40B4-BE49-F238E27FC236}">
                    <a16:creationId xmlns:a16="http://schemas.microsoft.com/office/drawing/2014/main" id="{2F84BA04-A2E9-4E16-A13B-778F49D12D0B}"/>
                  </a:ext>
                </a:extLst>
              </p:cNvPr>
              <p:cNvSpPr/>
              <p:nvPr/>
            </p:nvSpPr>
            <p:spPr>
              <a:xfrm>
                <a:off x="6104095" y="3418331"/>
                <a:ext cx="127063" cy="38957"/>
              </a:xfrm>
              <a:custGeom>
                <a:avLst/>
                <a:gdLst>
                  <a:gd name="connsiteX0" fmla="*/ 127063 w 127063"/>
                  <a:gd name="connsiteY0" fmla="*/ 0 h 38957"/>
                  <a:gd name="connsiteX1" fmla="*/ 51530 w 127063"/>
                  <a:gd name="connsiteY1" fmla="*/ 12192 h 38957"/>
                  <a:gd name="connsiteX2" fmla="*/ 0 w 127063"/>
                  <a:gd name="connsiteY2" fmla="*/ 38957 h 38957"/>
                  <a:gd name="connsiteX3" fmla="*/ 59150 w 127063"/>
                  <a:gd name="connsiteY3" fmla="*/ 32576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3" h="38957">
                    <a:moveTo>
                      <a:pt x="127063" y="0"/>
                    </a:moveTo>
                    <a:lnTo>
                      <a:pt x="51530" y="12192"/>
                    </a:lnTo>
                    <a:lnTo>
                      <a:pt x="0" y="38957"/>
                    </a:lnTo>
                    <a:lnTo>
                      <a:pt x="59150" y="32576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057" name="Graphic 2">
                <a:extLst>
                  <a:ext uri="{FF2B5EF4-FFF2-40B4-BE49-F238E27FC236}">
                    <a16:creationId xmlns:a16="http://schemas.microsoft.com/office/drawing/2014/main" id="{39CCC08E-03E5-4EE0-8CB4-4BD8A36D1A46}"/>
                  </a:ext>
                </a:extLst>
              </p:cNvPr>
              <p:cNvGrpSpPr/>
              <p:nvPr/>
            </p:nvGrpSpPr>
            <p:grpSpPr>
              <a:xfrm>
                <a:off x="6089575" y="3442542"/>
                <a:ext cx="29041" cy="29075"/>
                <a:chOff x="6089575" y="3442542"/>
                <a:chExt cx="29041" cy="29075"/>
              </a:xfrm>
            </p:grpSpPr>
            <p:sp>
              <p:nvSpPr>
                <p:cNvPr id="1061" name="Freeform: Shape 1060">
                  <a:extLst>
                    <a:ext uri="{FF2B5EF4-FFF2-40B4-BE49-F238E27FC236}">
                      <a16:creationId xmlns:a16="http://schemas.microsoft.com/office/drawing/2014/main" id="{0E571695-7FDD-447A-BA55-E07CB4D2B7C3}"/>
                    </a:ext>
                  </a:extLst>
                </p:cNvPr>
                <p:cNvSpPr/>
                <p:nvPr/>
              </p:nvSpPr>
              <p:spPr>
                <a:xfrm>
                  <a:off x="6089575" y="3442542"/>
                  <a:ext cx="29041" cy="29075"/>
                </a:xfrm>
                <a:custGeom>
                  <a:avLst/>
                  <a:gdLst>
                    <a:gd name="connsiteX0" fmla="*/ 28427 w 29041"/>
                    <a:gd name="connsiteY0" fmla="*/ 10364 h 29075"/>
                    <a:gd name="connsiteX1" fmla="*/ 18712 w 29041"/>
                    <a:gd name="connsiteY1" fmla="*/ 28462 h 29075"/>
                    <a:gd name="connsiteX2" fmla="*/ 614 w 29041"/>
                    <a:gd name="connsiteY2" fmla="*/ 18746 h 29075"/>
                    <a:gd name="connsiteX3" fmla="*/ 10330 w 29041"/>
                    <a:gd name="connsiteY3" fmla="*/ 649 h 29075"/>
                    <a:gd name="connsiteX4" fmla="*/ 28427 w 29041"/>
                    <a:gd name="connsiteY4" fmla="*/ 10364 h 2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41" h="29075">
                      <a:moveTo>
                        <a:pt x="28427" y="10364"/>
                      </a:moveTo>
                      <a:cubicBezTo>
                        <a:pt x="30713" y="18080"/>
                        <a:pt x="26427" y="26176"/>
                        <a:pt x="18712" y="28462"/>
                      </a:cubicBezTo>
                      <a:cubicBezTo>
                        <a:pt x="10996" y="30748"/>
                        <a:pt x="2995" y="26462"/>
                        <a:pt x="614" y="18746"/>
                      </a:cubicBezTo>
                      <a:cubicBezTo>
                        <a:pt x="-1672" y="11031"/>
                        <a:pt x="2614" y="2935"/>
                        <a:pt x="10330" y="649"/>
                      </a:cubicBezTo>
                      <a:cubicBezTo>
                        <a:pt x="18045" y="-1732"/>
                        <a:pt x="26141" y="2649"/>
                        <a:pt x="28427" y="10364"/>
                      </a:cubicBezTo>
                      <a:close/>
                    </a:path>
                  </a:pathLst>
                </a:custGeom>
                <a:solidFill>
                  <a:srgbClr val="D759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62" name="Freeform: Shape 1061">
                  <a:extLst>
                    <a:ext uri="{FF2B5EF4-FFF2-40B4-BE49-F238E27FC236}">
                      <a16:creationId xmlns:a16="http://schemas.microsoft.com/office/drawing/2014/main" id="{FE91B28E-7B69-4164-B933-E6C1B691D5BF}"/>
                    </a:ext>
                  </a:extLst>
                </p:cNvPr>
                <p:cNvSpPr/>
                <p:nvPr/>
              </p:nvSpPr>
              <p:spPr>
                <a:xfrm>
                  <a:off x="6091001" y="3449573"/>
                  <a:ext cx="6808" cy="19145"/>
                </a:xfrm>
                <a:custGeom>
                  <a:avLst/>
                  <a:gdLst>
                    <a:gd name="connsiteX0" fmla="*/ 2617 w 6808"/>
                    <a:gd name="connsiteY0" fmla="*/ 0 h 19145"/>
                    <a:gd name="connsiteX1" fmla="*/ 6808 w 6808"/>
                    <a:gd name="connsiteY1" fmla="*/ 19145 h 19145"/>
                    <a:gd name="connsiteX2" fmla="*/ 2617 w 6808"/>
                    <a:gd name="connsiteY2" fmla="*/ 0 h 19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08" h="19145">
                      <a:moveTo>
                        <a:pt x="2617" y="0"/>
                      </a:moveTo>
                      <a:cubicBezTo>
                        <a:pt x="2617" y="0"/>
                        <a:pt x="-5479" y="10382"/>
                        <a:pt x="6808" y="19145"/>
                      </a:cubicBezTo>
                      <a:cubicBezTo>
                        <a:pt x="6046" y="17240"/>
                        <a:pt x="1284" y="6668"/>
                        <a:pt x="26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058" name="Graphic 2">
                <a:extLst>
                  <a:ext uri="{FF2B5EF4-FFF2-40B4-BE49-F238E27FC236}">
                    <a16:creationId xmlns:a16="http://schemas.microsoft.com/office/drawing/2014/main" id="{9B20A595-C2B0-4F2F-8762-42BA584D4DC5}"/>
                  </a:ext>
                </a:extLst>
              </p:cNvPr>
              <p:cNvGrpSpPr/>
              <p:nvPr/>
            </p:nvGrpSpPr>
            <p:grpSpPr>
              <a:xfrm>
                <a:off x="6097142" y="3196401"/>
                <a:ext cx="112446" cy="63243"/>
                <a:chOff x="6097142" y="3196401"/>
                <a:chExt cx="112446" cy="63243"/>
              </a:xfrm>
            </p:grpSpPr>
            <p:sp>
              <p:nvSpPr>
                <p:cNvPr id="1059" name="Freeform: Shape 1058">
                  <a:extLst>
                    <a:ext uri="{FF2B5EF4-FFF2-40B4-BE49-F238E27FC236}">
                      <a16:creationId xmlns:a16="http://schemas.microsoft.com/office/drawing/2014/main" id="{F4B099C7-E033-4EA8-B794-CADDAD541F3E}"/>
                    </a:ext>
                  </a:extLst>
                </p:cNvPr>
                <p:cNvSpPr/>
                <p:nvPr/>
              </p:nvSpPr>
              <p:spPr>
                <a:xfrm>
                  <a:off x="6097142" y="3196401"/>
                  <a:ext cx="112446" cy="63243"/>
                </a:xfrm>
                <a:custGeom>
                  <a:avLst/>
                  <a:gdLst>
                    <a:gd name="connsiteX0" fmla="*/ 109823 w 112446"/>
                    <a:gd name="connsiteY0" fmla="*/ 63243 h 63243"/>
                    <a:gd name="connsiteX1" fmla="*/ 97917 w 112446"/>
                    <a:gd name="connsiteY1" fmla="*/ 16285 h 63243"/>
                    <a:gd name="connsiteX2" fmla="*/ 25241 w 112446"/>
                    <a:gd name="connsiteY2" fmla="*/ 569 h 63243"/>
                    <a:gd name="connsiteX3" fmla="*/ 0 w 112446"/>
                    <a:gd name="connsiteY3" fmla="*/ 37335 h 63243"/>
                    <a:gd name="connsiteX4" fmla="*/ 109823 w 112446"/>
                    <a:gd name="connsiteY4" fmla="*/ 63243 h 63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446" h="63243">
                      <a:moveTo>
                        <a:pt x="109823" y="63243"/>
                      </a:moveTo>
                      <a:cubicBezTo>
                        <a:pt x="109823" y="63243"/>
                        <a:pt x="120777" y="29811"/>
                        <a:pt x="97917" y="16285"/>
                      </a:cubicBezTo>
                      <a:cubicBezTo>
                        <a:pt x="75057" y="2760"/>
                        <a:pt x="34957" y="-1717"/>
                        <a:pt x="25241" y="569"/>
                      </a:cubicBezTo>
                      <a:cubicBezTo>
                        <a:pt x="12478" y="3712"/>
                        <a:pt x="286" y="17619"/>
                        <a:pt x="0" y="37335"/>
                      </a:cubicBezTo>
                      <a:cubicBezTo>
                        <a:pt x="10858" y="40479"/>
                        <a:pt x="109823" y="63243"/>
                        <a:pt x="109823" y="63243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60" name="Freeform: Shape 1059">
                  <a:extLst>
                    <a:ext uri="{FF2B5EF4-FFF2-40B4-BE49-F238E27FC236}">
                      <a16:creationId xmlns:a16="http://schemas.microsoft.com/office/drawing/2014/main" id="{12B3C9CE-3597-4B67-A858-A729A4C8DD12}"/>
                    </a:ext>
                  </a:extLst>
                </p:cNvPr>
                <p:cNvSpPr/>
                <p:nvPr/>
              </p:nvSpPr>
              <p:spPr>
                <a:xfrm>
                  <a:off x="6176295" y="3207829"/>
                  <a:ext cx="28905" cy="47556"/>
                </a:xfrm>
                <a:custGeom>
                  <a:avLst/>
                  <a:gdLst>
                    <a:gd name="connsiteX0" fmla="*/ 16383 w 28905"/>
                    <a:gd name="connsiteY0" fmla="*/ 6953 h 47556"/>
                    <a:gd name="connsiteX1" fmla="*/ 0 w 28905"/>
                    <a:gd name="connsiteY1" fmla="*/ 0 h 47556"/>
                    <a:gd name="connsiteX2" fmla="*/ 9906 w 28905"/>
                    <a:gd name="connsiteY2" fmla="*/ 43339 h 47556"/>
                    <a:gd name="connsiteX3" fmla="*/ 26194 w 28905"/>
                    <a:gd name="connsiteY3" fmla="*/ 46292 h 47556"/>
                    <a:gd name="connsiteX4" fmla="*/ 16383 w 28905"/>
                    <a:gd name="connsiteY4" fmla="*/ 6953 h 4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05" h="47556">
                      <a:moveTo>
                        <a:pt x="16383" y="6953"/>
                      </a:moveTo>
                      <a:cubicBezTo>
                        <a:pt x="11621" y="4191"/>
                        <a:pt x="6001" y="1810"/>
                        <a:pt x="0" y="0"/>
                      </a:cubicBezTo>
                      <a:cubicBezTo>
                        <a:pt x="14669" y="12382"/>
                        <a:pt x="18288" y="31718"/>
                        <a:pt x="9906" y="43339"/>
                      </a:cubicBezTo>
                      <a:cubicBezTo>
                        <a:pt x="19145" y="46292"/>
                        <a:pt x="24384" y="49340"/>
                        <a:pt x="26194" y="46292"/>
                      </a:cubicBezTo>
                      <a:cubicBezTo>
                        <a:pt x="28003" y="43243"/>
                        <a:pt x="34766" y="17812"/>
                        <a:pt x="16383" y="6953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BAE76ABE-B0D7-4266-A45D-7C46DC9CE40B}"/>
                </a:ext>
              </a:extLst>
            </p:cNvPr>
            <p:cNvSpPr/>
            <p:nvPr/>
          </p:nvSpPr>
          <p:spPr>
            <a:xfrm>
              <a:off x="5970306" y="3348608"/>
              <a:ext cx="87497" cy="232124"/>
            </a:xfrm>
            <a:custGeom>
              <a:avLst/>
              <a:gdLst>
                <a:gd name="connsiteX0" fmla="*/ 55684 w 87497"/>
                <a:gd name="connsiteY0" fmla="*/ 0 h 232124"/>
                <a:gd name="connsiteX1" fmla="*/ 1106 w 87497"/>
                <a:gd name="connsiteY1" fmla="*/ 125063 h 232124"/>
                <a:gd name="connsiteX2" fmla="*/ 87498 w 87497"/>
                <a:gd name="connsiteY2" fmla="*/ 232124 h 232124"/>
                <a:gd name="connsiteX3" fmla="*/ 31872 w 87497"/>
                <a:gd name="connsiteY3" fmla="*/ 120491 h 232124"/>
                <a:gd name="connsiteX4" fmla="*/ 55684 w 87497"/>
                <a:gd name="connsiteY4" fmla="*/ 0 h 2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97" h="232124">
                  <a:moveTo>
                    <a:pt x="55684" y="0"/>
                  </a:moveTo>
                  <a:cubicBezTo>
                    <a:pt x="55684" y="0"/>
                    <a:pt x="-9181" y="48197"/>
                    <a:pt x="1106" y="125063"/>
                  </a:cubicBezTo>
                  <a:cubicBezTo>
                    <a:pt x="6249" y="163735"/>
                    <a:pt x="34539" y="206121"/>
                    <a:pt x="87498" y="232124"/>
                  </a:cubicBezTo>
                  <a:cubicBezTo>
                    <a:pt x="66352" y="203168"/>
                    <a:pt x="38920" y="162782"/>
                    <a:pt x="31872" y="120491"/>
                  </a:cubicBezTo>
                  <a:cubicBezTo>
                    <a:pt x="25680" y="83249"/>
                    <a:pt x="32157" y="43434"/>
                    <a:pt x="5568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065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 rot="19499613">
            <a:off x="63950" y="3620814"/>
            <a:ext cx="969490" cy="1048470"/>
            <a:chOff x="5681545" y="3195637"/>
            <a:chExt cx="2191520" cy="2054559"/>
          </a:xfrm>
        </p:grpSpPr>
        <p:grpSp>
          <p:nvGrpSpPr>
            <p:cNvPr id="1066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1070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71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</p:grpSp>
        <p:grpSp>
          <p:nvGrpSpPr>
            <p:cNvPr id="1067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1068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69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19717" name="Graphic 19325">
            <a:extLst>
              <a:ext uri="{FF2B5EF4-FFF2-40B4-BE49-F238E27FC236}">
                <a16:creationId xmlns:a16="http://schemas.microsoft.com/office/drawing/2014/main" id="{741BD1A1-6A66-4530-B554-CE6ED96CFAF1}"/>
              </a:ext>
            </a:extLst>
          </p:cNvPr>
          <p:cNvSpPr/>
          <p:nvPr/>
        </p:nvSpPr>
        <p:spPr>
          <a:xfrm>
            <a:off x="11589342" y="5825795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9718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380665" y="2481530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9720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2024339" y="5812757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4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9923595" y="575778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92" name="Graphic 876">
            <a:extLst>
              <a:ext uri="{FF2B5EF4-FFF2-40B4-BE49-F238E27FC236}">
                <a16:creationId xmlns:a16="http://schemas.microsoft.com/office/drawing/2014/main" id="{7A2089B7-881F-4BB2-9150-0E870759F876}"/>
              </a:ext>
            </a:extLst>
          </p:cNvPr>
          <p:cNvGrpSpPr/>
          <p:nvPr/>
        </p:nvGrpSpPr>
        <p:grpSpPr>
          <a:xfrm rot="219574">
            <a:off x="10984112" y="2727183"/>
            <a:ext cx="1858814" cy="1520697"/>
            <a:chOff x="-380835" y="371217"/>
            <a:chExt cx="1182052" cy="823912"/>
          </a:xfrm>
        </p:grpSpPr>
        <p:grpSp>
          <p:nvGrpSpPr>
            <p:cNvPr id="293" name="Graphic 876">
              <a:extLst>
                <a:ext uri="{FF2B5EF4-FFF2-40B4-BE49-F238E27FC236}">
                  <a16:creationId xmlns:a16="http://schemas.microsoft.com/office/drawing/2014/main" id="{007F61F4-9845-4B4E-AB2C-52F810DA1526}"/>
                </a:ext>
              </a:extLst>
            </p:cNvPr>
            <p:cNvGrpSpPr/>
            <p:nvPr/>
          </p:nvGrpSpPr>
          <p:grpSpPr>
            <a:xfrm>
              <a:off x="-276917" y="371217"/>
              <a:ext cx="1078134" cy="565413"/>
              <a:chOff x="-276917" y="371217"/>
              <a:chExt cx="1078134" cy="565413"/>
            </a:xfrm>
          </p:grpSpPr>
          <p:sp>
            <p:nvSpPr>
              <p:cNvPr id="297" name="Freeform: Shape 380">
                <a:extLst>
                  <a:ext uri="{FF2B5EF4-FFF2-40B4-BE49-F238E27FC236}">
                    <a16:creationId xmlns:a16="http://schemas.microsoft.com/office/drawing/2014/main" id="{D36DF30A-C074-4395-9280-20BD0D399D31}"/>
                  </a:ext>
                </a:extLst>
              </p:cNvPr>
              <p:cNvSpPr/>
              <p:nvPr/>
            </p:nvSpPr>
            <p:spPr>
              <a:xfrm>
                <a:off x="-3264" y="496851"/>
                <a:ext cx="599598" cy="439778"/>
              </a:xfrm>
              <a:custGeom>
                <a:avLst/>
                <a:gdLst>
                  <a:gd name="connsiteX0" fmla="*/ 510254 w 599598"/>
                  <a:gd name="connsiteY0" fmla="*/ 0 h 439778"/>
                  <a:gd name="connsiteX1" fmla="*/ 0 w 599598"/>
                  <a:gd name="connsiteY1" fmla="*/ 174403 h 439778"/>
                  <a:gd name="connsiteX2" fmla="*/ 90106 w 599598"/>
                  <a:gd name="connsiteY2" fmla="*/ 434054 h 439778"/>
                  <a:gd name="connsiteX3" fmla="*/ 599599 w 599598"/>
                  <a:gd name="connsiteY3" fmla="*/ 257270 h 439778"/>
                  <a:gd name="connsiteX4" fmla="*/ 510254 w 599598"/>
                  <a:gd name="connsiteY4" fmla="*/ 0 h 4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9598" h="439778">
                    <a:moveTo>
                      <a:pt x="510254" y="0"/>
                    </a:moveTo>
                    <a:lnTo>
                      <a:pt x="0" y="174403"/>
                    </a:lnTo>
                    <a:lnTo>
                      <a:pt x="90106" y="434054"/>
                    </a:lnTo>
                    <a:cubicBezTo>
                      <a:pt x="278511" y="460439"/>
                      <a:pt x="468059" y="394621"/>
                      <a:pt x="599599" y="257270"/>
                    </a:cubicBezTo>
                    <a:lnTo>
                      <a:pt x="510254" y="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8" name="Freeform: Shape 381">
                <a:extLst>
                  <a:ext uri="{FF2B5EF4-FFF2-40B4-BE49-F238E27FC236}">
                    <a16:creationId xmlns:a16="http://schemas.microsoft.com/office/drawing/2014/main" id="{DF34787E-2C2F-44C6-B5F6-2BEA5AA79251}"/>
                  </a:ext>
                </a:extLst>
              </p:cNvPr>
              <p:cNvSpPr/>
              <p:nvPr/>
            </p:nvSpPr>
            <p:spPr>
              <a:xfrm>
                <a:off x="-276917" y="371217"/>
                <a:ext cx="1078134" cy="458057"/>
              </a:xfrm>
              <a:custGeom>
                <a:avLst/>
                <a:gdLst>
                  <a:gd name="connsiteX0" fmla="*/ 1078135 w 1078134"/>
                  <a:gd name="connsiteY0" fmla="*/ 41910 h 458057"/>
                  <a:gd name="connsiteX1" fmla="*/ 618554 w 1078134"/>
                  <a:gd name="connsiteY1" fmla="*/ 458057 h 458057"/>
                  <a:gd name="connsiteX2" fmla="*/ 0 w 1078134"/>
                  <a:gd name="connsiteY2" fmla="*/ 416147 h 458057"/>
                  <a:gd name="connsiteX3" fmla="*/ 64294 w 1078134"/>
                  <a:gd name="connsiteY3" fmla="*/ 357950 h 458057"/>
                  <a:gd name="connsiteX4" fmla="*/ 98965 w 1078134"/>
                  <a:gd name="connsiteY4" fmla="*/ 326517 h 458057"/>
                  <a:gd name="connsiteX5" fmla="*/ 459581 w 1078134"/>
                  <a:gd name="connsiteY5" fmla="*/ 0 h 458057"/>
                  <a:gd name="connsiteX6" fmla="*/ 944975 w 1078134"/>
                  <a:gd name="connsiteY6" fmla="*/ 32957 h 458057"/>
                  <a:gd name="connsiteX7" fmla="*/ 991553 w 1078134"/>
                  <a:gd name="connsiteY7" fmla="*/ 36100 h 45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8134" h="458057">
                    <a:moveTo>
                      <a:pt x="1078135" y="41910"/>
                    </a:moveTo>
                    <a:lnTo>
                      <a:pt x="618554" y="458057"/>
                    </a:lnTo>
                    <a:lnTo>
                      <a:pt x="0" y="416147"/>
                    </a:lnTo>
                    <a:lnTo>
                      <a:pt x="64294" y="357950"/>
                    </a:lnTo>
                    <a:lnTo>
                      <a:pt x="98965" y="326517"/>
                    </a:lnTo>
                    <a:lnTo>
                      <a:pt x="459581" y="0"/>
                    </a:lnTo>
                    <a:lnTo>
                      <a:pt x="944975" y="32957"/>
                    </a:lnTo>
                    <a:lnTo>
                      <a:pt x="991553" y="3610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9" name="Freeform: Shape 382">
                <a:extLst>
                  <a:ext uri="{FF2B5EF4-FFF2-40B4-BE49-F238E27FC236}">
                    <a16:creationId xmlns:a16="http://schemas.microsoft.com/office/drawing/2014/main" id="{BD41349B-9382-4562-A2EB-0B030B473C21}"/>
                  </a:ext>
                </a:extLst>
              </p:cNvPr>
              <p:cNvSpPr/>
              <p:nvPr/>
            </p:nvSpPr>
            <p:spPr>
              <a:xfrm>
                <a:off x="-212623" y="371217"/>
                <a:ext cx="927258" cy="393954"/>
              </a:xfrm>
              <a:custGeom>
                <a:avLst/>
                <a:gdLst>
                  <a:gd name="connsiteX0" fmla="*/ 927259 w 927258"/>
                  <a:gd name="connsiteY0" fmla="*/ 36100 h 393954"/>
                  <a:gd name="connsiteX1" fmla="*/ 531971 w 927258"/>
                  <a:gd name="connsiteY1" fmla="*/ 393954 h 393954"/>
                  <a:gd name="connsiteX2" fmla="*/ 0 w 927258"/>
                  <a:gd name="connsiteY2" fmla="*/ 357950 h 393954"/>
                  <a:gd name="connsiteX3" fmla="*/ 34671 w 927258"/>
                  <a:gd name="connsiteY3" fmla="*/ 326517 h 393954"/>
                  <a:gd name="connsiteX4" fmla="*/ 395288 w 927258"/>
                  <a:gd name="connsiteY4" fmla="*/ 0 h 393954"/>
                  <a:gd name="connsiteX5" fmla="*/ 880682 w 927258"/>
                  <a:gd name="connsiteY5" fmla="*/ 32957 h 393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7258" h="393954">
                    <a:moveTo>
                      <a:pt x="927259" y="36100"/>
                    </a:moveTo>
                    <a:lnTo>
                      <a:pt x="531971" y="393954"/>
                    </a:lnTo>
                    <a:lnTo>
                      <a:pt x="0" y="357950"/>
                    </a:lnTo>
                    <a:lnTo>
                      <a:pt x="34671" y="326517"/>
                    </a:lnTo>
                    <a:lnTo>
                      <a:pt x="395288" y="0"/>
                    </a:lnTo>
                    <a:lnTo>
                      <a:pt x="880682" y="32957"/>
                    </a:lnTo>
                    <a:close/>
                  </a:path>
                </a:pathLst>
              </a:custGeom>
              <a:solidFill>
                <a:srgbClr val="484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94" name="Graphic 876">
              <a:extLst>
                <a:ext uri="{FF2B5EF4-FFF2-40B4-BE49-F238E27FC236}">
                  <a16:creationId xmlns:a16="http://schemas.microsoft.com/office/drawing/2014/main" id="{0651C3C4-664C-436D-A1A7-06A32D979200}"/>
                </a:ext>
              </a:extLst>
            </p:cNvPr>
            <p:cNvGrpSpPr/>
            <p:nvPr/>
          </p:nvGrpSpPr>
          <p:grpSpPr>
            <a:xfrm>
              <a:off x="-380835" y="555811"/>
              <a:ext cx="644461" cy="639318"/>
              <a:chOff x="-380835" y="555811"/>
              <a:chExt cx="644461" cy="639318"/>
            </a:xfrm>
            <a:solidFill>
              <a:srgbClr val="FFD524"/>
            </a:solidFill>
          </p:grpSpPr>
          <p:sp>
            <p:nvSpPr>
              <p:cNvPr id="295" name="Freeform: Shape 378">
                <a:extLst>
                  <a:ext uri="{FF2B5EF4-FFF2-40B4-BE49-F238E27FC236}">
                    <a16:creationId xmlns:a16="http://schemas.microsoft.com/office/drawing/2014/main" id="{AD5EABB7-B2A6-4BF4-B019-6B0F21500B96}"/>
                  </a:ext>
                </a:extLst>
              </p:cNvPr>
              <p:cNvSpPr/>
              <p:nvPr/>
            </p:nvSpPr>
            <p:spPr>
              <a:xfrm>
                <a:off x="-321494" y="555811"/>
                <a:ext cx="585120" cy="588168"/>
              </a:xfrm>
              <a:custGeom>
                <a:avLst/>
                <a:gdLst>
                  <a:gd name="connsiteX0" fmla="*/ 24956 w 585120"/>
                  <a:gd name="connsiteY0" fmla="*/ 588169 h 588168"/>
                  <a:gd name="connsiteX1" fmla="*/ 0 w 585120"/>
                  <a:gd name="connsiteY1" fmla="*/ 585883 h 588168"/>
                  <a:gd name="connsiteX2" fmla="*/ 32766 w 585120"/>
                  <a:gd name="connsiteY2" fmla="*/ 222790 h 588168"/>
                  <a:gd name="connsiteX3" fmla="*/ 575596 w 585120"/>
                  <a:gd name="connsiteY3" fmla="*/ 0 h 588168"/>
                  <a:gd name="connsiteX4" fmla="*/ 585121 w 585120"/>
                  <a:gd name="connsiteY4" fmla="*/ 23241 h 588168"/>
                  <a:gd name="connsiteX5" fmla="*/ 56388 w 585120"/>
                  <a:gd name="connsiteY5" fmla="*/ 240221 h 58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5120" h="588168">
                    <a:moveTo>
                      <a:pt x="24956" y="588169"/>
                    </a:moveTo>
                    <a:lnTo>
                      <a:pt x="0" y="585883"/>
                    </a:lnTo>
                    <a:lnTo>
                      <a:pt x="32766" y="222790"/>
                    </a:lnTo>
                    <a:lnTo>
                      <a:pt x="575596" y="0"/>
                    </a:lnTo>
                    <a:lnTo>
                      <a:pt x="585121" y="23241"/>
                    </a:lnTo>
                    <a:lnTo>
                      <a:pt x="56388" y="240221"/>
                    </a:ln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6" name="Freeform: Shape 379">
                <a:extLst>
                  <a:ext uri="{FF2B5EF4-FFF2-40B4-BE49-F238E27FC236}">
                    <a16:creationId xmlns:a16="http://schemas.microsoft.com/office/drawing/2014/main" id="{218B0A24-83E5-4CE7-BED0-853DA2EE3382}"/>
                  </a:ext>
                </a:extLst>
              </p:cNvPr>
              <p:cNvSpPr/>
              <p:nvPr/>
            </p:nvSpPr>
            <p:spPr>
              <a:xfrm>
                <a:off x="-380835" y="1007010"/>
                <a:ext cx="121695" cy="188118"/>
              </a:xfrm>
              <a:custGeom>
                <a:avLst/>
                <a:gdLst>
                  <a:gd name="connsiteX0" fmla="*/ 85058 w 121695"/>
                  <a:gd name="connsiteY0" fmla="*/ 1619 h 188118"/>
                  <a:gd name="connsiteX1" fmla="*/ 79915 w 121695"/>
                  <a:gd name="connsiteY1" fmla="*/ 0 h 188118"/>
                  <a:gd name="connsiteX2" fmla="*/ 0 w 121695"/>
                  <a:gd name="connsiteY2" fmla="*/ 170783 h 188118"/>
                  <a:gd name="connsiteX3" fmla="*/ 111824 w 121695"/>
                  <a:gd name="connsiteY3" fmla="*/ 188119 h 188118"/>
                  <a:gd name="connsiteX4" fmla="*/ 85058 w 121695"/>
                  <a:gd name="connsiteY4" fmla="*/ 1619 h 18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695" h="188118">
                    <a:moveTo>
                      <a:pt x="85058" y="1619"/>
                    </a:moveTo>
                    <a:lnTo>
                      <a:pt x="79915" y="0"/>
                    </a:lnTo>
                    <a:cubicBezTo>
                      <a:pt x="64484" y="5810"/>
                      <a:pt x="10573" y="35814"/>
                      <a:pt x="0" y="170783"/>
                    </a:cubicBezTo>
                    <a:lnTo>
                      <a:pt x="111824" y="188119"/>
                    </a:lnTo>
                    <a:cubicBezTo>
                      <a:pt x="140684" y="56483"/>
                      <a:pt x="98393" y="12002"/>
                      <a:pt x="85058" y="1619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290" name="กล่องข้อความ 289">
            <a:extLst>
              <a:ext uri="{FF2B5EF4-FFF2-40B4-BE49-F238E27FC236}">
                <a16:creationId xmlns:a16="http://schemas.microsoft.com/office/drawing/2014/main" id="{C086790B-FD77-4172-8431-A2B35A8F799A}"/>
              </a:ext>
            </a:extLst>
          </p:cNvPr>
          <p:cNvSpPr txBox="1"/>
          <p:nvPr/>
        </p:nvSpPr>
        <p:spPr>
          <a:xfrm>
            <a:off x="637834" y="457599"/>
            <a:ext cx="25536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MN Tomyam" pitchFamily="2" charset="0"/>
                <a:cs typeface="MN Tomyam" pitchFamily="2" charset="0"/>
              </a:rPr>
              <a:t>Exercise 3</a:t>
            </a:r>
          </a:p>
        </p:txBody>
      </p:sp>
      <p:sp>
        <p:nvSpPr>
          <p:cNvPr id="300" name="กล่องข้อความ 299">
            <a:extLst>
              <a:ext uri="{FF2B5EF4-FFF2-40B4-BE49-F238E27FC236}">
                <a16:creationId xmlns:a16="http://schemas.microsoft.com/office/drawing/2014/main" id="{0C32AAF9-B4FA-4C32-B23B-7C3FF634E930}"/>
              </a:ext>
            </a:extLst>
          </p:cNvPr>
          <p:cNvSpPr txBox="1"/>
          <p:nvPr/>
        </p:nvSpPr>
        <p:spPr>
          <a:xfrm>
            <a:off x="3501145" y="157623"/>
            <a:ext cx="69658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MN Tomyam" pitchFamily="2" charset="0"/>
                <a:cs typeface="MN Tomyam" pitchFamily="2" charset="0"/>
              </a:rPr>
              <a:t>Directions: Change these statements to questions.</a:t>
            </a:r>
          </a:p>
        </p:txBody>
      </p:sp>
      <p:sp>
        <p:nvSpPr>
          <p:cNvPr id="301" name="กล่องข้อความ 300">
            <a:extLst>
              <a:ext uri="{FF2B5EF4-FFF2-40B4-BE49-F238E27FC236}">
                <a16:creationId xmlns:a16="http://schemas.microsoft.com/office/drawing/2014/main" id="{A0F0B18B-A09B-4635-96AE-8C9C0540241B}"/>
              </a:ext>
            </a:extLst>
          </p:cNvPr>
          <p:cNvSpPr txBox="1"/>
          <p:nvPr/>
        </p:nvSpPr>
        <p:spPr>
          <a:xfrm>
            <a:off x="3539017" y="615781"/>
            <a:ext cx="69658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Example:  </a:t>
            </a:r>
            <a:r>
              <a:rPr lang="en-US" sz="24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Susan works in the supermarket.</a:t>
            </a:r>
          </a:p>
          <a:p>
            <a:r>
              <a:rPr lang="en-US" sz="24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	 </a:t>
            </a:r>
            <a:r>
              <a:rPr lang="en-US" sz="2400" dirty="0">
                <a:solidFill>
                  <a:srgbClr val="C00000"/>
                </a:solidFill>
                <a:latin typeface="MN Tomyam" pitchFamily="2" charset="0"/>
                <a:cs typeface="MN Tomyam" pitchFamily="2" charset="0"/>
              </a:rPr>
              <a:t>Does Susan work in the supermarket?</a:t>
            </a:r>
          </a:p>
        </p:txBody>
      </p:sp>
      <p:sp>
        <p:nvSpPr>
          <p:cNvPr id="302" name="กล่องข้อความ 301">
            <a:extLst>
              <a:ext uri="{FF2B5EF4-FFF2-40B4-BE49-F238E27FC236}">
                <a16:creationId xmlns:a16="http://schemas.microsoft.com/office/drawing/2014/main" id="{E08A7CC5-BC63-4990-9FB5-10DCE00C6305}"/>
              </a:ext>
            </a:extLst>
          </p:cNvPr>
          <p:cNvSpPr txBox="1"/>
          <p:nvPr/>
        </p:nvSpPr>
        <p:spPr>
          <a:xfrm>
            <a:off x="2577093" y="1787684"/>
            <a:ext cx="8533152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1. The sun sets in the evening.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____________________________________________________________________________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2. She has a sandwich with milk every morning.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____________________________________________________________________________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3. Jida usually cleans her car on Sunday.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____________________________________________________________________________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4. He gets up at 6 o’clock every morning.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____________________________________________________________________________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5. They often have lunch at school.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____________________________________________________________________________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6. She always goes to school at 7 o’clock.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583322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aphic 15">
            <a:extLst>
              <a:ext uri="{FF2B5EF4-FFF2-40B4-BE49-F238E27FC236}">
                <a16:creationId xmlns:a16="http://schemas.microsoft.com/office/drawing/2014/main" id="{2C4CE1F5-2FE1-4289-8FD6-2ED9FC79AC34}"/>
              </a:ext>
            </a:extLst>
          </p:cNvPr>
          <p:cNvGrpSpPr/>
          <p:nvPr/>
        </p:nvGrpSpPr>
        <p:grpSpPr>
          <a:xfrm rot="19411647" flipH="1">
            <a:off x="6275073" y="2591164"/>
            <a:ext cx="4444291" cy="4342649"/>
            <a:chOff x="6607111" y="2432705"/>
            <a:chExt cx="2088927" cy="203623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19D14A4-5428-46AA-A6AD-3520E6CA1093}"/>
                </a:ext>
              </a:extLst>
            </p:cNvPr>
            <p:cNvSpPr/>
            <p:nvPr/>
          </p:nvSpPr>
          <p:spPr>
            <a:xfrm>
              <a:off x="7643588" y="4427567"/>
              <a:ext cx="22583" cy="41371"/>
            </a:xfrm>
            <a:custGeom>
              <a:avLst/>
              <a:gdLst>
                <a:gd name="connsiteX0" fmla="*/ 13273 w 22583"/>
                <a:gd name="connsiteY0" fmla="*/ 41372 h 41371"/>
                <a:gd name="connsiteX1" fmla="*/ 4224 w 22583"/>
                <a:gd name="connsiteY1" fmla="*/ 33847 h 41371"/>
                <a:gd name="connsiteX2" fmla="*/ 129 w 22583"/>
                <a:gd name="connsiteY2" fmla="*/ 10701 h 41371"/>
                <a:gd name="connsiteX3" fmla="*/ 7844 w 22583"/>
                <a:gd name="connsiteY3" fmla="*/ 129 h 41371"/>
                <a:gd name="connsiteX4" fmla="*/ 18416 w 22583"/>
                <a:gd name="connsiteY4" fmla="*/ 7844 h 41371"/>
                <a:gd name="connsiteX5" fmla="*/ 22417 w 22583"/>
                <a:gd name="connsiteY5" fmla="*/ 30323 h 41371"/>
                <a:gd name="connsiteX6" fmla="*/ 15083 w 22583"/>
                <a:gd name="connsiteY6" fmla="*/ 41181 h 41371"/>
                <a:gd name="connsiteX7" fmla="*/ 13273 w 22583"/>
                <a:gd name="connsiteY7" fmla="*/ 41372 h 41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583" h="41371">
                  <a:moveTo>
                    <a:pt x="13273" y="41372"/>
                  </a:moveTo>
                  <a:cubicBezTo>
                    <a:pt x="8891" y="41372"/>
                    <a:pt x="5082" y="38324"/>
                    <a:pt x="4224" y="33847"/>
                  </a:cubicBezTo>
                  <a:cubicBezTo>
                    <a:pt x="2700" y="26037"/>
                    <a:pt x="1367" y="18321"/>
                    <a:pt x="129" y="10701"/>
                  </a:cubicBezTo>
                  <a:cubicBezTo>
                    <a:pt x="-728" y="5653"/>
                    <a:pt x="2796" y="890"/>
                    <a:pt x="7844" y="129"/>
                  </a:cubicBezTo>
                  <a:cubicBezTo>
                    <a:pt x="12892" y="-729"/>
                    <a:pt x="17655" y="2796"/>
                    <a:pt x="18416" y="7844"/>
                  </a:cubicBezTo>
                  <a:cubicBezTo>
                    <a:pt x="19560" y="15273"/>
                    <a:pt x="20988" y="22798"/>
                    <a:pt x="22417" y="30323"/>
                  </a:cubicBezTo>
                  <a:cubicBezTo>
                    <a:pt x="23370" y="35371"/>
                    <a:pt x="20131" y="40229"/>
                    <a:pt x="15083" y="41181"/>
                  </a:cubicBezTo>
                  <a:cubicBezTo>
                    <a:pt x="14511" y="41277"/>
                    <a:pt x="13845" y="41372"/>
                    <a:pt x="13273" y="41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416841B-2F5E-4052-92BB-0CD120AC4134}"/>
                </a:ext>
              </a:extLst>
            </p:cNvPr>
            <p:cNvSpPr/>
            <p:nvPr/>
          </p:nvSpPr>
          <p:spPr>
            <a:xfrm>
              <a:off x="6607111" y="2432705"/>
              <a:ext cx="2088927" cy="1967177"/>
            </a:xfrm>
            <a:custGeom>
              <a:avLst/>
              <a:gdLst>
                <a:gd name="connsiteX0" fmla="*/ 1040035 w 2088927"/>
                <a:gd name="connsiteY0" fmla="*/ 1967177 h 1967177"/>
                <a:gd name="connsiteX1" fmla="*/ 1030796 w 2088927"/>
                <a:gd name="connsiteY1" fmla="*/ 1958700 h 1967177"/>
                <a:gd name="connsiteX2" fmla="*/ 1028795 w 2088927"/>
                <a:gd name="connsiteY2" fmla="*/ 1911552 h 1967177"/>
                <a:gd name="connsiteX3" fmla="*/ 1038035 w 2088927"/>
                <a:gd name="connsiteY3" fmla="*/ 1902217 h 1967177"/>
                <a:gd name="connsiteX4" fmla="*/ 1047274 w 2088927"/>
                <a:gd name="connsiteY4" fmla="*/ 1911456 h 1967177"/>
                <a:gd name="connsiteX5" fmla="*/ 1049274 w 2088927"/>
                <a:gd name="connsiteY5" fmla="*/ 1957081 h 1967177"/>
                <a:gd name="connsiteX6" fmla="*/ 1040797 w 2088927"/>
                <a:gd name="connsiteY6" fmla="*/ 1967082 h 1967177"/>
                <a:gd name="connsiteX7" fmla="*/ 1040035 w 2088927"/>
                <a:gd name="connsiteY7" fmla="*/ 1967177 h 1967177"/>
                <a:gd name="connsiteX8" fmla="*/ 1040225 w 2088927"/>
                <a:gd name="connsiteY8" fmla="*/ 1874309 h 1967177"/>
                <a:gd name="connsiteX9" fmla="*/ 1039273 w 2088927"/>
                <a:gd name="connsiteY9" fmla="*/ 1874309 h 1967177"/>
                <a:gd name="connsiteX10" fmla="*/ 1030986 w 2088927"/>
                <a:gd name="connsiteY10" fmla="*/ 1864212 h 1967177"/>
                <a:gd name="connsiteX11" fmla="*/ 1038320 w 2088927"/>
                <a:gd name="connsiteY11" fmla="*/ 1817254 h 1967177"/>
                <a:gd name="connsiteX12" fmla="*/ 1049369 w 2088927"/>
                <a:gd name="connsiteY12" fmla="*/ 1810206 h 1967177"/>
                <a:gd name="connsiteX13" fmla="*/ 1056418 w 2088927"/>
                <a:gd name="connsiteY13" fmla="*/ 1821254 h 1967177"/>
                <a:gd name="connsiteX14" fmla="*/ 1049369 w 2088927"/>
                <a:gd name="connsiteY14" fmla="*/ 1866117 h 1967177"/>
                <a:gd name="connsiteX15" fmla="*/ 1040225 w 2088927"/>
                <a:gd name="connsiteY15" fmla="*/ 1874309 h 1967177"/>
                <a:gd name="connsiteX16" fmla="*/ 1060323 w 2088927"/>
                <a:gd name="connsiteY16" fmla="*/ 1783726 h 1967177"/>
                <a:gd name="connsiteX17" fmla="*/ 1057085 w 2088927"/>
                <a:gd name="connsiteY17" fmla="*/ 1783154 h 1967177"/>
                <a:gd name="connsiteX18" fmla="*/ 1051560 w 2088927"/>
                <a:gd name="connsiteY18" fmla="*/ 1771248 h 1967177"/>
                <a:gd name="connsiteX19" fmla="*/ 1071848 w 2088927"/>
                <a:gd name="connsiteY19" fmla="*/ 1727719 h 1967177"/>
                <a:gd name="connsiteX20" fmla="*/ 1084517 w 2088927"/>
                <a:gd name="connsiteY20" fmla="*/ 1724290 h 1967177"/>
                <a:gd name="connsiteX21" fmla="*/ 1087946 w 2088927"/>
                <a:gd name="connsiteY21" fmla="*/ 1736958 h 1967177"/>
                <a:gd name="connsiteX22" fmla="*/ 1068991 w 2088927"/>
                <a:gd name="connsiteY22" fmla="*/ 1777630 h 1967177"/>
                <a:gd name="connsiteX23" fmla="*/ 1060323 w 2088927"/>
                <a:gd name="connsiteY23" fmla="*/ 1783726 h 1967177"/>
                <a:gd name="connsiteX24" fmla="*/ 1107091 w 2088927"/>
                <a:gd name="connsiteY24" fmla="*/ 1704002 h 1967177"/>
                <a:gd name="connsiteX25" fmla="*/ 1100899 w 2088927"/>
                <a:gd name="connsiteY25" fmla="*/ 1701620 h 1967177"/>
                <a:gd name="connsiteX26" fmla="*/ 1100137 w 2088927"/>
                <a:gd name="connsiteY26" fmla="*/ 1688571 h 1967177"/>
                <a:gd name="connsiteX27" fmla="*/ 1136714 w 2088927"/>
                <a:gd name="connsiteY27" fmla="*/ 1656472 h 1967177"/>
                <a:gd name="connsiteX28" fmla="*/ 1149572 w 2088927"/>
                <a:gd name="connsiteY28" fmla="*/ 1658949 h 1967177"/>
                <a:gd name="connsiteX29" fmla="*/ 1147096 w 2088927"/>
                <a:gd name="connsiteY29" fmla="*/ 1671807 h 1967177"/>
                <a:gd name="connsiteX30" fmla="*/ 1113949 w 2088927"/>
                <a:gd name="connsiteY30" fmla="*/ 1700859 h 1967177"/>
                <a:gd name="connsiteX31" fmla="*/ 1107091 w 2088927"/>
                <a:gd name="connsiteY31" fmla="*/ 1704002 h 1967177"/>
                <a:gd name="connsiteX32" fmla="*/ 1183291 w 2088927"/>
                <a:gd name="connsiteY32" fmla="*/ 1652376 h 1967177"/>
                <a:gd name="connsiteX33" fmla="*/ 1174623 w 2088927"/>
                <a:gd name="connsiteY33" fmla="*/ 1646280 h 1967177"/>
                <a:gd name="connsiteX34" fmla="*/ 1180148 w 2088927"/>
                <a:gd name="connsiteY34" fmla="*/ 1634374 h 1967177"/>
                <a:gd name="connsiteX35" fmla="*/ 1226725 w 2088927"/>
                <a:gd name="connsiteY35" fmla="*/ 1622277 h 1967177"/>
                <a:gd name="connsiteX36" fmla="*/ 1237393 w 2088927"/>
                <a:gd name="connsiteY36" fmla="*/ 1629897 h 1967177"/>
                <a:gd name="connsiteX37" fmla="*/ 1229773 w 2088927"/>
                <a:gd name="connsiteY37" fmla="*/ 1640565 h 1967177"/>
                <a:gd name="connsiteX38" fmla="*/ 1186529 w 2088927"/>
                <a:gd name="connsiteY38" fmla="*/ 1651805 h 1967177"/>
                <a:gd name="connsiteX39" fmla="*/ 1183291 w 2088927"/>
                <a:gd name="connsiteY39" fmla="*/ 1652376 h 1967177"/>
                <a:gd name="connsiteX40" fmla="*/ 1413986 w 2088927"/>
                <a:gd name="connsiteY40" fmla="*/ 1639041 h 1967177"/>
                <a:gd name="connsiteX41" fmla="*/ 1413891 w 2088927"/>
                <a:gd name="connsiteY41" fmla="*/ 1639041 h 1967177"/>
                <a:gd name="connsiteX42" fmla="*/ 1367123 w 2088927"/>
                <a:gd name="connsiteY42" fmla="*/ 1637517 h 1967177"/>
                <a:gd name="connsiteX43" fmla="*/ 1358265 w 2088927"/>
                <a:gd name="connsiteY43" fmla="*/ 1627897 h 1967177"/>
                <a:gd name="connsiteX44" fmla="*/ 1367885 w 2088927"/>
                <a:gd name="connsiteY44" fmla="*/ 1619039 h 1967177"/>
                <a:gd name="connsiteX45" fmla="*/ 1414081 w 2088927"/>
                <a:gd name="connsiteY45" fmla="*/ 1620468 h 1967177"/>
                <a:gd name="connsiteX46" fmla="*/ 1423226 w 2088927"/>
                <a:gd name="connsiteY46" fmla="*/ 1629897 h 1967177"/>
                <a:gd name="connsiteX47" fmla="*/ 1413986 w 2088927"/>
                <a:gd name="connsiteY47" fmla="*/ 1639041 h 1967177"/>
                <a:gd name="connsiteX48" fmla="*/ 1460468 w 2088927"/>
                <a:gd name="connsiteY48" fmla="*/ 1638184 h 1967177"/>
                <a:gd name="connsiteX49" fmla="*/ 1451229 w 2088927"/>
                <a:gd name="connsiteY49" fmla="*/ 1629421 h 1967177"/>
                <a:gd name="connsiteX50" fmla="*/ 1459992 w 2088927"/>
                <a:gd name="connsiteY50" fmla="*/ 1619706 h 1967177"/>
                <a:gd name="connsiteX51" fmla="*/ 1505712 w 2088927"/>
                <a:gd name="connsiteY51" fmla="*/ 1615800 h 1967177"/>
                <a:gd name="connsiteX52" fmla="*/ 1515999 w 2088927"/>
                <a:gd name="connsiteY52" fmla="*/ 1623897 h 1967177"/>
                <a:gd name="connsiteX53" fmla="*/ 1507902 w 2088927"/>
                <a:gd name="connsiteY53" fmla="*/ 1634184 h 1967177"/>
                <a:gd name="connsiteX54" fmla="*/ 1460944 w 2088927"/>
                <a:gd name="connsiteY54" fmla="*/ 1638184 h 1967177"/>
                <a:gd name="connsiteX55" fmla="*/ 1460468 w 2088927"/>
                <a:gd name="connsiteY55" fmla="*/ 1638184 h 1967177"/>
                <a:gd name="connsiteX56" fmla="*/ 1274445 w 2088927"/>
                <a:gd name="connsiteY56" fmla="*/ 1636089 h 1967177"/>
                <a:gd name="connsiteX57" fmla="*/ 1265206 w 2088927"/>
                <a:gd name="connsiteY57" fmla="*/ 1627230 h 1967177"/>
                <a:gd name="connsiteX58" fmla="*/ 1274064 w 2088927"/>
                <a:gd name="connsiteY58" fmla="*/ 1617610 h 1967177"/>
                <a:gd name="connsiteX59" fmla="*/ 1321213 w 2088927"/>
                <a:gd name="connsiteY59" fmla="*/ 1617324 h 1967177"/>
                <a:gd name="connsiteX60" fmla="*/ 1330262 w 2088927"/>
                <a:gd name="connsiteY60" fmla="*/ 1626849 h 1967177"/>
                <a:gd name="connsiteX61" fmla="*/ 1320832 w 2088927"/>
                <a:gd name="connsiteY61" fmla="*/ 1635898 h 1967177"/>
                <a:gd name="connsiteX62" fmla="*/ 1274921 w 2088927"/>
                <a:gd name="connsiteY62" fmla="*/ 1636089 h 1967177"/>
                <a:gd name="connsiteX63" fmla="*/ 1274445 w 2088927"/>
                <a:gd name="connsiteY63" fmla="*/ 1636089 h 1967177"/>
                <a:gd name="connsiteX64" fmla="*/ 1552765 w 2088927"/>
                <a:gd name="connsiteY64" fmla="*/ 1627326 h 1967177"/>
                <a:gd name="connsiteX65" fmla="*/ 1543621 w 2088927"/>
                <a:gd name="connsiteY65" fmla="*/ 1619706 h 1967177"/>
                <a:gd name="connsiteX66" fmla="*/ 1551051 w 2088927"/>
                <a:gd name="connsiteY66" fmla="*/ 1608942 h 1967177"/>
                <a:gd name="connsiteX67" fmla="*/ 1595914 w 2088927"/>
                <a:gd name="connsiteY67" fmla="*/ 1599322 h 1967177"/>
                <a:gd name="connsiteX68" fmla="*/ 1607153 w 2088927"/>
                <a:gd name="connsiteY68" fmla="*/ 1606085 h 1967177"/>
                <a:gd name="connsiteX69" fmla="*/ 1600390 w 2088927"/>
                <a:gd name="connsiteY69" fmla="*/ 1617324 h 1967177"/>
                <a:gd name="connsiteX70" fmla="*/ 1554385 w 2088927"/>
                <a:gd name="connsiteY70" fmla="*/ 1627230 h 1967177"/>
                <a:gd name="connsiteX71" fmla="*/ 1552765 w 2088927"/>
                <a:gd name="connsiteY71" fmla="*/ 1627326 h 1967177"/>
                <a:gd name="connsiteX72" fmla="*/ 1643062 w 2088927"/>
                <a:gd name="connsiteY72" fmla="*/ 1605037 h 1967177"/>
                <a:gd name="connsiteX73" fmla="*/ 1634204 w 2088927"/>
                <a:gd name="connsiteY73" fmla="*/ 1598560 h 1967177"/>
                <a:gd name="connsiteX74" fmla="*/ 1640300 w 2088927"/>
                <a:gd name="connsiteY74" fmla="*/ 1586940 h 1967177"/>
                <a:gd name="connsiteX75" fmla="*/ 1683639 w 2088927"/>
                <a:gd name="connsiteY75" fmla="*/ 1571795 h 1967177"/>
                <a:gd name="connsiteX76" fmla="*/ 1695640 w 2088927"/>
                <a:gd name="connsiteY76" fmla="*/ 1577129 h 1967177"/>
                <a:gd name="connsiteX77" fmla="*/ 1690306 w 2088927"/>
                <a:gd name="connsiteY77" fmla="*/ 1589130 h 1967177"/>
                <a:gd name="connsiteX78" fmla="*/ 1645825 w 2088927"/>
                <a:gd name="connsiteY78" fmla="*/ 1604656 h 1967177"/>
                <a:gd name="connsiteX79" fmla="*/ 1643062 w 2088927"/>
                <a:gd name="connsiteY79" fmla="*/ 1605037 h 1967177"/>
                <a:gd name="connsiteX80" fmla="*/ 1729835 w 2088927"/>
                <a:gd name="connsiteY80" fmla="*/ 1571795 h 1967177"/>
                <a:gd name="connsiteX81" fmla="*/ 1721358 w 2088927"/>
                <a:gd name="connsiteY81" fmla="*/ 1566366 h 1967177"/>
                <a:gd name="connsiteX82" fmla="*/ 1725930 w 2088927"/>
                <a:gd name="connsiteY82" fmla="*/ 1554078 h 1967177"/>
                <a:gd name="connsiteX83" fmla="*/ 1767173 w 2088927"/>
                <a:gd name="connsiteY83" fmla="*/ 1533790 h 1967177"/>
                <a:gd name="connsiteX84" fmla="*/ 1779746 w 2088927"/>
                <a:gd name="connsiteY84" fmla="*/ 1537600 h 1967177"/>
                <a:gd name="connsiteX85" fmla="*/ 1775936 w 2088927"/>
                <a:gd name="connsiteY85" fmla="*/ 1550173 h 1967177"/>
                <a:gd name="connsiteX86" fmla="*/ 1733740 w 2088927"/>
                <a:gd name="connsiteY86" fmla="*/ 1571033 h 1967177"/>
                <a:gd name="connsiteX87" fmla="*/ 1729835 w 2088927"/>
                <a:gd name="connsiteY87" fmla="*/ 1571795 h 1967177"/>
                <a:gd name="connsiteX88" fmla="*/ 1811941 w 2088927"/>
                <a:gd name="connsiteY88" fmla="*/ 1528075 h 1967177"/>
                <a:gd name="connsiteX89" fmla="*/ 1804035 w 2088927"/>
                <a:gd name="connsiteY89" fmla="*/ 1523693 h 1967177"/>
                <a:gd name="connsiteX90" fmla="*/ 1807083 w 2088927"/>
                <a:gd name="connsiteY90" fmla="*/ 1510930 h 1967177"/>
                <a:gd name="connsiteX91" fmla="*/ 1845374 w 2088927"/>
                <a:gd name="connsiteY91" fmla="*/ 1485593 h 1967177"/>
                <a:gd name="connsiteX92" fmla="*/ 1858328 w 2088927"/>
                <a:gd name="connsiteY92" fmla="*/ 1487784 h 1967177"/>
                <a:gd name="connsiteX93" fmla="*/ 1856137 w 2088927"/>
                <a:gd name="connsiteY93" fmla="*/ 1500738 h 1967177"/>
                <a:gd name="connsiteX94" fmla="*/ 1816799 w 2088927"/>
                <a:gd name="connsiteY94" fmla="*/ 1526646 h 1967177"/>
                <a:gd name="connsiteX95" fmla="*/ 1811941 w 2088927"/>
                <a:gd name="connsiteY95" fmla="*/ 1528075 h 1967177"/>
                <a:gd name="connsiteX96" fmla="*/ 1887855 w 2088927"/>
                <a:gd name="connsiteY96" fmla="*/ 1474354 h 1967177"/>
                <a:gd name="connsiteX97" fmla="*/ 1880616 w 2088927"/>
                <a:gd name="connsiteY97" fmla="*/ 1470925 h 1967177"/>
                <a:gd name="connsiteX98" fmla="*/ 1882045 w 2088927"/>
                <a:gd name="connsiteY98" fmla="*/ 1457876 h 1967177"/>
                <a:gd name="connsiteX99" fmla="*/ 1916811 w 2088927"/>
                <a:gd name="connsiteY99" fmla="*/ 1427872 h 1967177"/>
                <a:gd name="connsiteX100" fmla="*/ 1929860 w 2088927"/>
                <a:gd name="connsiteY100" fmla="*/ 1428443 h 1967177"/>
                <a:gd name="connsiteX101" fmla="*/ 1929289 w 2088927"/>
                <a:gd name="connsiteY101" fmla="*/ 1441493 h 1967177"/>
                <a:gd name="connsiteX102" fmla="*/ 1893665 w 2088927"/>
                <a:gd name="connsiteY102" fmla="*/ 1472259 h 1967177"/>
                <a:gd name="connsiteX103" fmla="*/ 1887855 w 2088927"/>
                <a:gd name="connsiteY103" fmla="*/ 1474354 h 1967177"/>
                <a:gd name="connsiteX104" fmla="*/ 1956150 w 2088927"/>
                <a:gd name="connsiteY104" fmla="*/ 1411394 h 1967177"/>
                <a:gd name="connsiteX105" fmla="*/ 1949767 w 2088927"/>
                <a:gd name="connsiteY105" fmla="*/ 1408822 h 1967177"/>
                <a:gd name="connsiteX106" fmla="*/ 1949387 w 2088927"/>
                <a:gd name="connsiteY106" fmla="*/ 1395677 h 1967177"/>
                <a:gd name="connsiteX107" fmla="*/ 1979485 w 2088927"/>
                <a:gd name="connsiteY107" fmla="*/ 1361197 h 1967177"/>
                <a:gd name="connsiteX108" fmla="*/ 1992535 w 2088927"/>
                <a:gd name="connsiteY108" fmla="*/ 1359768 h 1967177"/>
                <a:gd name="connsiteX109" fmla="*/ 1993964 w 2088927"/>
                <a:gd name="connsiteY109" fmla="*/ 1372818 h 1967177"/>
                <a:gd name="connsiteX110" fmla="*/ 1962912 w 2088927"/>
                <a:gd name="connsiteY110" fmla="*/ 1408441 h 1967177"/>
                <a:gd name="connsiteX111" fmla="*/ 1956150 w 2088927"/>
                <a:gd name="connsiteY111" fmla="*/ 1411394 h 1967177"/>
                <a:gd name="connsiteX112" fmla="*/ 2014252 w 2088927"/>
                <a:gd name="connsiteY112" fmla="*/ 1338813 h 1967177"/>
                <a:gd name="connsiteX113" fmla="*/ 2009109 w 2088927"/>
                <a:gd name="connsiteY113" fmla="*/ 1337289 h 1967177"/>
                <a:gd name="connsiteX114" fmla="*/ 2006537 w 2088927"/>
                <a:gd name="connsiteY114" fmla="*/ 1324431 h 1967177"/>
                <a:gd name="connsiteX115" fmla="*/ 2029778 w 2088927"/>
                <a:gd name="connsiteY115" fmla="*/ 1285283 h 1967177"/>
                <a:gd name="connsiteX116" fmla="*/ 2042255 w 2088927"/>
                <a:gd name="connsiteY116" fmla="*/ 1281377 h 1967177"/>
                <a:gd name="connsiteX117" fmla="*/ 2046160 w 2088927"/>
                <a:gd name="connsiteY117" fmla="*/ 1293855 h 1967177"/>
                <a:gd name="connsiteX118" fmla="*/ 2021872 w 2088927"/>
                <a:gd name="connsiteY118" fmla="*/ 1334622 h 1967177"/>
                <a:gd name="connsiteX119" fmla="*/ 2014252 w 2088927"/>
                <a:gd name="connsiteY119" fmla="*/ 1338813 h 1967177"/>
                <a:gd name="connsiteX120" fmla="*/ 499586 w 2088927"/>
                <a:gd name="connsiteY120" fmla="*/ 1312429 h 1967177"/>
                <a:gd name="connsiteX121" fmla="*/ 496633 w 2088927"/>
                <a:gd name="connsiteY121" fmla="*/ 1312429 h 1967177"/>
                <a:gd name="connsiteX122" fmla="*/ 487394 w 2088927"/>
                <a:gd name="connsiteY122" fmla="*/ 1303190 h 1967177"/>
                <a:gd name="connsiteX123" fmla="*/ 496633 w 2088927"/>
                <a:gd name="connsiteY123" fmla="*/ 1293951 h 1967177"/>
                <a:gd name="connsiteX124" fmla="*/ 499681 w 2088927"/>
                <a:gd name="connsiteY124" fmla="*/ 1293951 h 1967177"/>
                <a:gd name="connsiteX125" fmla="*/ 511207 w 2088927"/>
                <a:gd name="connsiteY125" fmla="*/ 1293855 h 1967177"/>
                <a:gd name="connsiteX126" fmla="*/ 542639 w 2088927"/>
                <a:gd name="connsiteY126" fmla="*/ 1292808 h 1967177"/>
                <a:gd name="connsiteX127" fmla="*/ 552355 w 2088927"/>
                <a:gd name="connsiteY127" fmla="*/ 1301571 h 1967177"/>
                <a:gd name="connsiteX128" fmla="*/ 543592 w 2088927"/>
                <a:gd name="connsiteY128" fmla="*/ 1311286 h 1967177"/>
                <a:gd name="connsiteX129" fmla="*/ 511492 w 2088927"/>
                <a:gd name="connsiteY129" fmla="*/ 1312334 h 1967177"/>
                <a:gd name="connsiteX130" fmla="*/ 499586 w 2088927"/>
                <a:gd name="connsiteY130" fmla="*/ 1312429 h 1967177"/>
                <a:gd name="connsiteX131" fmla="*/ 450152 w 2088927"/>
                <a:gd name="connsiteY131" fmla="*/ 1310810 h 1967177"/>
                <a:gd name="connsiteX132" fmla="*/ 449485 w 2088927"/>
                <a:gd name="connsiteY132" fmla="*/ 1310810 h 1967177"/>
                <a:gd name="connsiteX133" fmla="*/ 402527 w 2088927"/>
                <a:gd name="connsiteY133" fmla="*/ 1306047 h 1967177"/>
                <a:gd name="connsiteX134" fmla="*/ 394621 w 2088927"/>
                <a:gd name="connsiteY134" fmla="*/ 1295570 h 1967177"/>
                <a:gd name="connsiteX135" fmla="*/ 405098 w 2088927"/>
                <a:gd name="connsiteY135" fmla="*/ 1287664 h 1967177"/>
                <a:gd name="connsiteX136" fmla="*/ 450723 w 2088927"/>
                <a:gd name="connsiteY136" fmla="*/ 1292331 h 1967177"/>
                <a:gd name="connsiteX137" fmla="*/ 459296 w 2088927"/>
                <a:gd name="connsiteY137" fmla="*/ 1302237 h 1967177"/>
                <a:gd name="connsiteX138" fmla="*/ 450152 w 2088927"/>
                <a:gd name="connsiteY138" fmla="*/ 1310810 h 1967177"/>
                <a:gd name="connsiteX139" fmla="*/ 589502 w 2088927"/>
                <a:gd name="connsiteY139" fmla="*/ 1307857 h 1967177"/>
                <a:gd name="connsiteX140" fmla="*/ 580263 w 2088927"/>
                <a:gd name="connsiteY140" fmla="*/ 1299475 h 1967177"/>
                <a:gd name="connsiteX141" fmla="*/ 588550 w 2088927"/>
                <a:gd name="connsiteY141" fmla="*/ 1289379 h 1967177"/>
                <a:gd name="connsiteX142" fmla="*/ 634365 w 2088927"/>
                <a:gd name="connsiteY142" fmla="*/ 1283854 h 1967177"/>
                <a:gd name="connsiteX143" fmla="*/ 644842 w 2088927"/>
                <a:gd name="connsiteY143" fmla="*/ 1291760 h 1967177"/>
                <a:gd name="connsiteX144" fmla="*/ 636937 w 2088927"/>
                <a:gd name="connsiteY144" fmla="*/ 1302237 h 1967177"/>
                <a:gd name="connsiteX145" fmla="*/ 590264 w 2088927"/>
                <a:gd name="connsiteY145" fmla="*/ 1307857 h 1967177"/>
                <a:gd name="connsiteX146" fmla="*/ 589502 w 2088927"/>
                <a:gd name="connsiteY146" fmla="*/ 1307857 h 1967177"/>
                <a:gd name="connsiteX147" fmla="*/ 358045 w 2088927"/>
                <a:gd name="connsiteY147" fmla="*/ 1297951 h 1967177"/>
                <a:gd name="connsiteX148" fmla="*/ 356045 w 2088927"/>
                <a:gd name="connsiteY148" fmla="*/ 1297760 h 1967177"/>
                <a:gd name="connsiteX149" fmla="*/ 310324 w 2088927"/>
                <a:gd name="connsiteY149" fmla="*/ 1285568 h 1967177"/>
                <a:gd name="connsiteX150" fmla="*/ 304324 w 2088927"/>
                <a:gd name="connsiteY150" fmla="*/ 1273948 h 1967177"/>
                <a:gd name="connsiteX151" fmla="*/ 315944 w 2088927"/>
                <a:gd name="connsiteY151" fmla="*/ 1267947 h 1967177"/>
                <a:gd name="connsiteX152" fmla="*/ 360045 w 2088927"/>
                <a:gd name="connsiteY152" fmla="*/ 1279758 h 1967177"/>
                <a:gd name="connsiteX153" fmla="*/ 367094 w 2088927"/>
                <a:gd name="connsiteY153" fmla="*/ 1290807 h 1967177"/>
                <a:gd name="connsiteX154" fmla="*/ 358045 w 2088927"/>
                <a:gd name="connsiteY154" fmla="*/ 1297951 h 1967177"/>
                <a:gd name="connsiteX155" fmla="*/ 681704 w 2088927"/>
                <a:gd name="connsiteY155" fmla="*/ 1294713 h 1967177"/>
                <a:gd name="connsiteX156" fmla="*/ 672560 w 2088927"/>
                <a:gd name="connsiteY156" fmla="*/ 1287188 h 1967177"/>
                <a:gd name="connsiteX157" fmla="*/ 679990 w 2088927"/>
                <a:gd name="connsiteY157" fmla="*/ 1276329 h 1967177"/>
                <a:gd name="connsiteX158" fmla="*/ 725138 w 2088927"/>
                <a:gd name="connsiteY158" fmla="*/ 1266804 h 1967177"/>
                <a:gd name="connsiteX159" fmla="*/ 736282 w 2088927"/>
                <a:gd name="connsiteY159" fmla="*/ 1273758 h 1967177"/>
                <a:gd name="connsiteX160" fmla="*/ 729329 w 2088927"/>
                <a:gd name="connsiteY160" fmla="*/ 1284902 h 1967177"/>
                <a:gd name="connsiteX161" fmla="*/ 683419 w 2088927"/>
                <a:gd name="connsiteY161" fmla="*/ 1294617 h 1967177"/>
                <a:gd name="connsiteX162" fmla="*/ 681704 w 2088927"/>
                <a:gd name="connsiteY162" fmla="*/ 1294713 h 1967177"/>
                <a:gd name="connsiteX163" fmla="*/ 772287 w 2088927"/>
                <a:gd name="connsiteY163" fmla="*/ 1273567 h 1967177"/>
                <a:gd name="connsiteX164" fmla="*/ 763333 w 2088927"/>
                <a:gd name="connsiteY164" fmla="*/ 1266804 h 1967177"/>
                <a:gd name="connsiteX165" fmla="*/ 769715 w 2088927"/>
                <a:gd name="connsiteY165" fmla="*/ 1255374 h 1967177"/>
                <a:gd name="connsiteX166" fmla="*/ 813816 w 2088927"/>
                <a:gd name="connsiteY166" fmla="*/ 1241849 h 1967177"/>
                <a:gd name="connsiteX167" fmla="*/ 825532 w 2088927"/>
                <a:gd name="connsiteY167" fmla="*/ 1247659 h 1967177"/>
                <a:gd name="connsiteX168" fmla="*/ 819626 w 2088927"/>
                <a:gd name="connsiteY168" fmla="*/ 1259375 h 1967177"/>
                <a:gd name="connsiteX169" fmla="*/ 774763 w 2088927"/>
                <a:gd name="connsiteY169" fmla="*/ 1273186 h 1967177"/>
                <a:gd name="connsiteX170" fmla="*/ 772287 w 2088927"/>
                <a:gd name="connsiteY170" fmla="*/ 1273567 h 1967177"/>
                <a:gd name="connsiteX171" fmla="*/ 269557 w 2088927"/>
                <a:gd name="connsiteY171" fmla="*/ 1269567 h 1967177"/>
                <a:gd name="connsiteX172" fmla="*/ 265843 w 2088927"/>
                <a:gd name="connsiteY172" fmla="*/ 1268805 h 1967177"/>
                <a:gd name="connsiteX173" fmla="*/ 223456 w 2088927"/>
                <a:gd name="connsiteY173" fmla="*/ 1246992 h 1967177"/>
                <a:gd name="connsiteX174" fmla="*/ 220313 w 2088927"/>
                <a:gd name="connsiteY174" fmla="*/ 1234324 h 1967177"/>
                <a:gd name="connsiteX175" fmla="*/ 233077 w 2088927"/>
                <a:gd name="connsiteY175" fmla="*/ 1231181 h 1967177"/>
                <a:gd name="connsiteX176" fmla="*/ 273367 w 2088927"/>
                <a:gd name="connsiteY176" fmla="*/ 1251945 h 1967177"/>
                <a:gd name="connsiteX177" fmla="*/ 278130 w 2088927"/>
                <a:gd name="connsiteY177" fmla="*/ 1264137 h 1967177"/>
                <a:gd name="connsiteX178" fmla="*/ 269557 w 2088927"/>
                <a:gd name="connsiteY178" fmla="*/ 1269567 h 1967177"/>
                <a:gd name="connsiteX179" fmla="*/ 2057210 w 2088927"/>
                <a:gd name="connsiteY179" fmla="*/ 1256517 h 1967177"/>
                <a:gd name="connsiteX180" fmla="*/ 2053876 w 2088927"/>
                <a:gd name="connsiteY180" fmla="*/ 1255946 h 1967177"/>
                <a:gd name="connsiteX181" fmla="*/ 2048542 w 2088927"/>
                <a:gd name="connsiteY181" fmla="*/ 1243944 h 1967177"/>
                <a:gd name="connsiteX182" fmla="*/ 2061401 w 2088927"/>
                <a:gd name="connsiteY182" fmla="*/ 1203368 h 1967177"/>
                <a:gd name="connsiteX183" fmla="*/ 2062068 w 2088927"/>
                <a:gd name="connsiteY183" fmla="*/ 1200796 h 1967177"/>
                <a:gd name="connsiteX184" fmla="*/ 2073212 w 2088927"/>
                <a:gd name="connsiteY184" fmla="*/ 1193938 h 1967177"/>
                <a:gd name="connsiteX185" fmla="*/ 2080069 w 2088927"/>
                <a:gd name="connsiteY185" fmla="*/ 1205082 h 1967177"/>
                <a:gd name="connsiteX186" fmla="*/ 2079402 w 2088927"/>
                <a:gd name="connsiteY186" fmla="*/ 1207845 h 1967177"/>
                <a:gd name="connsiteX187" fmla="*/ 2065877 w 2088927"/>
                <a:gd name="connsiteY187" fmla="*/ 1250612 h 1967177"/>
                <a:gd name="connsiteX188" fmla="*/ 2057210 w 2088927"/>
                <a:gd name="connsiteY188" fmla="*/ 1256517 h 1967177"/>
                <a:gd name="connsiteX189" fmla="*/ 860584 w 2088927"/>
                <a:gd name="connsiteY189" fmla="*/ 1244039 h 1967177"/>
                <a:gd name="connsiteX190" fmla="*/ 851916 w 2088927"/>
                <a:gd name="connsiteY190" fmla="*/ 1238134 h 1967177"/>
                <a:gd name="connsiteX191" fmla="*/ 857155 w 2088927"/>
                <a:gd name="connsiteY191" fmla="*/ 1226133 h 1967177"/>
                <a:gd name="connsiteX192" fmla="*/ 899541 w 2088927"/>
                <a:gd name="connsiteY192" fmla="*/ 1208321 h 1967177"/>
                <a:gd name="connsiteX193" fmla="*/ 911828 w 2088927"/>
                <a:gd name="connsiteY193" fmla="*/ 1212988 h 1967177"/>
                <a:gd name="connsiteX194" fmla="*/ 907161 w 2088927"/>
                <a:gd name="connsiteY194" fmla="*/ 1225275 h 1967177"/>
                <a:gd name="connsiteX195" fmla="*/ 863822 w 2088927"/>
                <a:gd name="connsiteY195" fmla="*/ 1243468 h 1967177"/>
                <a:gd name="connsiteX196" fmla="*/ 860584 w 2088927"/>
                <a:gd name="connsiteY196" fmla="*/ 1244039 h 1967177"/>
                <a:gd name="connsiteX197" fmla="*/ 190310 w 2088927"/>
                <a:gd name="connsiteY197" fmla="*/ 1221560 h 1967177"/>
                <a:gd name="connsiteX198" fmla="*/ 184404 w 2088927"/>
                <a:gd name="connsiteY198" fmla="*/ 1219465 h 1967177"/>
                <a:gd name="connsiteX199" fmla="*/ 149923 w 2088927"/>
                <a:gd name="connsiteY199" fmla="*/ 1186127 h 1967177"/>
                <a:gd name="connsiteX200" fmla="*/ 150781 w 2088927"/>
                <a:gd name="connsiteY200" fmla="*/ 1173078 h 1967177"/>
                <a:gd name="connsiteX201" fmla="*/ 163830 w 2088927"/>
                <a:gd name="connsiteY201" fmla="*/ 1173935 h 1967177"/>
                <a:gd name="connsiteX202" fmla="*/ 196120 w 2088927"/>
                <a:gd name="connsiteY202" fmla="*/ 1205177 h 1967177"/>
                <a:gd name="connsiteX203" fmla="*/ 197358 w 2088927"/>
                <a:gd name="connsiteY203" fmla="*/ 1218227 h 1967177"/>
                <a:gd name="connsiteX204" fmla="*/ 190310 w 2088927"/>
                <a:gd name="connsiteY204" fmla="*/ 1221560 h 1967177"/>
                <a:gd name="connsiteX205" fmla="*/ 945261 w 2088927"/>
                <a:gd name="connsiteY205" fmla="*/ 1205749 h 1967177"/>
                <a:gd name="connsiteX206" fmla="*/ 937070 w 2088927"/>
                <a:gd name="connsiteY206" fmla="*/ 1200796 h 1967177"/>
                <a:gd name="connsiteX207" fmla="*/ 940975 w 2088927"/>
                <a:gd name="connsiteY207" fmla="*/ 1188318 h 1967177"/>
                <a:gd name="connsiteX208" fmla="*/ 981075 w 2088927"/>
                <a:gd name="connsiteY208" fmla="*/ 1165839 h 1967177"/>
                <a:gd name="connsiteX209" fmla="*/ 993743 w 2088927"/>
                <a:gd name="connsiteY209" fmla="*/ 1168983 h 1967177"/>
                <a:gd name="connsiteX210" fmla="*/ 990600 w 2088927"/>
                <a:gd name="connsiteY210" fmla="*/ 1181651 h 1967177"/>
                <a:gd name="connsiteX211" fmla="*/ 949547 w 2088927"/>
                <a:gd name="connsiteY211" fmla="*/ 1204606 h 1967177"/>
                <a:gd name="connsiteX212" fmla="*/ 945261 w 2088927"/>
                <a:gd name="connsiteY212" fmla="*/ 1205749 h 1967177"/>
                <a:gd name="connsiteX213" fmla="*/ 2078546 w 2088927"/>
                <a:gd name="connsiteY213" fmla="*/ 1166316 h 1967177"/>
                <a:gd name="connsiteX214" fmla="*/ 2077688 w 2088927"/>
                <a:gd name="connsiteY214" fmla="*/ 1166316 h 1967177"/>
                <a:gd name="connsiteX215" fmla="*/ 2069306 w 2088927"/>
                <a:gd name="connsiteY215" fmla="*/ 1156314 h 1967177"/>
                <a:gd name="connsiteX216" fmla="*/ 2070450 w 2088927"/>
                <a:gd name="connsiteY216" fmla="*/ 1129739 h 1967177"/>
                <a:gd name="connsiteX217" fmla="*/ 2069877 w 2088927"/>
                <a:gd name="connsiteY217" fmla="*/ 1111261 h 1967177"/>
                <a:gd name="connsiteX218" fmla="*/ 2078546 w 2088927"/>
                <a:gd name="connsiteY218" fmla="*/ 1101450 h 1967177"/>
                <a:gd name="connsiteX219" fmla="*/ 2088356 w 2088927"/>
                <a:gd name="connsiteY219" fmla="*/ 1110118 h 1967177"/>
                <a:gd name="connsiteX220" fmla="*/ 2088927 w 2088927"/>
                <a:gd name="connsiteY220" fmla="*/ 1129739 h 1967177"/>
                <a:gd name="connsiteX221" fmla="*/ 2087690 w 2088927"/>
                <a:gd name="connsiteY221" fmla="*/ 1157934 h 1967177"/>
                <a:gd name="connsiteX222" fmla="*/ 2078546 w 2088927"/>
                <a:gd name="connsiteY222" fmla="*/ 1166316 h 1967177"/>
                <a:gd name="connsiteX223" fmla="*/ 1024985 w 2088927"/>
                <a:gd name="connsiteY223" fmla="*/ 1157743 h 1967177"/>
                <a:gd name="connsiteX224" fmla="*/ 1017365 w 2088927"/>
                <a:gd name="connsiteY224" fmla="*/ 1153743 h 1967177"/>
                <a:gd name="connsiteX225" fmla="*/ 1019651 w 2088927"/>
                <a:gd name="connsiteY225" fmla="*/ 1140884 h 1967177"/>
                <a:gd name="connsiteX226" fmla="*/ 1056418 w 2088927"/>
                <a:gd name="connsiteY226" fmla="*/ 1113452 h 1967177"/>
                <a:gd name="connsiteX227" fmla="*/ 1069467 w 2088927"/>
                <a:gd name="connsiteY227" fmla="*/ 1114881 h 1967177"/>
                <a:gd name="connsiteX228" fmla="*/ 1068038 w 2088927"/>
                <a:gd name="connsiteY228" fmla="*/ 1127930 h 1967177"/>
                <a:gd name="connsiteX229" fmla="*/ 1030224 w 2088927"/>
                <a:gd name="connsiteY229" fmla="*/ 1156219 h 1967177"/>
                <a:gd name="connsiteX230" fmla="*/ 1024985 w 2088927"/>
                <a:gd name="connsiteY230" fmla="*/ 1157743 h 1967177"/>
                <a:gd name="connsiteX231" fmla="*/ 129254 w 2088927"/>
                <a:gd name="connsiteY231" fmla="*/ 1151933 h 1967177"/>
                <a:gd name="connsiteX232" fmla="*/ 121444 w 2088927"/>
                <a:gd name="connsiteY232" fmla="*/ 1147647 h 1967177"/>
                <a:gd name="connsiteX233" fmla="*/ 97631 w 2088927"/>
                <a:gd name="connsiteY233" fmla="*/ 1106784 h 1967177"/>
                <a:gd name="connsiteX234" fmla="*/ 101537 w 2088927"/>
                <a:gd name="connsiteY234" fmla="*/ 1094306 h 1967177"/>
                <a:gd name="connsiteX235" fmla="*/ 114014 w 2088927"/>
                <a:gd name="connsiteY235" fmla="*/ 1098212 h 1967177"/>
                <a:gd name="connsiteX236" fmla="*/ 136970 w 2088927"/>
                <a:gd name="connsiteY236" fmla="*/ 1137645 h 1967177"/>
                <a:gd name="connsiteX237" fmla="*/ 134207 w 2088927"/>
                <a:gd name="connsiteY237" fmla="*/ 1150409 h 1967177"/>
                <a:gd name="connsiteX238" fmla="*/ 129254 w 2088927"/>
                <a:gd name="connsiteY238" fmla="*/ 1151933 h 1967177"/>
                <a:gd name="connsiteX239" fmla="*/ 1097280 w 2088927"/>
                <a:gd name="connsiteY239" fmla="*/ 1099355 h 1967177"/>
                <a:gd name="connsiteX240" fmla="*/ 1090518 w 2088927"/>
                <a:gd name="connsiteY240" fmla="*/ 1096402 h 1967177"/>
                <a:gd name="connsiteX241" fmla="*/ 1090898 w 2088927"/>
                <a:gd name="connsiteY241" fmla="*/ 1083258 h 1967177"/>
                <a:gd name="connsiteX242" fmla="*/ 1122902 w 2088927"/>
                <a:gd name="connsiteY242" fmla="*/ 1050587 h 1967177"/>
                <a:gd name="connsiteX243" fmla="*/ 1135951 w 2088927"/>
                <a:gd name="connsiteY243" fmla="*/ 1049920 h 1967177"/>
                <a:gd name="connsiteX244" fmla="*/ 1136618 w 2088927"/>
                <a:gd name="connsiteY244" fmla="*/ 1062969 h 1967177"/>
                <a:gd name="connsiteX245" fmla="*/ 1103567 w 2088927"/>
                <a:gd name="connsiteY245" fmla="*/ 1096688 h 1967177"/>
                <a:gd name="connsiteX246" fmla="*/ 1097280 w 2088927"/>
                <a:gd name="connsiteY246" fmla="*/ 1099355 h 1967177"/>
                <a:gd name="connsiteX247" fmla="*/ 2072640 w 2088927"/>
                <a:gd name="connsiteY247" fmla="*/ 1073828 h 1967177"/>
                <a:gd name="connsiteX248" fmla="*/ 2063591 w 2088927"/>
                <a:gd name="connsiteY248" fmla="*/ 1066589 h 1967177"/>
                <a:gd name="connsiteX249" fmla="*/ 2050161 w 2088927"/>
                <a:gd name="connsiteY249" fmla="*/ 1023821 h 1967177"/>
                <a:gd name="connsiteX250" fmla="*/ 2055209 w 2088927"/>
                <a:gd name="connsiteY250" fmla="*/ 1011725 h 1967177"/>
                <a:gd name="connsiteX251" fmla="*/ 2067306 w 2088927"/>
                <a:gd name="connsiteY251" fmla="*/ 1016773 h 1967177"/>
                <a:gd name="connsiteX252" fmla="*/ 2081784 w 2088927"/>
                <a:gd name="connsiteY252" fmla="*/ 1062588 h 1967177"/>
                <a:gd name="connsiteX253" fmla="*/ 2074735 w 2088927"/>
                <a:gd name="connsiteY253" fmla="*/ 1073637 h 1967177"/>
                <a:gd name="connsiteX254" fmla="*/ 2072640 w 2088927"/>
                <a:gd name="connsiteY254" fmla="*/ 1073828 h 1967177"/>
                <a:gd name="connsiteX255" fmla="*/ 85725 w 2088927"/>
                <a:gd name="connsiteY255" fmla="*/ 1069827 h 1967177"/>
                <a:gd name="connsiteX256" fmla="*/ 77248 w 2088927"/>
                <a:gd name="connsiteY256" fmla="*/ 1064303 h 1967177"/>
                <a:gd name="connsiteX257" fmla="*/ 59817 w 2088927"/>
                <a:gd name="connsiteY257" fmla="*/ 1020583 h 1967177"/>
                <a:gd name="connsiteX258" fmla="*/ 65341 w 2088927"/>
                <a:gd name="connsiteY258" fmla="*/ 1008677 h 1967177"/>
                <a:gd name="connsiteX259" fmla="*/ 77248 w 2088927"/>
                <a:gd name="connsiteY259" fmla="*/ 1014201 h 1967177"/>
                <a:gd name="connsiteX260" fmla="*/ 94297 w 2088927"/>
                <a:gd name="connsiteY260" fmla="*/ 1056873 h 1967177"/>
                <a:gd name="connsiteX261" fmla="*/ 89535 w 2088927"/>
                <a:gd name="connsiteY261" fmla="*/ 1069065 h 1967177"/>
                <a:gd name="connsiteX262" fmla="*/ 85725 w 2088927"/>
                <a:gd name="connsiteY262" fmla="*/ 1069827 h 1967177"/>
                <a:gd name="connsiteX263" fmla="*/ 1159288 w 2088927"/>
                <a:gd name="connsiteY263" fmla="*/ 1030394 h 1967177"/>
                <a:gd name="connsiteX264" fmla="*/ 1153763 w 2088927"/>
                <a:gd name="connsiteY264" fmla="*/ 1028489 h 1967177"/>
                <a:gd name="connsiteX265" fmla="*/ 1151953 w 2088927"/>
                <a:gd name="connsiteY265" fmla="*/ 1015535 h 1967177"/>
                <a:gd name="connsiteX266" fmla="*/ 1177671 w 2088927"/>
                <a:gd name="connsiteY266" fmla="*/ 977911 h 1967177"/>
                <a:gd name="connsiteX267" fmla="*/ 1190435 w 2088927"/>
                <a:gd name="connsiteY267" fmla="*/ 974863 h 1967177"/>
                <a:gd name="connsiteX268" fmla="*/ 1193483 w 2088927"/>
                <a:gd name="connsiteY268" fmla="*/ 987626 h 1967177"/>
                <a:gd name="connsiteX269" fmla="*/ 1166812 w 2088927"/>
                <a:gd name="connsiteY269" fmla="*/ 1026679 h 1967177"/>
                <a:gd name="connsiteX270" fmla="*/ 1159288 w 2088927"/>
                <a:gd name="connsiteY270" fmla="*/ 1030394 h 1967177"/>
                <a:gd name="connsiteX271" fmla="*/ 2036921 w 2088927"/>
                <a:gd name="connsiteY271" fmla="*/ 988484 h 1967177"/>
                <a:gd name="connsiteX272" fmla="*/ 2029206 w 2088927"/>
                <a:gd name="connsiteY272" fmla="*/ 984293 h 1967177"/>
                <a:gd name="connsiteX273" fmla="*/ 2009013 w 2088927"/>
                <a:gd name="connsiteY273" fmla="*/ 958289 h 1967177"/>
                <a:gd name="connsiteX274" fmla="*/ 2000917 w 2088927"/>
                <a:gd name="connsiteY274" fmla="*/ 950003 h 1967177"/>
                <a:gd name="connsiteX275" fmla="*/ 2000726 w 2088927"/>
                <a:gd name="connsiteY275" fmla="*/ 936858 h 1967177"/>
                <a:gd name="connsiteX276" fmla="*/ 2013871 w 2088927"/>
                <a:gd name="connsiteY276" fmla="*/ 936668 h 1967177"/>
                <a:gd name="connsiteX277" fmla="*/ 2022729 w 2088927"/>
                <a:gd name="connsiteY277" fmla="*/ 945812 h 1967177"/>
                <a:gd name="connsiteX278" fmla="*/ 2044637 w 2088927"/>
                <a:gd name="connsiteY278" fmla="*/ 974006 h 1967177"/>
                <a:gd name="connsiteX279" fmla="*/ 2042065 w 2088927"/>
                <a:gd name="connsiteY279" fmla="*/ 986864 h 1967177"/>
                <a:gd name="connsiteX280" fmla="*/ 2036921 w 2088927"/>
                <a:gd name="connsiteY280" fmla="*/ 988484 h 1967177"/>
                <a:gd name="connsiteX281" fmla="*/ 53721 w 2088927"/>
                <a:gd name="connsiteY281" fmla="*/ 982483 h 1967177"/>
                <a:gd name="connsiteX282" fmla="*/ 44863 w 2088927"/>
                <a:gd name="connsiteY282" fmla="*/ 975911 h 1967177"/>
                <a:gd name="connsiteX283" fmla="*/ 32290 w 2088927"/>
                <a:gd name="connsiteY283" fmla="*/ 930667 h 1967177"/>
                <a:gd name="connsiteX284" fmla="*/ 38957 w 2088927"/>
                <a:gd name="connsiteY284" fmla="*/ 919427 h 1967177"/>
                <a:gd name="connsiteX285" fmla="*/ 50197 w 2088927"/>
                <a:gd name="connsiteY285" fmla="*/ 926095 h 1967177"/>
                <a:gd name="connsiteX286" fmla="*/ 62579 w 2088927"/>
                <a:gd name="connsiteY286" fmla="*/ 970481 h 1967177"/>
                <a:gd name="connsiteX287" fmla="*/ 56388 w 2088927"/>
                <a:gd name="connsiteY287" fmla="*/ 982007 h 1967177"/>
                <a:gd name="connsiteX288" fmla="*/ 53721 w 2088927"/>
                <a:gd name="connsiteY288" fmla="*/ 982483 h 1967177"/>
                <a:gd name="connsiteX289" fmla="*/ 1668590 w 2088927"/>
                <a:gd name="connsiteY289" fmla="*/ 968386 h 1967177"/>
                <a:gd name="connsiteX290" fmla="*/ 1659350 w 2088927"/>
                <a:gd name="connsiteY290" fmla="*/ 959433 h 1967177"/>
                <a:gd name="connsiteX291" fmla="*/ 1668304 w 2088927"/>
                <a:gd name="connsiteY291" fmla="*/ 949812 h 1967177"/>
                <a:gd name="connsiteX292" fmla="*/ 1709643 w 2088927"/>
                <a:gd name="connsiteY292" fmla="*/ 939906 h 1967177"/>
                <a:gd name="connsiteX293" fmla="*/ 1721930 w 2088927"/>
                <a:gd name="connsiteY293" fmla="*/ 944383 h 1967177"/>
                <a:gd name="connsiteX294" fmla="*/ 1717452 w 2088927"/>
                <a:gd name="connsiteY294" fmla="*/ 956670 h 1967177"/>
                <a:gd name="connsiteX295" fmla="*/ 1668875 w 2088927"/>
                <a:gd name="connsiteY295" fmla="*/ 968291 h 1967177"/>
                <a:gd name="connsiteX296" fmla="*/ 1668590 w 2088927"/>
                <a:gd name="connsiteY296" fmla="*/ 968386 h 1967177"/>
                <a:gd name="connsiteX297" fmla="*/ 1622775 w 2088927"/>
                <a:gd name="connsiteY297" fmla="*/ 961718 h 1967177"/>
                <a:gd name="connsiteX298" fmla="*/ 1620012 w 2088927"/>
                <a:gd name="connsiteY298" fmla="*/ 961338 h 1967177"/>
                <a:gd name="connsiteX299" fmla="*/ 1575911 w 2088927"/>
                <a:gd name="connsiteY299" fmla="*/ 940478 h 1967177"/>
                <a:gd name="connsiteX300" fmla="*/ 1573149 w 2088927"/>
                <a:gd name="connsiteY300" fmla="*/ 927714 h 1967177"/>
                <a:gd name="connsiteX301" fmla="*/ 1585912 w 2088927"/>
                <a:gd name="connsiteY301" fmla="*/ 924952 h 1967177"/>
                <a:gd name="connsiteX302" fmla="*/ 1625632 w 2088927"/>
                <a:gd name="connsiteY302" fmla="*/ 943812 h 1967177"/>
                <a:gd name="connsiteX303" fmla="*/ 1631727 w 2088927"/>
                <a:gd name="connsiteY303" fmla="*/ 955432 h 1967177"/>
                <a:gd name="connsiteX304" fmla="*/ 1622775 w 2088927"/>
                <a:gd name="connsiteY304" fmla="*/ 961718 h 1967177"/>
                <a:gd name="connsiteX305" fmla="*/ 1208151 w 2088927"/>
                <a:gd name="connsiteY305" fmla="*/ 951431 h 1967177"/>
                <a:gd name="connsiteX306" fmla="*/ 1204055 w 2088927"/>
                <a:gd name="connsiteY306" fmla="*/ 950479 h 1967177"/>
                <a:gd name="connsiteX307" fmla="*/ 1199864 w 2088927"/>
                <a:gd name="connsiteY307" fmla="*/ 938096 h 1967177"/>
                <a:gd name="connsiteX308" fmla="*/ 1218152 w 2088927"/>
                <a:gd name="connsiteY308" fmla="*/ 896377 h 1967177"/>
                <a:gd name="connsiteX309" fmla="*/ 1230154 w 2088927"/>
                <a:gd name="connsiteY309" fmla="*/ 891043 h 1967177"/>
                <a:gd name="connsiteX310" fmla="*/ 1235488 w 2088927"/>
                <a:gd name="connsiteY310" fmla="*/ 903045 h 1967177"/>
                <a:gd name="connsiteX311" fmla="*/ 1216533 w 2088927"/>
                <a:gd name="connsiteY311" fmla="*/ 946383 h 1967177"/>
                <a:gd name="connsiteX312" fmla="*/ 1208151 w 2088927"/>
                <a:gd name="connsiteY312" fmla="*/ 951431 h 1967177"/>
                <a:gd name="connsiteX313" fmla="*/ 1752410 w 2088927"/>
                <a:gd name="connsiteY313" fmla="*/ 932191 h 1967177"/>
                <a:gd name="connsiteX314" fmla="*/ 1744980 w 2088927"/>
                <a:gd name="connsiteY314" fmla="*/ 928476 h 1967177"/>
                <a:gd name="connsiteX315" fmla="*/ 1746885 w 2088927"/>
                <a:gd name="connsiteY315" fmla="*/ 915522 h 1967177"/>
                <a:gd name="connsiteX316" fmla="*/ 1765935 w 2088927"/>
                <a:gd name="connsiteY316" fmla="*/ 902187 h 1967177"/>
                <a:gd name="connsiteX317" fmla="*/ 1788319 w 2088927"/>
                <a:gd name="connsiteY317" fmla="*/ 890376 h 1967177"/>
                <a:gd name="connsiteX318" fmla="*/ 1800511 w 2088927"/>
                <a:gd name="connsiteY318" fmla="*/ 895139 h 1967177"/>
                <a:gd name="connsiteX319" fmla="*/ 1795748 w 2088927"/>
                <a:gd name="connsiteY319" fmla="*/ 907331 h 1967177"/>
                <a:gd name="connsiteX320" fmla="*/ 1775841 w 2088927"/>
                <a:gd name="connsiteY320" fmla="*/ 917808 h 1967177"/>
                <a:gd name="connsiteX321" fmla="*/ 1757934 w 2088927"/>
                <a:gd name="connsiteY321" fmla="*/ 930286 h 1967177"/>
                <a:gd name="connsiteX322" fmla="*/ 1752410 w 2088927"/>
                <a:gd name="connsiteY322" fmla="*/ 932191 h 1967177"/>
                <a:gd name="connsiteX323" fmla="*/ 1970532 w 2088927"/>
                <a:gd name="connsiteY323" fmla="*/ 924476 h 1967177"/>
                <a:gd name="connsiteX324" fmla="*/ 1965769 w 2088927"/>
                <a:gd name="connsiteY324" fmla="*/ 923142 h 1967177"/>
                <a:gd name="connsiteX325" fmla="*/ 1925479 w 2088927"/>
                <a:gd name="connsiteY325" fmla="*/ 904473 h 1967177"/>
                <a:gd name="connsiteX326" fmla="*/ 1919669 w 2088927"/>
                <a:gd name="connsiteY326" fmla="*/ 892758 h 1967177"/>
                <a:gd name="connsiteX327" fmla="*/ 1931384 w 2088927"/>
                <a:gd name="connsiteY327" fmla="*/ 886947 h 1967177"/>
                <a:gd name="connsiteX328" fmla="*/ 1975294 w 2088927"/>
                <a:gd name="connsiteY328" fmla="*/ 907235 h 1967177"/>
                <a:gd name="connsiteX329" fmla="*/ 1978438 w 2088927"/>
                <a:gd name="connsiteY329" fmla="*/ 919904 h 1967177"/>
                <a:gd name="connsiteX330" fmla="*/ 1970532 w 2088927"/>
                <a:gd name="connsiteY330" fmla="*/ 924476 h 1967177"/>
                <a:gd name="connsiteX331" fmla="*/ 1544955 w 2088927"/>
                <a:gd name="connsiteY331" fmla="*/ 912474 h 1967177"/>
                <a:gd name="connsiteX332" fmla="*/ 1538287 w 2088927"/>
                <a:gd name="connsiteY332" fmla="*/ 909617 h 1967177"/>
                <a:gd name="connsiteX333" fmla="*/ 1508760 w 2088927"/>
                <a:gd name="connsiteY333" fmla="*/ 871041 h 1967177"/>
                <a:gd name="connsiteX334" fmla="*/ 1511999 w 2088927"/>
                <a:gd name="connsiteY334" fmla="*/ 858372 h 1967177"/>
                <a:gd name="connsiteX335" fmla="*/ 1524667 w 2088927"/>
                <a:gd name="connsiteY335" fmla="*/ 861611 h 1967177"/>
                <a:gd name="connsiteX336" fmla="*/ 1551527 w 2088927"/>
                <a:gd name="connsiteY336" fmla="*/ 896758 h 1967177"/>
                <a:gd name="connsiteX337" fmla="*/ 1551337 w 2088927"/>
                <a:gd name="connsiteY337" fmla="*/ 909807 h 1967177"/>
                <a:gd name="connsiteX338" fmla="*/ 1544955 w 2088927"/>
                <a:gd name="connsiteY338" fmla="*/ 912474 h 1967177"/>
                <a:gd name="connsiteX339" fmla="*/ 1836610 w 2088927"/>
                <a:gd name="connsiteY339" fmla="*/ 895615 h 1967177"/>
                <a:gd name="connsiteX340" fmla="*/ 1827467 w 2088927"/>
                <a:gd name="connsiteY340" fmla="*/ 887614 h 1967177"/>
                <a:gd name="connsiteX341" fmla="*/ 1835372 w 2088927"/>
                <a:gd name="connsiteY341" fmla="*/ 877137 h 1967177"/>
                <a:gd name="connsiteX342" fmla="*/ 1884045 w 2088927"/>
                <a:gd name="connsiteY342" fmla="*/ 876470 h 1967177"/>
                <a:gd name="connsiteX343" fmla="*/ 1892332 w 2088927"/>
                <a:gd name="connsiteY343" fmla="*/ 886662 h 1967177"/>
                <a:gd name="connsiteX344" fmla="*/ 1882140 w 2088927"/>
                <a:gd name="connsiteY344" fmla="*/ 894948 h 1967177"/>
                <a:gd name="connsiteX345" fmla="*/ 1837944 w 2088927"/>
                <a:gd name="connsiteY345" fmla="*/ 895520 h 1967177"/>
                <a:gd name="connsiteX346" fmla="*/ 1836610 w 2088927"/>
                <a:gd name="connsiteY346" fmla="*/ 895615 h 1967177"/>
                <a:gd name="connsiteX347" fmla="*/ 30861 w 2088927"/>
                <a:gd name="connsiteY347" fmla="*/ 892281 h 1967177"/>
                <a:gd name="connsiteX348" fmla="*/ 21812 w 2088927"/>
                <a:gd name="connsiteY348" fmla="*/ 884852 h 1967177"/>
                <a:gd name="connsiteX349" fmla="*/ 13240 w 2088927"/>
                <a:gd name="connsiteY349" fmla="*/ 838655 h 1967177"/>
                <a:gd name="connsiteX350" fmla="*/ 20860 w 2088927"/>
                <a:gd name="connsiteY350" fmla="*/ 827988 h 1967177"/>
                <a:gd name="connsiteX351" fmla="*/ 31528 w 2088927"/>
                <a:gd name="connsiteY351" fmla="*/ 835608 h 1967177"/>
                <a:gd name="connsiteX352" fmla="*/ 39910 w 2088927"/>
                <a:gd name="connsiteY352" fmla="*/ 880946 h 1967177"/>
                <a:gd name="connsiteX353" fmla="*/ 32671 w 2088927"/>
                <a:gd name="connsiteY353" fmla="*/ 891900 h 1967177"/>
                <a:gd name="connsiteX354" fmla="*/ 30861 w 2088927"/>
                <a:gd name="connsiteY354" fmla="*/ 892281 h 1967177"/>
                <a:gd name="connsiteX355" fmla="*/ 1241298 w 2088927"/>
                <a:gd name="connsiteY355" fmla="*/ 864849 h 1967177"/>
                <a:gd name="connsiteX356" fmla="*/ 1238821 w 2088927"/>
                <a:gd name="connsiteY356" fmla="*/ 864468 h 1967177"/>
                <a:gd name="connsiteX357" fmla="*/ 1232440 w 2088927"/>
                <a:gd name="connsiteY357" fmla="*/ 853038 h 1967177"/>
                <a:gd name="connsiteX358" fmla="*/ 1242727 w 2088927"/>
                <a:gd name="connsiteY358" fmla="*/ 808652 h 1967177"/>
                <a:gd name="connsiteX359" fmla="*/ 1253490 w 2088927"/>
                <a:gd name="connsiteY359" fmla="*/ 801222 h 1967177"/>
                <a:gd name="connsiteX360" fmla="*/ 1260919 w 2088927"/>
                <a:gd name="connsiteY360" fmla="*/ 812081 h 1967177"/>
                <a:gd name="connsiteX361" fmla="*/ 1250251 w 2088927"/>
                <a:gd name="connsiteY361" fmla="*/ 858087 h 1967177"/>
                <a:gd name="connsiteX362" fmla="*/ 1241298 w 2088927"/>
                <a:gd name="connsiteY362" fmla="*/ 864849 h 1967177"/>
                <a:gd name="connsiteX363" fmla="*/ 1497901 w 2088927"/>
                <a:gd name="connsiteY363" fmla="*/ 833131 h 1967177"/>
                <a:gd name="connsiteX364" fmla="*/ 1489139 w 2088927"/>
                <a:gd name="connsiteY364" fmla="*/ 826845 h 1967177"/>
                <a:gd name="connsiteX365" fmla="*/ 1477328 w 2088927"/>
                <a:gd name="connsiteY365" fmla="*/ 780553 h 1967177"/>
                <a:gd name="connsiteX366" fmla="*/ 1484757 w 2088927"/>
                <a:gd name="connsiteY366" fmla="*/ 769790 h 1967177"/>
                <a:gd name="connsiteX367" fmla="*/ 1495520 w 2088927"/>
                <a:gd name="connsiteY367" fmla="*/ 777219 h 1967177"/>
                <a:gd name="connsiteX368" fmla="*/ 1506665 w 2088927"/>
                <a:gd name="connsiteY368" fmla="*/ 820939 h 1967177"/>
                <a:gd name="connsiteX369" fmla="*/ 1500854 w 2088927"/>
                <a:gd name="connsiteY369" fmla="*/ 832655 h 1967177"/>
                <a:gd name="connsiteX370" fmla="*/ 1497901 w 2088927"/>
                <a:gd name="connsiteY370" fmla="*/ 833131 h 1967177"/>
                <a:gd name="connsiteX371" fmla="*/ 15907 w 2088927"/>
                <a:gd name="connsiteY371" fmla="*/ 800460 h 1967177"/>
                <a:gd name="connsiteX372" fmla="*/ 6763 w 2088927"/>
                <a:gd name="connsiteY372" fmla="*/ 792269 h 1967177"/>
                <a:gd name="connsiteX373" fmla="*/ 2286 w 2088927"/>
                <a:gd name="connsiteY373" fmla="*/ 745501 h 1967177"/>
                <a:gd name="connsiteX374" fmla="*/ 10858 w 2088927"/>
                <a:gd name="connsiteY374" fmla="*/ 735595 h 1967177"/>
                <a:gd name="connsiteX375" fmla="*/ 20764 w 2088927"/>
                <a:gd name="connsiteY375" fmla="*/ 744167 h 1967177"/>
                <a:gd name="connsiteX376" fmla="*/ 25146 w 2088927"/>
                <a:gd name="connsiteY376" fmla="*/ 790078 h 1967177"/>
                <a:gd name="connsiteX377" fmla="*/ 17050 w 2088927"/>
                <a:gd name="connsiteY377" fmla="*/ 800365 h 1967177"/>
                <a:gd name="connsiteX378" fmla="*/ 15907 w 2088927"/>
                <a:gd name="connsiteY378" fmla="*/ 800460 h 1967177"/>
                <a:gd name="connsiteX379" fmla="*/ 1258348 w 2088927"/>
                <a:gd name="connsiteY379" fmla="*/ 773695 h 1967177"/>
                <a:gd name="connsiteX380" fmla="*/ 1257395 w 2088927"/>
                <a:gd name="connsiteY380" fmla="*/ 773695 h 1967177"/>
                <a:gd name="connsiteX381" fmla="*/ 1249108 w 2088927"/>
                <a:gd name="connsiteY381" fmla="*/ 763599 h 1967177"/>
                <a:gd name="connsiteX382" fmla="*/ 1251871 w 2088927"/>
                <a:gd name="connsiteY382" fmla="*/ 717974 h 1967177"/>
                <a:gd name="connsiteX383" fmla="*/ 1261301 w 2088927"/>
                <a:gd name="connsiteY383" fmla="*/ 708925 h 1967177"/>
                <a:gd name="connsiteX384" fmla="*/ 1270350 w 2088927"/>
                <a:gd name="connsiteY384" fmla="*/ 718355 h 1967177"/>
                <a:gd name="connsiteX385" fmla="*/ 1267492 w 2088927"/>
                <a:gd name="connsiteY385" fmla="*/ 765408 h 1967177"/>
                <a:gd name="connsiteX386" fmla="*/ 1258348 w 2088927"/>
                <a:gd name="connsiteY386" fmla="*/ 773695 h 1967177"/>
                <a:gd name="connsiteX387" fmla="*/ 1480661 w 2088927"/>
                <a:gd name="connsiteY387" fmla="*/ 741977 h 1967177"/>
                <a:gd name="connsiteX388" fmla="*/ 1471422 w 2088927"/>
                <a:gd name="connsiteY388" fmla="*/ 733404 h 1967177"/>
                <a:gd name="connsiteX389" fmla="*/ 1469612 w 2088927"/>
                <a:gd name="connsiteY389" fmla="*/ 686351 h 1967177"/>
                <a:gd name="connsiteX390" fmla="*/ 1478756 w 2088927"/>
                <a:gd name="connsiteY390" fmla="*/ 677016 h 1967177"/>
                <a:gd name="connsiteX391" fmla="*/ 1478851 w 2088927"/>
                <a:gd name="connsiteY391" fmla="*/ 677016 h 1967177"/>
                <a:gd name="connsiteX392" fmla="*/ 1488091 w 2088927"/>
                <a:gd name="connsiteY392" fmla="*/ 686160 h 1967177"/>
                <a:gd name="connsiteX393" fmla="*/ 1489901 w 2088927"/>
                <a:gd name="connsiteY393" fmla="*/ 732071 h 1967177"/>
                <a:gd name="connsiteX394" fmla="*/ 1481328 w 2088927"/>
                <a:gd name="connsiteY394" fmla="*/ 741977 h 1967177"/>
                <a:gd name="connsiteX395" fmla="*/ 1480661 w 2088927"/>
                <a:gd name="connsiteY395" fmla="*/ 741977 h 1967177"/>
                <a:gd name="connsiteX396" fmla="*/ 968026 w 2088927"/>
                <a:gd name="connsiteY396" fmla="*/ 714354 h 1967177"/>
                <a:gd name="connsiteX397" fmla="*/ 944023 w 2088927"/>
                <a:gd name="connsiteY397" fmla="*/ 711497 h 1967177"/>
                <a:gd name="connsiteX398" fmla="*/ 937070 w 2088927"/>
                <a:gd name="connsiteY398" fmla="*/ 700352 h 1967177"/>
                <a:gd name="connsiteX399" fmla="*/ 948214 w 2088927"/>
                <a:gd name="connsiteY399" fmla="*/ 693399 h 1967177"/>
                <a:gd name="connsiteX400" fmla="*/ 989457 w 2088927"/>
                <a:gd name="connsiteY400" fmla="*/ 692828 h 1967177"/>
                <a:gd name="connsiteX401" fmla="*/ 994505 w 2088927"/>
                <a:gd name="connsiteY401" fmla="*/ 710639 h 1967177"/>
                <a:gd name="connsiteX402" fmla="*/ 994315 w 2088927"/>
                <a:gd name="connsiteY402" fmla="*/ 710735 h 1967177"/>
                <a:gd name="connsiteX403" fmla="*/ 968026 w 2088927"/>
                <a:gd name="connsiteY403" fmla="*/ 714354 h 1967177"/>
                <a:gd name="connsiteX404" fmla="*/ 9335 w 2088927"/>
                <a:gd name="connsiteY404" fmla="*/ 707687 h 1967177"/>
                <a:gd name="connsiteX405" fmla="*/ 95 w 2088927"/>
                <a:gd name="connsiteY405" fmla="*/ 698543 h 1967177"/>
                <a:gd name="connsiteX406" fmla="*/ 0 w 2088927"/>
                <a:gd name="connsiteY406" fmla="*/ 688542 h 1967177"/>
                <a:gd name="connsiteX407" fmla="*/ 1238 w 2088927"/>
                <a:gd name="connsiteY407" fmla="*/ 651204 h 1967177"/>
                <a:gd name="connsiteX408" fmla="*/ 11144 w 2088927"/>
                <a:gd name="connsiteY408" fmla="*/ 642631 h 1967177"/>
                <a:gd name="connsiteX409" fmla="*/ 19717 w 2088927"/>
                <a:gd name="connsiteY409" fmla="*/ 652537 h 1967177"/>
                <a:gd name="connsiteX410" fmla="*/ 18479 w 2088927"/>
                <a:gd name="connsiteY410" fmla="*/ 688542 h 1967177"/>
                <a:gd name="connsiteX411" fmla="*/ 18574 w 2088927"/>
                <a:gd name="connsiteY411" fmla="*/ 698257 h 1967177"/>
                <a:gd name="connsiteX412" fmla="*/ 9430 w 2088927"/>
                <a:gd name="connsiteY412" fmla="*/ 707687 h 1967177"/>
                <a:gd name="connsiteX413" fmla="*/ 9335 w 2088927"/>
                <a:gd name="connsiteY413" fmla="*/ 707687 h 1967177"/>
                <a:gd name="connsiteX414" fmla="*/ 903732 w 2088927"/>
                <a:gd name="connsiteY414" fmla="*/ 693113 h 1967177"/>
                <a:gd name="connsiteX415" fmla="*/ 898779 w 2088927"/>
                <a:gd name="connsiteY415" fmla="*/ 691685 h 1967177"/>
                <a:gd name="connsiteX416" fmla="*/ 860965 w 2088927"/>
                <a:gd name="connsiteY416" fmla="*/ 661967 h 1967177"/>
                <a:gd name="connsiteX417" fmla="*/ 860488 w 2088927"/>
                <a:gd name="connsiteY417" fmla="*/ 648917 h 1967177"/>
                <a:gd name="connsiteX418" fmla="*/ 873538 w 2088927"/>
                <a:gd name="connsiteY418" fmla="*/ 648441 h 1967177"/>
                <a:gd name="connsiteX419" fmla="*/ 908685 w 2088927"/>
                <a:gd name="connsiteY419" fmla="*/ 676159 h 1967177"/>
                <a:gd name="connsiteX420" fmla="*/ 911542 w 2088927"/>
                <a:gd name="connsiteY420" fmla="*/ 688922 h 1967177"/>
                <a:gd name="connsiteX421" fmla="*/ 903732 w 2088927"/>
                <a:gd name="connsiteY421" fmla="*/ 693113 h 1967177"/>
                <a:gd name="connsiteX422" fmla="*/ 1032034 w 2088927"/>
                <a:gd name="connsiteY422" fmla="*/ 688160 h 1967177"/>
                <a:gd name="connsiteX423" fmla="*/ 1025176 w 2088927"/>
                <a:gd name="connsiteY423" fmla="*/ 685113 h 1967177"/>
                <a:gd name="connsiteX424" fmla="*/ 1025747 w 2088927"/>
                <a:gd name="connsiteY424" fmla="*/ 672063 h 1967177"/>
                <a:gd name="connsiteX425" fmla="*/ 1043273 w 2088927"/>
                <a:gd name="connsiteY425" fmla="*/ 651966 h 1967177"/>
                <a:gd name="connsiteX426" fmla="*/ 1052036 w 2088927"/>
                <a:gd name="connsiteY426" fmla="*/ 637773 h 1967177"/>
                <a:gd name="connsiteX427" fmla="*/ 1064609 w 2088927"/>
                <a:gd name="connsiteY427" fmla="*/ 634059 h 1967177"/>
                <a:gd name="connsiteX428" fmla="*/ 1068324 w 2088927"/>
                <a:gd name="connsiteY428" fmla="*/ 646631 h 1967177"/>
                <a:gd name="connsiteX429" fmla="*/ 1058418 w 2088927"/>
                <a:gd name="connsiteY429" fmla="*/ 662634 h 1967177"/>
                <a:gd name="connsiteX430" fmla="*/ 1038225 w 2088927"/>
                <a:gd name="connsiteY430" fmla="*/ 685779 h 1967177"/>
                <a:gd name="connsiteX431" fmla="*/ 1032034 w 2088927"/>
                <a:gd name="connsiteY431" fmla="*/ 688160 h 1967177"/>
                <a:gd name="connsiteX432" fmla="*/ 1260539 w 2088927"/>
                <a:gd name="connsiteY432" fmla="*/ 680826 h 1967177"/>
                <a:gd name="connsiteX433" fmla="*/ 1251300 w 2088927"/>
                <a:gd name="connsiteY433" fmla="*/ 672063 h 1967177"/>
                <a:gd name="connsiteX434" fmla="*/ 1247489 w 2088927"/>
                <a:gd name="connsiteY434" fmla="*/ 626343 h 1967177"/>
                <a:gd name="connsiteX435" fmla="*/ 1255585 w 2088927"/>
                <a:gd name="connsiteY435" fmla="*/ 616056 h 1967177"/>
                <a:gd name="connsiteX436" fmla="*/ 1265873 w 2088927"/>
                <a:gd name="connsiteY436" fmla="*/ 624152 h 1967177"/>
                <a:gd name="connsiteX437" fmla="*/ 1269777 w 2088927"/>
                <a:gd name="connsiteY437" fmla="*/ 671111 h 1967177"/>
                <a:gd name="connsiteX438" fmla="*/ 1261015 w 2088927"/>
                <a:gd name="connsiteY438" fmla="*/ 680826 h 1967177"/>
                <a:gd name="connsiteX439" fmla="*/ 1260539 w 2088927"/>
                <a:gd name="connsiteY439" fmla="*/ 680826 h 1967177"/>
                <a:gd name="connsiteX440" fmla="*/ 1479233 w 2088927"/>
                <a:gd name="connsiteY440" fmla="*/ 649013 h 1967177"/>
                <a:gd name="connsiteX441" fmla="*/ 1479042 w 2088927"/>
                <a:gd name="connsiteY441" fmla="*/ 649013 h 1967177"/>
                <a:gd name="connsiteX442" fmla="*/ 1469993 w 2088927"/>
                <a:gd name="connsiteY442" fmla="*/ 639583 h 1967177"/>
                <a:gd name="connsiteX443" fmla="*/ 1470375 w 2088927"/>
                <a:gd name="connsiteY443" fmla="*/ 623391 h 1967177"/>
                <a:gd name="connsiteX444" fmla="*/ 1470851 w 2088927"/>
                <a:gd name="connsiteY444" fmla="*/ 599578 h 1967177"/>
                <a:gd name="connsiteX445" fmla="*/ 1470946 w 2088927"/>
                <a:gd name="connsiteY445" fmla="*/ 593101 h 1967177"/>
                <a:gd name="connsiteX446" fmla="*/ 1480185 w 2088927"/>
                <a:gd name="connsiteY446" fmla="*/ 583957 h 1967177"/>
                <a:gd name="connsiteX447" fmla="*/ 1480280 w 2088927"/>
                <a:gd name="connsiteY447" fmla="*/ 583957 h 1967177"/>
                <a:gd name="connsiteX448" fmla="*/ 1489425 w 2088927"/>
                <a:gd name="connsiteY448" fmla="*/ 593387 h 1967177"/>
                <a:gd name="connsiteX449" fmla="*/ 1489329 w 2088927"/>
                <a:gd name="connsiteY449" fmla="*/ 599864 h 1967177"/>
                <a:gd name="connsiteX450" fmla="*/ 1488852 w 2088927"/>
                <a:gd name="connsiteY450" fmla="*/ 623771 h 1967177"/>
                <a:gd name="connsiteX451" fmla="*/ 1488472 w 2088927"/>
                <a:gd name="connsiteY451" fmla="*/ 639964 h 1967177"/>
                <a:gd name="connsiteX452" fmla="*/ 1479233 w 2088927"/>
                <a:gd name="connsiteY452" fmla="*/ 649013 h 1967177"/>
                <a:gd name="connsiteX453" fmla="*/ 834771 w 2088927"/>
                <a:gd name="connsiteY453" fmla="*/ 631010 h 1967177"/>
                <a:gd name="connsiteX454" fmla="*/ 827913 w 2088927"/>
                <a:gd name="connsiteY454" fmla="*/ 627963 h 1967177"/>
                <a:gd name="connsiteX455" fmla="*/ 821912 w 2088927"/>
                <a:gd name="connsiteY455" fmla="*/ 621200 h 1967177"/>
                <a:gd name="connsiteX456" fmla="*/ 797052 w 2088927"/>
                <a:gd name="connsiteY456" fmla="*/ 593196 h 1967177"/>
                <a:gd name="connsiteX457" fmla="*/ 797719 w 2088927"/>
                <a:gd name="connsiteY457" fmla="*/ 580147 h 1967177"/>
                <a:gd name="connsiteX458" fmla="*/ 810768 w 2088927"/>
                <a:gd name="connsiteY458" fmla="*/ 580814 h 1967177"/>
                <a:gd name="connsiteX459" fmla="*/ 835723 w 2088927"/>
                <a:gd name="connsiteY459" fmla="*/ 609008 h 1967177"/>
                <a:gd name="connsiteX460" fmla="*/ 841629 w 2088927"/>
                <a:gd name="connsiteY460" fmla="*/ 615675 h 1967177"/>
                <a:gd name="connsiteX461" fmla="*/ 840962 w 2088927"/>
                <a:gd name="connsiteY461" fmla="*/ 628725 h 1967177"/>
                <a:gd name="connsiteX462" fmla="*/ 834771 w 2088927"/>
                <a:gd name="connsiteY462" fmla="*/ 631010 h 1967177"/>
                <a:gd name="connsiteX463" fmla="*/ 16859 w 2088927"/>
                <a:gd name="connsiteY463" fmla="*/ 615104 h 1967177"/>
                <a:gd name="connsiteX464" fmla="*/ 15049 w 2088927"/>
                <a:gd name="connsiteY464" fmla="*/ 614913 h 1967177"/>
                <a:gd name="connsiteX465" fmla="*/ 7715 w 2088927"/>
                <a:gd name="connsiteY465" fmla="*/ 604055 h 1967177"/>
                <a:gd name="connsiteX466" fmla="*/ 19145 w 2088927"/>
                <a:gd name="connsiteY466" fmla="*/ 557954 h 1967177"/>
                <a:gd name="connsiteX467" fmla="*/ 30671 w 2088927"/>
                <a:gd name="connsiteY467" fmla="*/ 551763 h 1967177"/>
                <a:gd name="connsiteX468" fmla="*/ 36862 w 2088927"/>
                <a:gd name="connsiteY468" fmla="*/ 563288 h 1967177"/>
                <a:gd name="connsiteX469" fmla="*/ 25908 w 2088927"/>
                <a:gd name="connsiteY469" fmla="*/ 607484 h 1967177"/>
                <a:gd name="connsiteX470" fmla="*/ 16859 w 2088927"/>
                <a:gd name="connsiteY470" fmla="*/ 615104 h 1967177"/>
                <a:gd name="connsiteX471" fmla="*/ 1077087 w 2088927"/>
                <a:gd name="connsiteY471" fmla="*/ 608341 h 1967177"/>
                <a:gd name="connsiteX472" fmla="*/ 1074706 w 2088927"/>
                <a:gd name="connsiteY472" fmla="*/ 608055 h 1967177"/>
                <a:gd name="connsiteX473" fmla="*/ 1068133 w 2088927"/>
                <a:gd name="connsiteY473" fmla="*/ 596721 h 1967177"/>
                <a:gd name="connsiteX474" fmla="*/ 1076611 w 2088927"/>
                <a:gd name="connsiteY474" fmla="*/ 552239 h 1967177"/>
                <a:gd name="connsiteX475" fmla="*/ 1086993 w 2088927"/>
                <a:gd name="connsiteY475" fmla="*/ 544238 h 1967177"/>
                <a:gd name="connsiteX476" fmla="*/ 1094994 w 2088927"/>
                <a:gd name="connsiteY476" fmla="*/ 554620 h 1967177"/>
                <a:gd name="connsiteX477" fmla="*/ 1086040 w 2088927"/>
                <a:gd name="connsiteY477" fmla="*/ 601483 h 1967177"/>
                <a:gd name="connsiteX478" fmla="*/ 1077087 w 2088927"/>
                <a:gd name="connsiteY478" fmla="*/ 608341 h 1967177"/>
                <a:gd name="connsiteX479" fmla="*/ 1249966 w 2088927"/>
                <a:gd name="connsiteY479" fmla="*/ 588434 h 1967177"/>
                <a:gd name="connsiteX480" fmla="*/ 1240822 w 2088927"/>
                <a:gd name="connsiteY480" fmla="*/ 580814 h 1967177"/>
                <a:gd name="connsiteX481" fmla="*/ 1231583 w 2088927"/>
                <a:gd name="connsiteY481" fmla="*/ 535760 h 1967177"/>
                <a:gd name="connsiteX482" fmla="*/ 1238536 w 2088927"/>
                <a:gd name="connsiteY482" fmla="*/ 524616 h 1967177"/>
                <a:gd name="connsiteX483" fmla="*/ 1249680 w 2088927"/>
                <a:gd name="connsiteY483" fmla="*/ 531570 h 1967177"/>
                <a:gd name="connsiteX484" fmla="*/ 1259110 w 2088927"/>
                <a:gd name="connsiteY484" fmla="*/ 577575 h 1967177"/>
                <a:gd name="connsiteX485" fmla="*/ 1251585 w 2088927"/>
                <a:gd name="connsiteY485" fmla="*/ 588338 h 1967177"/>
                <a:gd name="connsiteX486" fmla="*/ 1249966 w 2088927"/>
                <a:gd name="connsiteY486" fmla="*/ 588434 h 1967177"/>
                <a:gd name="connsiteX487" fmla="*/ 772478 w 2088927"/>
                <a:gd name="connsiteY487" fmla="*/ 561954 h 1967177"/>
                <a:gd name="connsiteX488" fmla="*/ 765715 w 2088927"/>
                <a:gd name="connsiteY488" fmla="*/ 559001 h 1967177"/>
                <a:gd name="connsiteX489" fmla="*/ 733520 w 2088927"/>
                <a:gd name="connsiteY489" fmla="*/ 525759 h 1967177"/>
                <a:gd name="connsiteX490" fmla="*/ 733520 w 2088927"/>
                <a:gd name="connsiteY490" fmla="*/ 512615 h 1967177"/>
                <a:gd name="connsiteX491" fmla="*/ 746665 w 2088927"/>
                <a:gd name="connsiteY491" fmla="*/ 512615 h 1967177"/>
                <a:gd name="connsiteX492" fmla="*/ 779240 w 2088927"/>
                <a:gd name="connsiteY492" fmla="*/ 546238 h 1967177"/>
                <a:gd name="connsiteX493" fmla="*/ 778859 w 2088927"/>
                <a:gd name="connsiteY493" fmla="*/ 559287 h 1967177"/>
                <a:gd name="connsiteX494" fmla="*/ 772478 w 2088927"/>
                <a:gd name="connsiteY494" fmla="*/ 561954 h 1967177"/>
                <a:gd name="connsiteX495" fmla="*/ 1479709 w 2088927"/>
                <a:gd name="connsiteY495" fmla="*/ 555954 h 1967177"/>
                <a:gd name="connsiteX496" fmla="*/ 1470469 w 2088927"/>
                <a:gd name="connsiteY496" fmla="*/ 547000 h 1967177"/>
                <a:gd name="connsiteX497" fmla="*/ 1467040 w 2088927"/>
                <a:gd name="connsiteY497" fmla="*/ 501375 h 1967177"/>
                <a:gd name="connsiteX498" fmla="*/ 1475137 w 2088927"/>
                <a:gd name="connsiteY498" fmla="*/ 491088 h 1967177"/>
                <a:gd name="connsiteX499" fmla="*/ 1485424 w 2088927"/>
                <a:gd name="connsiteY499" fmla="*/ 499184 h 1967177"/>
                <a:gd name="connsiteX500" fmla="*/ 1488948 w 2088927"/>
                <a:gd name="connsiteY500" fmla="*/ 546333 h 1967177"/>
                <a:gd name="connsiteX501" fmla="*/ 1479994 w 2088927"/>
                <a:gd name="connsiteY501" fmla="*/ 555954 h 1967177"/>
                <a:gd name="connsiteX502" fmla="*/ 1479709 w 2088927"/>
                <a:gd name="connsiteY502" fmla="*/ 555954 h 1967177"/>
                <a:gd name="connsiteX503" fmla="*/ 44101 w 2088927"/>
                <a:gd name="connsiteY503" fmla="*/ 526331 h 1967177"/>
                <a:gd name="connsiteX504" fmla="*/ 40386 w 2088927"/>
                <a:gd name="connsiteY504" fmla="*/ 525569 h 1967177"/>
                <a:gd name="connsiteX505" fmla="*/ 35528 w 2088927"/>
                <a:gd name="connsiteY505" fmla="*/ 513377 h 1967177"/>
                <a:gd name="connsiteX506" fmla="*/ 56960 w 2088927"/>
                <a:gd name="connsiteY506" fmla="*/ 470895 h 1967177"/>
                <a:gd name="connsiteX507" fmla="*/ 69628 w 2088927"/>
                <a:gd name="connsiteY507" fmla="*/ 467562 h 1967177"/>
                <a:gd name="connsiteX508" fmla="*/ 72962 w 2088927"/>
                <a:gd name="connsiteY508" fmla="*/ 480230 h 1967177"/>
                <a:gd name="connsiteX509" fmla="*/ 52483 w 2088927"/>
                <a:gd name="connsiteY509" fmla="*/ 520711 h 1967177"/>
                <a:gd name="connsiteX510" fmla="*/ 44101 w 2088927"/>
                <a:gd name="connsiteY510" fmla="*/ 526331 h 1967177"/>
                <a:gd name="connsiteX511" fmla="*/ 1090708 w 2088927"/>
                <a:gd name="connsiteY511" fmla="*/ 516329 h 1967177"/>
                <a:gd name="connsiteX512" fmla="*/ 1089851 w 2088927"/>
                <a:gd name="connsiteY512" fmla="*/ 516329 h 1967177"/>
                <a:gd name="connsiteX513" fmla="*/ 1081469 w 2088927"/>
                <a:gd name="connsiteY513" fmla="*/ 506233 h 1967177"/>
                <a:gd name="connsiteX514" fmla="*/ 1086421 w 2088927"/>
                <a:gd name="connsiteY514" fmla="*/ 459560 h 1967177"/>
                <a:gd name="connsiteX515" fmla="*/ 1096804 w 2088927"/>
                <a:gd name="connsiteY515" fmla="*/ 451655 h 1967177"/>
                <a:gd name="connsiteX516" fmla="*/ 1104710 w 2088927"/>
                <a:gd name="connsiteY516" fmla="*/ 462132 h 1967177"/>
                <a:gd name="connsiteX517" fmla="*/ 1099852 w 2088927"/>
                <a:gd name="connsiteY517" fmla="*/ 507947 h 1967177"/>
                <a:gd name="connsiteX518" fmla="*/ 1090708 w 2088927"/>
                <a:gd name="connsiteY518" fmla="*/ 516329 h 1967177"/>
                <a:gd name="connsiteX519" fmla="*/ 1230916 w 2088927"/>
                <a:gd name="connsiteY519" fmla="*/ 497470 h 1967177"/>
                <a:gd name="connsiteX520" fmla="*/ 1221867 w 2088927"/>
                <a:gd name="connsiteY520" fmla="*/ 489945 h 1967177"/>
                <a:gd name="connsiteX521" fmla="*/ 1213961 w 2088927"/>
                <a:gd name="connsiteY521" fmla="*/ 443654 h 1967177"/>
                <a:gd name="connsiteX522" fmla="*/ 1221772 w 2088927"/>
                <a:gd name="connsiteY522" fmla="*/ 433176 h 1967177"/>
                <a:gd name="connsiteX523" fmla="*/ 1232250 w 2088927"/>
                <a:gd name="connsiteY523" fmla="*/ 440987 h 1967177"/>
                <a:gd name="connsiteX524" fmla="*/ 1239965 w 2088927"/>
                <a:gd name="connsiteY524" fmla="*/ 486421 h 1967177"/>
                <a:gd name="connsiteX525" fmla="*/ 1232630 w 2088927"/>
                <a:gd name="connsiteY525" fmla="*/ 497279 h 1967177"/>
                <a:gd name="connsiteX526" fmla="*/ 1230916 w 2088927"/>
                <a:gd name="connsiteY526" fmla="*/ 497470 h 1967177"/>
                <a:gd name="connsiteX527" fmla="*/ 706660 w 2088927"/>
                <a:gd name="connsiteY527" fmla="*/ 496327 h 1967177"/>
                <a:gd name="connsiteX528" fmla="*/ 700373 w 2088927"/>
                <a:gd name="connsiteY528" fmla="*/ 493850 h 1967177"/>
                <a:gd name="connsiteX529" fmla="*/ 665797 w 2088927"/>
                <a:gd name="connsiteY529" fmla="*/ 463371 h 1967177"/>
                <a:gd name="connsiteX530" fmla="*/ 664655 w 2088927"/>
                <a:gd name="connsiteY530" fmla="*/ 450321 h 1967177"/>
                <a:gd name="connsiteX531" fmla="*/ 677704 w 2088927"/>
                <a:gd name="connsiteY531" fmla="*/ 449178 h 1967177"/>
                <a:gd name="connsiteX532" fmla="*/ 712946 w 2088927"/>
                <a:gd name="connsiteY532" fmla="*/ 480230 h 1967177"/>
                <a:gd name="connsiteX533" fmla="*/ 713422 w 2088927"/>
                <a:gd name="connsiteY533" fmla="*/ 493279 h 1967177"/>
                <a:gd name="connsiteX534" fmla="*/ 706660 w 2088927"/>
                <a:gd name="connsiteY534" fmla="*/ 496327 h 1967177"/>
                <a:gd name="connsiteX535" fmla="*/ 1468279 w 2088927"/>
                <a:gd name="connsiteY535" fmla="*/ 463751 h 1967177"/>
                <a:gd name="connsiteX536" fmla="*/ 1459230 w 2088927"/>
                <a:gd name="connsiteY536" fmla="*/ 456608 h 1967177"/>
                <a:gd name="connsiteX537" fmla="*/ 1445514 w 2088927"/>
                <a:gd name="connsiteY537" fmla="*/ 413745 h 1967177"/>
                <a:gd name="connsiteX538" fmla="*/ 1450562 w 2088927"/>
                <a:gd name="connsiteY538" fmla="*/ 401649 h 1967177"/>
                <a:gd name="connsiteX539" fmla="*/ 1462659 w 2088927"/>
                <a:gd name="connsiteY539" fmla="*/ 406697 h 1967177"/>
                <a:gd name="connsiteX540" fmla="*/ 1477328 w 2088927"/>
                <a:gd name="connsiteY540" fmla="*/ 452321 h 1967177"/>
                <a:gd name="connsiteX541" fmla="*/ 1470469 w 2088927"/>
                <a:gd name="connsiteY541" fmla="*/ 463466 h 1967177"/>
                <a:gd name="connsiteX542" fmla="*/ 1468279 w 2088927"/>
                <a:gd name="connsiteY542" fmla="*/ 463751 h 1967177"/>
                <a:gd name="connsiteX543" fmla="*/ 91059 w 2088927"/>
                <a:gd name="connsiteY543" fmla="*/ 446321 h 1967177"/>
                <a:gd name="connsiteX544" fmla="*/ 85344 w 2088927"/>
                <a:gd name="connsiteY544" fmla="*/ 444321 h 1967177"/>
                <a:gd name="connsiteX545" fmla="*/ 83725 w 2088927"/>
                <a:gd name="connsiteY545" fmla="*/ 431271 h 1967177"/>
                <a:gd name="connsiteX546" fmla="*/ 115824 w 2088927"/>
                <a:gd name="connsiteY546" fmla="*/ 395838 h 1967177"/>
                <a:gd name="connsiteX547" fmla="*/ 128969 w 2088927"/>
                <a:gd name="connsiteY547" fmla="*/ 396219 h 1967177"/>
                <a:gd name="connsiteX548" fmla="*/ 128588 w 2088927"/>
                <a:gd name="connsiteY548" fmla="*/ 409364 h 1967177"/>
                <a:gd name="connsiteX549" fmla="*/ 98298 w 2088927"/>
                <a:gd name="connsiteY549" fmla="*/ 442796 h 1967177"/>
                <a:gd name="connsiteX550" fmla="*/ 91059 w 2088927"/>
                <a:gd name="connsiteY550" fmla="*/ 446321 h 1967177"/>
                <a:gd name="connsiteX551" fmla="*/ 635222 w 2088927"/>
                <a:gd name="connsiteY551" fmla="*/ 436700 h 1967177"/>
                <a:gd name="connsiteX552" fmla="*/ 629698 w 2088927"/>
                <a:gd name="connsiteY552" fmla="*/ 434891 h 1967177"/>
                <a:gd name="connsiteX553" fmla="*/ 591979 w 2088927"/>
                <a:gd name="connsiteY553" fmla="*/ 408792 h 1967177"/>
                <a:gd name="connsiteX554" fmla="*/ 589216 w 2088927"/>
                <a:gd name="connsiteY554" fmla="*/ 396029 h 1967177"/>
                <a:gd name="connsiteX555" fmla="*/ 601980 w 2088927"/>
                <a:gd name="connsiteY555" fmla="*/ 393267 h 1967177"/>
                <a:gd name="connsiteX556" fmla="*/ 640747 w 2088927"/>
                <a:gd name="connsiteY556" fmla="*/ 420127 h 1967177"/>
                <a:gd name="connsiteX557" fmla="*/ 642652 w 2088927"/>
                <a:gd name="connsiteY557" fmla="*/ 433081 h 1967177"/>
                <a:gd name="connsiteX558" fmla="*/ 635222 w 2088927"/>
                <a:gd name="connsiteY558" fmla="*/ 436700 h 1967177"/>
                <a:gd name="connsiteX559" fmla="*/ 1104519 w 2088927"/>
                <a:gd name="connsiteY559" fmla="*/ 424509 h 1967177"/>
                <a:gd name="connsiteX560" fmla="*/ 1102042 w 2088927"/>
                <a:gd name="connsiteY560" fmla="*/ 424127 h 1967177"/>
                <a:gd name="connsiteX561" fmla="*/ 1095565 w 2088927"/>
                <a:gd name="connsiteY561" fmla="*/ 412697 h 1967177"/>
                <a:gd name="connsiteX562" fmla="*/ 1113377 w 2088927"/>
                <a:gd name="connsiteY562" fmla="*/ 367549 h 1967177"/>
                <a:gd name="connsiteX563" fmla="*/ 1125950 w 2088927"/>
                <a:gd name="connsiteY563" fmla="*/ 363834 h 1967177"/>
                <a:gd name="connsiteX564" fmla="*/ 1129665 w 2088927"/>
                <a:gd name="connsiteY564" fmla="*/ 376407 h 1967177"/>
                <a:gd name="connsiteX565" fmla="*/ 1113473 w 2088927"/>
                <a:gd name="connsiteY565" fmla="*/ 417555 h 1967177"/>
                <a:gd name="connsiteX566" fmla="*/ 1104519 w 2088927"/>
                <a:gd name="connsiteY566" fmla="*/ 424509 h 1967177"/>
                <a:gd name="connsiteX567" fmla="*/ 1217485 w 2088927"/>
                <a:gd name="connsiteY567" fmla="*/ 405363 h 1967177"/>
                <a:gd name="connsiteX568" fmla="*/ 1208246 w 2088927"/>
                <a:gd name="connsiteY568" fmla="*/ 396981 h 1967177"/>
                <a:gd name="connsiteX569" fmla="*/ 1205103 w 2088927"/>
                <a:gd name="connsiteY569" fmla="*/ 350023 h 1967177"/>
                <a:gd name="connsiteX570" fmla="*/ 1214056 w 2088927"/>
                <a:gd name="connsiteY570" fmla="*/ 340403 h 1967177"/>
                <a:gd name="connsiteX571" fmla="*/ 1223677 w 2088927"/>
                <a:gd name="connsiteY571" fmla="*/ 349356 h 1967177"/>
                <a:gd name="connsiteX572" fmla="*/ 1226725 w 2088927"/>
                <a:gd name="connsiteY572" fmla="*/ 395171 h 1967177"/>
                <a:gd name="connsiteX573" fmla="*/ 1218343 w 2088927"/>
                <a:gd name="connsiteY573" fmla="*/ 405268 h 1967177"/>
                <a:gd name="connsiteX574" fmla="*/ 1217485 w 2088927"/>
                <a:gd name="connsiteY574" fmla="*/ 405363 h 1967177"/>
                <a:gd name="connsiteX575" fmla="*/ 556927 w 2088927"/>
                <a:gd name="connsiteY575" fmla="*/ 386599 h 1967177"/>
                <a:gd name="connsiteX576" fmla="*/ 552545 w 2088927"/>
                <a:gd name="connsiteY576" fmla="*/ 385456 h 1967177"/>
                <a:gd name="connsiteX577" fmla="*/ 527209 w 2088927"/>
                <a:gd name="connsiteY577" fmla="*/ 372597 h 1967177"/>
                <a:gd name="connsiteX578" fmla="*/ 511397 w 2088927"/>
                <a:gd name="connsiteY578" fmla="*/ 365549 h 1967177"/>
                <a:gd name="connsiteX579" fmla="*/ 506539 w 2088927"/>
                <a:gd name="connsiteY579" fmla="*/ 353357 h 1967177"/>
                <a:gd name="connsiteX580" fmla="*/ 518731 w 2088927"/>
                <a:gd name="connsiteY580" fmla="*/ 348499 h 1967177"/>
                <a:gd name="connsiteX581" fmla="*/ 535114 w 2088927"/>
                <a:gd name="connsiteY581" fmla="*/ 355929 h 1967177"/>
                <a:gd name="connsiteX582" fmla="*/ 561308 w 2088927"/>
                <a:gd name="connsiteY582" fmla="*/ 369168 h 1967177"/>
                <a:gd name="connsiteX583" fmla="*/ 565118 w 2088927"/>
                <a:gd name="connsiteY583" fmla="*/ 381741 h 1967177"/>
                <a:gd name="connsiteX584" fmla="*/ 556927 w 2088927"/>
                <a:gd name="connsiteY584" fmla="*/ 386599 h 1967177"/>
                <a:gd name="connsiteX585" fmla="*/ 158401 w 2088927"/>
                <a:gd name="connsiteY585" fmla="*/ 382694 h 1967177"/>
                <a:gd name="connsiteX586" fmla="*/ 150781 w 2088927"/>
                <a:gd name="connsiteY586" fmla="*/ 378693 h 1967177"/>
                <a:gd name="connsiteX587" fmla="*/ 153257 w 2088927"/>
                <a:gd name="connsiteY587" fmla="*/ 365834 h 1967177"/>
                <a:gd name="connsiteX588" fmla="*/ 194977 w 2088927"/>
                <a:gd name="connsiteY588" fmla="*/ 342117 h 1967177"/>
                <a:gd name="connsiteX589" fmla="*/ 207264 w 2088927"/>
                <a:gd name="connsiteY589" fmla="*/ 346594 h 1967177"/>
                <a:gd name="connsiteX590" fmla="*/ 202787 w 2088927"/>
                <a:gd name="connsiteY590" fmla="*/ 358881 h 1967177"/>
                <a:gd name="connsiteX591" fmla="*/ 163735 w 2088927"/>
                <a:gd name="connsiteY591" fmla="*/ 381075 h 1967177"/>
                <a:gd name="connsiteX592" fmla="*/ 158401 w 2088927"/>
                <a:gd name="connsiteY592" fmla="*/ 382694 h 1967177"/>
                <a:gd name="connsiteX593" fmla="*/ 1432179 w 2088927"/>
                <a:gd name="connsiteY593" fmla="*/ 378598 h 1967177"/>
                <a:gd name="connsiteX594" fmla="*/ 1424464 w 2088927"/>
                <a:gd name="connsiteY594" fmla="*/ 374502 h 1967177"/>
                <a:gd name="connsiteX595" fmla="*/ 1414939 w 2088927"/>
                <a:gd name="connsiteY595" fmla="*/ 361643 h 1967177"/>
                <a:gd name="connsiteX596" fmla="*/ 1395603 w 2088927"/>
                <a:gd name="connsiteY596" fmla="*/ 341070 h 1967177"/>
                <a:gd name="connsiteX597" fmla="*/ 1394936 w 2088927"/>
                <a:gd name="connsiteY597" fmla="*/ 328020 h 1967177"/>
                <a:gd name="connsiteX598" fmla="*/ 1407985 w 2088927"/>
                <a:gd name="connsiteY598" fmla="*/ 327354 h 1967177"/>
                <a:gd name="connsiteX599" fmla="*/ 1429321 w 2088927"/>
                <a:gd name="connsiteY599" fmla="*/ 350023 h 1967177"/>
                <a:gd name="connsiteX600" fmla="*/ 1439704 w 2088927"/>
                <a:gd name="connsiteY600" fmla="*/ 364120 h 1967177"/>
                <a:gd name="connsiteX601" fmla="*/ 1437227 w 2088927"/>
                <a:gd name="connsiteY601" fmla="*/ 376979 h 1967177"/>
                <a:gd name="connsiteX602" fmla="*/ 1432179 w 2088927"/>
                <a:gd name="connsiteY602" fmla="*/ 378598 h 1967177"/>
                <a:gd name="connsiteX603" fmla="*/ 471488 w 2088927"/>
                <a:gd name="connsiteY603" fmla="*/ 350213 h 1967177"/>
                <a:gd name="connsiteX604" fmla="*/ 468725 w 2088927"/>
                <a:gd name="connsiteY604" fmla="*/ 349833 h 1967177"/>
                <a:gd name="connsiteX605" fmla="*/ 424624 w 2088927"/>
                <a:gd name="connsiteY605" fmla="*/ 338402 h 1967177"/>
                <a:gd name="connsiteX606" fmla="*/ 417386 w 2088927"/>
                <a:gd name="connsiteY606" fmla="*/ 327449 h 1967177"/>
                <a:gd name="connsiteX607" fmla="*/ 428339 w 2088927"/>
                <a:gd name="connsiteY607" fmla="*/ 320210 h 1967177"/>
                <a:gd name="connsiteX608" fmla="*/ 474250 w 2088927"/>
                <a:gd name="connsiteY608" fmla="*/ 332116 h 1967177"/>
                <a:gd name="connsiteX609" fmla="*/ 480346 w 2088927"/>
                <a:gd name="connsiteY609" fmla="*/ 343737 h 1967177"/>
                <a:gd name="connsiteX610" fmla="*/ 471488 w 2088927"/>
                <a:gd name="connsiteY610" fmla="*/ 350213 h 1967177"/>
                <a:gd name="connsiteX611" fmla="*/ 1149382 w 2088927"/>
                <a:gd name="connsiteY611" fmla="*/ 344308 h 1967177"/>
                <a:gd name="connsiteX612" fmla="*/ 1142810 w 2088927"/>
                <a:gd name="connsiteY612" fmla="*/ 341546 h 1967177"/>
                <a:gd name="connsiteX613" fmla="*/ 1142810 w 2088927"/>
                <a:gd name="connsiteY613" fmla="*/ 328401 h 1967177"/>
                <a:gd name="connsiteX614" fmla="*/ 1181671 w 2088927"/>
                <a:gd name="connsiteY614" fmla="*/ 298874 h 1967177"/>
                <a:gd name="connsiteX615" fmla="*/ 1194340 w 2088927"/>
                <a:gd name="connsiteY615" fmla="*/ 302303 h 1967177"/>
                <a:gd name="connsiteX616" fmla="*/ 1190911 w 2088927"/>
                <a:gd name="connsiteY616" fmla="*/ 314971 h 1967177"/>
                <a:gd name="connsiteX617" fmla="*/ 1155954 w 2088927"/>
                <a:gd name="connsiteY617" fmla="*/ 341546 h 1967177"/>
                <a:gd name="connsiteX618" fmla="*/ 1149382 w 2088927"/>
                <a:gd name="connsiteY618" fmla="*/ 344308 h 1967177"/>
                <a:gd name="connsiteX619" fmla="*/ 242316 w 2088927"/>
                <a:gd name="connsiteY619" fmla="*/ 343451 h 1967177"/>
                <a:gd name="connsiteX620" fmla="*/ 233458 w 2088927"/>
                <a:gd name="connsiteY620" fmla="*/ 336783 h 1967177"/>
                <a:gd name="connsiteX621" fmla="*/ 239744 w 2088927"/>
                <a:gd name="connsiteY621" fmla="*/ 325258 h 1967177"/>
                <a:gd name="connsiteX622" fmla="*/ 286417 w 2088927"/>
                <a:gd name="connsiteY622" fmla="*/ 315162 h 1967177"/>
                <a:gd name="connsiteX623" fmla="*/ 296894 w 2088927"/>
                <a:gd name="connsiteY623" fmla="*/ 322972 h 1967177"/>
                <a:gd name="connsiteX624" fmla="*/ 289084 w 2088927"/>
                <a:gd name="connsiteY624" fmla="*/ 333450 h 1967177"/>
                <a:gd name="connsiteX625" fmla="*/ 244888 w 2088927"/>
                <a:gd name="connsiteY625" fmla="*/ 342975 h 1967177"/>
                <a:gd name="connsiteX626" fmla="*/ 242316 w 2088927"/>
                <a:gd name="connsiteY626" fmla="*/ 343451 h 1967177"/>
                <a:gd name="connsiteX627" fmla="*/ 380524 w 2088927"/>
                <a:gd name="connsiteY627" fmla="*/ 331640 h 1967177"/>
                <a:gd name="connsiteX628" fmla="*/ 379666 w 2088927"/>
                <a:gd name="connsiteY628" fmla="*/ 331640 h 1967177"/>
                <a:gd name="connsiteX629" fmla="*/ 334232 w 2088927"/>
                <a:gd name="connsiteY629" fmla="*/ 329830 h 1967177"/>
                <a:gd name="connsiteX630" fmla="*/ 334042 w 2088927"/>
                <a:gd name="connsiteY630" fmla="*/ 329830 h 1967177"/>
                <a:gd name="connsiteX631" fmla="*/ 324803 w 2088927"/>
                <a:gd name="connsiteY631" fmla="*/ 320781 h 1967177"/>
                <a:gd name="connsiteX632" fmla="*/ 333946 w 2088927"/>
                <a:gd name="connsiteY632" fmla="*/ 311351 h 1967177"/>
                <a:gd name="connsiteX633" fmla="*/ 381476 w 2088927"/>
                <a:gd name="connsiteY633" fmla="*/ 313256 h 1967177"/>
                <a:gd name="connsiteX634" fmla="*/ 389858 w 2088927"/>
                <a:gd name="connsiteY634" fmla="*/ 323353 h 1967177"/>
                <a:gd name="connsiteX635" fmla="*/ 380524 w 2088927"/>
                <a:gd name="connsiteY635" fmla="*/ 331640 h 1967177"/>
                <a:gd name="connsiteX636" fmla="*/ 1364075 w 2088927"/>
                <a:gd name="connsiteY636" fmla="*/ 316495 h 1967177"/>
                <a:gd name="connsiteX637" fmla="*/ 1359599 w 2088927"/>
                <a:gd name="connsiteY637" fmla="*/ 315352 h 1967177"/>
                <a:gd name="connsiteX638" fmla="*/ 1318641 w 2088927"/>
                <a:gd name="connsiteY638" fmla="*/ 298683 h 1967177"/>
                <a:gd name="connsiteX639" fmla="*/ 1312164 w 2088927"/>
                <a:gd name="connsiteY639" fmla="*/ 287349 h 1967177"/>
                <a:gd name="connsiteX640" fmla="*/ 1323499 w 2088927"/>
                <a:gd name="connsiteY640" fmla="*/ 280871 h 1967177"/>
                <a:gd name="connsiteX641" fmla="*/ 1368552 w 2088927"/>
                <a:gd name="connsiteY641" fmla="*/ 299159 h 1967177"/>
                <a:gd name="connsiteX642" fmla="*/ 1372171 w 2088927"/>
                <a:gd name="connsiteY642" fmla="*/ 311733 h 1967177"/>
                <a:gd name="connsiteX643" fmla="*/ 1364075 w 2088927"/>
                <a:gd name="connsiteY643" fmla="*/ 316495 h 1967177"/>
                <a:gd name="connsiteX644" fmla="*/ 1214247 w 2088927"/>
                <a:gd name="connsiteY644" fmla="*/ 312495 h 1967177"/>
                <a:gd name="connsiteX645" fmla="*/ 1213961 w 2088927"/>
                <a:gd name="connsiteY645" fmla="*/ 312495 h 1967177"/>
                <a:gd name="connsiteX646" fmla="*/ 1205008 w 2088927"/>
                <a:gd name="connsiteY646" fmla="*/ 302970 h 1967177"/>
                <a:gd name="connsiteX647" fmla="*/ 1208342 w 2088927"/>
                <a:gd name="connsiteY647" fmla="*/ 255821 h 1967177"/>
                <a:gd name="connsiteX648" fmla="*/ 1218534 w 2088927"/>
                <a:gd name="connsiteY648" fmla="*/ 247629 h 1967177"/>
                <a:gd name="connsiteX649" fmla="*/ 1226725 w 2088927"/>
                <a:gd name="connsiteY649" fmla="*/ 257821 h 1967177"/>
                <a:gd name="connsiteX650" fmla="*/ 1224629 w 2088927"/>
                <a:gd name="connsiteY650" fmla="*/ 281157 h 1967177"/>
                <a:gd name="connsiteX651" fmla="*/ 1226820 w 2088927"/>
                <a:gd name="connsiteY651" fmla="*/ 280300 h 1967177"/>
                <a:gd name="connsiteX652" fmla="*/ 1268540 w 2088927"/>
                <a:gd name="connsiteY652" fmla="*/ 274109 h 1967177"/>
                <a:gd name="connsiteX653" fmla="*/ 1273683 w 2088927"/>
                <a:gd name="connsiteY653" fmla="*/ 274013 h 1967177"/>
                <a:gd name="connsiteX654" fmla="*/ 1275398 w 2088927"/>
                <a:gd name="connsiteY654" fmla="*/ 274013 h 1967177"/>
                <a:gd name="connsiteX655" fmla="*/ 1284542 w 2088927"/>
                <a:gd name="connsiteY655" fmla="*/ 283443 h 1967177"/>
                <a:gd name="connsiteX656" fmla="*/ 1275302 w 2088927"/>
                <a:gd name="connsiteY656" fmla="*/ 292587 h 1967177"/>
                <a:gd name="connsiteX657" fmla="*/ 1275112 w 2088927"/>
                <a:gd name="connsiteY657" fmla="*/ 292587 h 1967177"/>
                <a:gd name="connsiteX658" fmla="*/ 1273778 w 2088927"/>
                <a:gd name="connsiteY658" fmla="*/ 292587 h 1967177"/>
                <a:gd name="connsiteX659" fmla="*/ 1269111 w 2088927"/>
                <a:gd name="connsiteY659" fmla="*/ 292683 h 1967177"/>
                <a:gd name="connsiteX660" fmla="*/ 1231677 w 2088927"/>
                <a:gd name="connsiteY660" fmla="*/ 298207 h 1967177"/>
                <a:gd name="connsiteX661" fmla="*/ 1223868 w 2088927"/>
                <a:gd name="connsiteY661" fmla="*/ 296778 h 1967177"/>
                <a:gd name="connsiteX662" fmla="*/ 1223581 w 2088927"/>
                <a:gd name="connsiteY662" fmla="*/ 303446 h 1967177"/>
                <a:gd name="connsiteX663" fmla="*/ 1214247 w 2088927"/>
                <a:gd name="connsiteY663" fmla="*/ 312495 h 1967177"/>
                <a:gd name="connsiteX664" fmla="*/ 1824895 w 2088927"/>
                <a:gd name="connsiteY664" fmla="*/ 255154 h 1967177"/>
                <a:gd name="connsiteX665" fmla="*/ 1777556 w 2088927"/>
                <a:gd name="connsiteY665" fmla="*/ 242867 h 1967177"/>
                <a:gd name="connsiteX666" fmla="*/ 1773746 w 2088927"/>
                <a:gd name="connsiteY666" fmla="*/ 230294 h 1967177"/>
                <a:gd name="connsiteX667" fmla="*/ 1786319 w 2088927"/>
                <a:gd name="connsiteY667" fmla="*/ 226484 h 1967177"/>
                <a:gd name="connsiteX668" fmla="*/ 1824895 w 2088927"/>
                <a:gd name="connsiteY668" fmla="*/ 236580 h 1967177"/>
                <a:gd name="connsiteX669" fmla="*/ 1826228 w 2088927"/>
                <a:gd name="connsiteY669" fmla="*/ 236580 h 1967177"/>
                <a:gd name="connsiteX670" fmla="*/ 1835658 w 2088927"/>
                <a:gd name="connsiteY670" fmla="*/ 245724 h 1967177"/>
                <a:gd name="connsiteX671" fmla="*/ 1826514 w 2088927"/>
                <a:gd name="connsiteY671" fmla="*/ 255154 h 1967177"/>
                <a:gd name="connsiteX672" fmla="*/ 1824895 w 2088927"/>
                <a:gd name="connsiteY672" fmla="*/ 255154 h 1967177"/>
                <a:gd name="connsiteX673" fmla="*/ 1871568 w 2088927"/>
                <a:gd name="connsiteY673" fmla="*/ 244867 h 1967177"/>
                <a:gd name="connsiteX674" fmla="*/ 1862995 w 2088927"/>
                <a:gd name="connsiteY674" fmla="*/ 239057 h 1967177"/>
                <a:gd name="connsiteX675" fmla="*/ 1868043 w 2088927"/>
                <a:gd name="connsiteY675" fmla="*/ 226960 h 1967177"/>
                <a:gd name="connsiteX676" fmla="*/ 1907667 w 2088927"/>
                <a:gd name="connsiteY676" fmla="*/ 206005 h 1967177"/>
                <a:gd name="connsiteX677" fmla="*/ 1920431 w 2088927"/>
                <a:gd name="connsiteY677" fmla="*/ 208862 h 1967177"/>
                <a:gd name="connsiteX678" fmla="*/ 1917573 w 2088927"/>
                <a:gd name="connsiteY678" fmla="*/ 221626 h 1967177"/>
                <a:gd name="connsiteX679" fmla="*/ 1875092 w 2088927"/>
                <a:gd name="connsiteY679" fmla="*/ 244105 h 1967177"/>
                <a:gd name="connsiteX680" fmla="*/ 1871568 w 2088927"/>
                <a:gd name="connsiteY680" fmla="*/ 244867 h 1967177"/>
                <a:gd name="connsiteX681" fmla="*/ 1224820 w 2088927"/>
                <a:gd name="connsiteY681" fmla="*/ 220197 h 1967177"/>
                <a:gd name="connsiteX682" fmla="*/ 1222915 w 2088927"/>
                <a:gd name="connsiteY682" fmla="*/ 220007 h 1967177"/>
                <a:gd name="connsiteX683" fmla="*/ 1215771 w 2088927"/>
                <a:gd name="connsiteY683" fmla="*/ 209053 h 1967177"/>
                <a:gd name="connsiteX684" fmla="*/ 1228153 w 2088927"/>
                <a:gd name="connsiteY684" fmla="*/ 163142 h 1967177"/>
                <a:gd name="connsiteX685" fmla="*/ 1239869 w 2088927"/>
                <a:gd name="connsiteY685" fmla="*/ 157332 h 1967177"/>
                <a:gd name="connsiteX686" fmla="*/ 1245680 w 2088927"/>
                <a:gd name="connsiteY686" fmla="*/ 169048 h 1967177"/>
                <a:gd name="connsiteX687" fmla="*/ 1233869 w 2088927"/>
                <a:gd name="connsiteY687" fmla="*/ 212863 h 1967177"/>
                <a:gd name="connsiteX688" fmla="*/ 1224820 w 2088927"/>
                <a:gd name="connsiteY688" fmla="*/ 220197 h 1967177"/>
                <a:gd name="connsiteX689" fmla="*/ 1745266 w 2088927"/>
                <a:gd name="connsiteY689" fmla="*/ 215816 h 1967177"/>
                <a:gd name="connsiteX690" fmla="*/ 1738884 w 2088927"/>
                <a:gd name="connsiteY690" fmla="*/ 213244 h 1967177"/>
                <a:gd name="connsiteX691" fmla="*/ 1706499 w 2088927"/>
                <a:gd name="connsiteY691" fmla="*/ 179049 h 1967177"/>
                <a:gd name="connsiteX692" fmla="*/ 1707166 w 2088927"/>
                <a:gd name="connsiteY692" fmla="*/ 166000 h 1967177"/>
                <a:gd name="connsiteX693" fmla="*/ 1720215 w 2088927"/>
                <a:gd name="connsiteY693" fmla="*/ 166667 h 1967177"/>
                <a:gd name="connsiteX694" fmla="*/ 1751743 w 2088927"/>
                <a:gd name="connsiteY694" fmla="*/ 200004 h 1967177"/>
                <a:gd name="connsiteX695" fmla="*/ 1752028 w 2088927"/>
                <a:gd name="connsiteY695" fmla="*/ 213053 h 1967177"/>
                <a:gd name="connsiteX696" fmla="*/ 1745266 w 2088927"/>
                <a:gd name="connsiteY696" fmla="*/ 215816 h 1967177"/>
                <a:gd name="connsiteX697" fmla="*/ 1681829 w 2088927"/>
                <a:gd name="connsiteY697" fmla="*/ 147807 h 1967177"/>
                <a:gd name="connsiteX698" fmla="*/ 1675162 w 2088927"/>
                <a:gd name="connsiteY698" fmla="*/ 144950 h 1967177"/>
                <a:gd name="connsiteX699" fmla="*/ 1642491 w 2088927"/>
                <a:gd name="connsiteY699" fmla="*/ 112946 h 1967177"/>
                <a:gd name="connsiteX700" fmla="*/ 1641825 w 2088927"/>
                <a:gd name="connsiteY700" fmla="*/ 99896 h 1967177"/>
                <a:gd name="connsiteX701" fmla="*/ 1654874 w 2088927"/>
                <a:gd name="connsiteY701" fmla="*/ 99230 h 1967177"/>
                <a:gd name="connsiteX702" fmla="*/ 1688592 w 2088927"/>
                <a:gd name="connsiteY702" fmla="*/ 132281 h 1967177"/>
                <a:gd name="connsiteX703" fmla="*/ 1688306 w 2088927"/>
                <a:gd name="connsiteY703" fmla="*/ 145426 h 1967177"/>
                <a:gd name="connsiteX704" fmla="*/ 1681829 w 2088927"/>
                <a:gd name="connsiteY704" fmla="*/ 147807 h 1967177"/>
                <a:gd name="connsiteX705" fmla="*/ 1254824 w 2088927"/>
                <a:gd name="connsiteY705" fmla="*/ 132472 h 1967177"/>
                <a:gd name="connsiteX706" fmla="*/ 1250633 w 2088927"/>
                <a:gd name="connsiteY706" fmla="*/ 131424 h 1967177"/>
                <a:gd name="connsiteX707" fmla="*/ 1246632 w 2088927"/>
                <a:gd name="connsiteY707" fmla="*/ 118946 h 1967177"/>
                <a:gd name="connsiteX708" fmla="*/ 1272254 w 2088927"/>
                <a:gd name="connsiteY708" fmla="*/ 78179 h 1967177"/>
                <a:gd name="connsiteX709" fmla="*/ 1285209 w 2088927"/>
                <a:gd name="connsiteY709" fmla="*/ 76465 h 1967177"/>
                <a:gd name="connsiteX710" fmla="*/ 1286923 w 2088927"/>
                <a:gd name="connsiteY710" fmla="*/ 89419 h 1967177"/>
                <a:gd name="connsiteX711" fmla="*/ 1263110 w 2088927"/>
                <a:gd name="connsiteY711" fmla="*/ 127233 h 1967177"/>
                <a:gd name="connsiteX712" fmla="*/ 1254824 w 2088927"/>
                <a:gd name="connsiteY712" fmla="*/ 132472 h 1967177"/>
                <a:gd name="connsiteX713" fmla="*/ 1612487 w 2088927"/>
                <a:gd name="connsiteY713" fmla="*/ 85990 h 1967177"/>
                <a:gd name="connsiteX714" fmla="*/ 1607058 w 2088927"/>
                <a:gd name="connsiteY714" fmla="*/ 84275 h 1967177"/>
                <a:gd name="connsiteX715" fmla="*/ 1568767 w 2088927"/>
                <a:gd name="connsiteY715" fmla="*/ 59891 h 1967177"/>
                <a:gd name="connsiteX716" fmla="*/ 1565148 w 2088927"/>
                <a:gd name="connsiteY716" fmla="*/ 47319 h 1967177"/>
                <a:gd name="connsiteX717" fmla="*/ 1577721 w 2088927"/>
                <a:gd name="connsiteY717" fmla="*/ 43699 h 1967177"/>
                <a:gd name="connsiteX718" fmla="*/ 1617821 w 2088927"/>
                <a:gd name="connsiteY718" fmla="*/ 69226 h 1967177"/>
                <a:gd name="connsiteX719" fmla="*/ 1619917 w 2088927"/>
                <a:gd name="connsiteY719" fmla="*/ 82180 h 1967177"/>
                <a:gd name="connsiteX720" fmla="*/ 1612487 w 2088927"/>
                <a:gd name="connsiteY720" fmla="*/ 85990 h 1967177"/>
                <a:gd name="connsiteX721" fmla="*/ 1311688 w 2088927"/>
                <a:gd name="connsiteY721" fmla="*/ 59796 h 1967177"/>
                <a:gd name="connsiteX722" fmla="*/ 1304544 w 2088927"/>
                <a:gd name="connsiteY722" fmla="*/ 56367 h 1967177"/>
                <a:gd name="connsiteX723" fmla="*/ 1305782 w 2088927"/>
                <a:gd name="connsiteY723" fmla="*/ 43318 h 1967177"/>
                <a:gd name="connsiteX724" fmla="*/ 1347026 w 2088927"/>
                <a:gd name="connsiteY724" fmla="*/ 17410 h 1967177"/>
                <a:gd name="connsiteX725" fmla="*/ 1359313 w 2088927"/>
                <a:gd name="connsiteY725" fmla="*/ 21982 h 1967177"/>
                <a:gd name="connsiteX726" fmla="*/ 1354741 w 2088927"/>
                <a:gd name="connsiteY726" fmla="*/ 34269 h 1967177"/>
                <a:gd name="connsiteX727" fmla="*/ 1317498 w 2088927"/>
                <a:gd name="connsiteY727" fmla="*/ 57701 h 1967177"/>
                <a:gd name="connsiteX728" fmla="*/ 1311688 w 2088927"/>
                <a:gd name="connsiteY728" fmla="*/ 59796 h 1967177"/>
                <a:gd name="connsiteX729" fmla="*/ 1531430 w 2088927"/>
                <a:gd name="connsiteY729" fmla="*/ 40937 h 1967177"/>
                <a:gd name="connsiteX730" fmla="*/ 1527905 w 2088927"/>
                <a:gd name="connsiteY730" fmla="*/ 40270 h 1967177"/>
                <a:gd name="connsiteX731" fmla="*/ 1513046 w 2088927"/>
                <a:gd name="connsiteY731" fmla="*/ 34555 h 1967177"/>
                <a:gd name="connsiteX732" fmla="*/ 1485043 w 2088927"/>
                <a:gd name="connsiteY732" fmla="*/ 25887 h 1967177"/>
                <a:gd name="connsiteX733" fmla="*/ 1478375 w 2088927"/>
                <a:gd name="connsiteY733" fmla="*/ 14648 h 1967177"/>
                <a:gd name="connsiteX734" fmla="*/ 1489615 w 2088927"/>
                <a:gd name="connsiteY734" fmla="*/ 7980 h 1967177"/>
                <a:gd name="connsiteX735" fmla="*/ 1519428 w 2088927"/>
                <a:gd name="connsiteY735" fmla="*/ 17219 h 1967177"/>
                <a:gd name="connsiteX736" fmla="*/ 1534954 w 2088927"/>
                <a:gd name="connsiteY736" fmla="*/ 23220 h 1967177"/>
                <a:gd name="connsiteX737" fmla="*/ 1540002 w 2088927"/>
                <a:gd name="connsiteY737" fmla="*/ 35317 h 1967177"/>
                <a:gd name="connsiteX738" fmla="*/ 1531430 w 2088927"/>
                <a:gd name="connsiteY738" fmla="*/ 40937 h 1967177"/>
                <a:gd name="connsiteX739" fmla="*/ 1395222 w 2088927"/>
                <a:gd name="connsiteY739" fmla="*/ 21410 h 1967177"/>
                <a:gd name="connsiteX740" fmla="*/ 1386078 w 2088927"/>
                <a:gd name="connsiteY740" fmla="*/ 13695 h 1967177"/>
                <a:gd name="connsiteX741" fmla="*/ 1393602 w 2088927"/>
                <a:gd name="connsiteY741" fmla="*/ 3027 h 1967177"/>
                <a:gd name="connsiteX742" fmla="*/ 1442085 w 2088927"/>
                <a:gd name="connsiteY742" fmla="*/ 360 h 1967177"/>
                <a:gd name="connsiteX743" fmla="*/ 1450752 w 2088927"/>
                <a:gd name="connsiteY743" fmla="*/ 10171 h 1967177"/>
                <a:gd name="connsiteX744" fmla="*/ 1440942 w 2088927"/>
                <a:gd name="connsiteY744" fmla="*/ 18839 h 1967177"/>
                <a:gd name="connsiteX745" fmla="*/ 1396746 w 2088927"/>
                <a:gd name="connsiteY745" fmla="*/ 21220 h 1967177"/>
                <a:gd name="connsiteX746" fmla="*/ 1395222 w 2088927"/>
                <a:gd name="connsiteY746" fmla="*/ 21410 h 1967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</a:cxnLst>
              <a:rect l="l" t="t" r="r" b="b"/>
              <a:pathLst>
                <a:path w="2088927" h="1967177">
                  <a:moveTo>
                    <a:pt x="1040035" y="1967177"/>
                  </a:moveTo>
                  <a:cubicBezTo>
                    <a:pt x="1035272" y="1967177"/>
                    <a:pt x="1031176" y="1963558"/>
                    <a:pt x="1030796" y="1958700"/>
                  </a:cubicBezTo>
                  <a:cubicBezTo>
                    <a:pt x="1029462" y="1942698"/>
                    <a:pt x="1028795" y="1926887"/>
                    <a:pt x="1028795" y="1911552"/>
                  </a:cubicBezTo>
                  <a:cubicBezTo>
                    <a:pt x="1028795" y="1906408"/>
                    <a:pt x="1032986" y="1902217"/>
                    <a:pt x="1038035" y="1902217"/>
                  </a:cubicBezTo>
                  <a:cubicBezTo>
                    <a:pt x="1043178" y="1902217"/>
                    <a:pt x="1047274" y="1906313"/>
                    <a:pt x="1047274" y="1911456"/>
                  </a:cubicBezTo>
                  <a:cubicBezTo>
                    <a:pt x="1047274" y="1926315"/>
                    <a:pt x="1047940" y="1941651"/>
                    <a:pt x="1049274" y="1957081"/>
                  </a:cubicBezTo>
                  <a:cubicBezTo>
                    <a:pt x="1049750" y="1962225"/>
                    <a:pt x="1045940" y="1966701"/>
                    <a:pt x="1040797" y="1967082"/>
                  </a:cubicBezTo>
                  <a:cubicBezTo>
                    <a:pt x="1040511" y="1967177"/>
                    <a:pt x="1040225" y="1967177"/>
                    <a:pt x="1040035" y="1967177"/>
                  </a:cubicBezTo>
                  <a:close/>
                  <a:moveTo>
                    <a:pt x="1040225" y="1874309"/>
                  </a:moveTo>
                  <a:cubicBezTo>
                    <a:pt x="1039940" y="1874309"/>
                    <a:pt x="1039654" y="1874309"/>
                    <a:pt x="1039273" y="1874309"/>
                  </a:cubicBezTo>
                  <a:cubicBezTo>
                    <a:pt x="1034224" y="1873833"/>
                    <a:pt x="1030415" y="1869260"/>
                    <a:pt x="1030986" y="1864212"/>
                  </a:cubicBezTo>
                  <a:cubicBezTo>
                    <a:pt x="1032605" y="1848020"/>
                    <a:pt x="1035082" y="1832208"/>
                    <a:pt x="1038320" y="1817254"/>
                  </a:cubicBezTo>
                  <a:cubicBezTo>
                    <a:pt x="1039368" y="1812206"/>
                    <a:pt x="1044321" y="1809062"/>
                    <a:pt x="1049369" y="1810206"/>
                  </a:cubicBezTo>
                  <a:cubicBezTo>
                    <a:pt x="1054322" y="1811253"/>
                    <a:pt x="1057561" y="1816206"/>
                    <a:pt x="1056418" y="1821254"/>
                  </a:cubicBezTo>
                  <a:cubicBezTo>
                    <a:pt x="1053274" y="1835542"/>
                    <a:pt x="1050989" y="1850687"/>
                    <a:pt x="1049369" y="1866117"/>
                  </a:cubicBezTo>
                  <a:cubicBezTo>
                    <a:pt x="1048988" y="1870785"/>
                    <a:pt x="1044988" y="1874309"/>
                    <a:pt x="1040225" y="1874309"/>
                  </a:cubicBezTo>
                  <a:close/>
                  <a:moveTo>
                    <a:pt x="1060323" y="1783726"/>
                  </a:moveTo>
                  <a:cubicBezTo>
                    <a:pt x="1059275" y="1783726"/>
                    <a:pt x="1058132" y="1783535"/>
                    <a:pt x="1057085" y="1783154"/>
                  </a:cubicBezTo>
                  <a:cubicBezTo>
                    <a:pt x="1052322" y="1781345"/>
                    <a:pt x="1049846" y="1776011"/>
                    <a:pt x="1051560" y="1771248"/>
                  </a:cubicBezTo>
                  <a:cubicBezTo>
                    <a:pt x="1057275" y="1755723"/>
                    <a:pt x="1064133" y="1741149"/>
                    <a:pt x="1071848" y="1727719"/>
                  </a:cubicBezTo>
                  <a:cubicBezTo>
                    <a:pt x="1074420" y="1723337"/>
                    <a:pt x="1080040" y="1721718"/>
                    <a:pt x="1084517" y="1724290"/>
                  </a:cubicBezTo>
                  <a:cubicBezTo>
                    <a:pt x="1088993" y="1726862"/>
                    <a:pt x="1090518" y="1732482"/>
                    <a:pt x="1087946" y="1736958"/>
                  </a:cubicBezTo>
                  <a:cubicBezTo>
                    <a:pt x="1080706" y="1749436"/>
                    <a:pt x="1074325" y="1763152"/>
                    <a:pt x="1068991" y="1777630"/>
                  </a:cubicBezTo>
                  <a:cubicBezTo>
                    <a:pt x="1067657" y="1781440"/>
                    <a:pt x="1064133" y="1783726"/>
                    <a:pt x="1060323" y="1783726"/>
                  </a:cubicBezTo>
                  <a:close/>
                  <a:moveTo>
                    <a:pt x="1107091" y="1704002"/>
                  </a:moveTo>
                  <a:cubicBezTo>
                    <a:pt x="1104900" y="1704002"/>
                    <a:pt x="1102709" y="1703240"/>
                    <a:pt x="1100899" y="1701620"/>
                  </a:cubicBezTo>
                  <a:cubicBezTo>
                    <a:pt x="1097090" y="1698192"/>
                    <a:pt x="1096804" y="1692381"/>
                    <a:pt x="1100137" y="1688571"/>
                  </a:cubicBezTo>
                  <a:cubicBezTo>
                    <a:pt x="1111282" y="1676189"/>
                    <a:pt x="1123569" y="1665330"/>
                    <a:pt x="1136714" y="1656472"/>
                  </a:cubicBezTo>
                  <a:cubicBezTo>
                    <a:pt x="1141000" y="1653615"/>
                    <a:pt x="1146715" y="1654758"/>
                    <a:pt x="1149572" y="1658949"/>
                  </a:cubicBezTo>
                  <a:cubicBezTo>
                    <a:pt x="1152430" y="1663235"/>
                    <a:pt x="1151287" y="1668950"/>
                    <a:pt x="1147096" y="1671807"/>
                  </a:cubicBezTo>
                  <a:cubicBezTo>
                    <a:pt x="1135190" y="1679808"/>
                    <a:pt x="1124045" y="1689619"/>
                    <a:pt x="1113949" y="1700859"/>
                  </a:cubicBezTo>
                  <a:cubicBezTo>
                    <a:pt x="1112139" y="1702954"/>
                    <a:pt x="1109568" y="1704002"/>
                    <a:pt x="1107091" y="1704002"/>
                  </a:cubicBezTo>
                  <a:close/>
                  <a:moveTo>
                    <a:pt x="1183291" y="1652376"/>
                  </a:moveTo>
                  <a:cubicBezTo>
                    <a:pt x="1179481" y="1652376"/>
                    <a:pt x="1175956" y="1650090"/>
                    <a:pt x="1174623" y="1646280"/>
                  </a:cubicBezTo>
                  <a:cubicBezTo>
                    <a:pt x="1172813" y="1641518"/>
                    <a:pt x="1175290" y="1636184"/>
                    <a:pt x="1180148" y="1634374"/>
                  </a:cubicBezTo>
                  <a:cubicBezTo>
                    <a:pt x="1194530" y="1629040"/>
                    <a:pt x="1209770" y="1625135"/>
                    <a:pt x="1226725" y="1622277"/>
                  </a:cubicBezTo>
                  <a:cubicBezTo>
                    <a:pt x="1231773" y="1621515"/>
                    <a:pt x="1236535" y="1624849"/>
                    <a:pt x="1237393" y="1629897"/>
                  </a:cubicBezTo>
                  <a:cubicBezTo>
                    <a:pt x="1238250" y="1634945"/>
                    <a:pt x="1234821" y="1639708"/>
                    <a:pt x="1229773" y="1640565"/>
                  </a:cubicBezTo>
                  <a:cubicBezTo>
                    <a:pt x="1213961" y="1643232"/>
                    <a:pt x="1199769" y="1646852"/>
                    <a:pt x="1186529" y="1651805"/>
                  </a:cubicBezTo>
                  <a:cubicBezTo>
                    <a:pt x="1185481" y="1652186"/>
                    <a:pt x="1184339" y="1652376"/>
                    <a:pt x="1183291" y="1652376"/>
                  </a:cubicBezTo>
                  <a:close/>
                  <a:moveTo>
                    <a:pt x="1413986" y="1639041"/>
                  </a:moveTo>
                  <a:cubicBezTo>
                    <a:pt x="1413986" y="1639041"/>
                    <a:pt x="1413891" y="1639041"/>
                    <a:pt x="1413891" y="1639041"/>
                  </a:cubicBezTo>
                  <a:cubicBezTo>
                    <a:pt x="1398270" y="1638851"/>
                    <a:pt x="1382268" y="1638184"/>
                    <a:pt x="1367123" y="1637517"/>
                  </a:cubicBezTo>
                  <a:cubicBezTo>
                    <a:pt x="1361980" y="1637327"/>
                    <a:pt x="1358074" y="1632945"/>
                    <a:pt x="1358265" y="1627897"/>
                  </a:cubicBezTo>
                  <a:cubicBezTo>
                    <a:pt x="1358456" y="1622753"/>
                    <a:pt x="1363123" y="1618848"/>
                    <a:pt x="1367885" y="1619039"/>
                  </a:cubicBezTo>
                  <a:cubicBezTo>
                    <a:pt x="1382840" y="1619706"/>
                    <a:pt x="1398746" y="1620277"/>
                    <a:pt x="1414081" y="1620468"/>
                  </a:cubicBezTo>
                  <a:cubicBezTo>
                    <a:pt x="1419225" y="1620563"/>
                    <a:pt x="1423321" y="1624754"/>
                    <a:pt x="1423226" y="1629897"/>
                  </a:cubicBezTo>
                  <a:cubicBezTo>
                    <a:pt x="1423226" y="1635041"/>
                    <a:pt x="1419035" y="1639041"/>
                    <a:pt x="1413986" y="1639041"/>
                  </a:cubicBezTo>
                  <a:close/>
                  <a:moveTo>
                    <a:pt x="1460468" y="1638184"/>
                  </a:moveTo>
                  <a:cubicBezTo>
                    <a:pt x="1455610" y="1638184"/>
                    <a:pt x="1451515" y="1634374"/>
                    <a:pt x="1451229" y="1629421"/>
                  </a:cubicBezTo>
                  <a:cubicBezTo>
                    <a:pt x="1450943" y="1624277"/>
                    <a:pt x="1454849" y="1619991"/>
                    <a:pt x="1459992" y="1619706"/>
                  </a:cubicBezTo>
                  <a:cubicBezTo>
                    <a:pt x="1475137" y="1618943"/>
                    <a:pt x="1490472" y="1617610"/>
                    <a:pt x="1505712" y="1615800"/>
                  </a:cubicBezTo>
                  <a:cubicBezTo>
                    <a:pt x="1510760" y="1615134"/>
                    <a:pt x="1515428" y="1618848"/>
                    <a:pt x="1515999" y="1623897"/>
                  </a:cubicBezTo>
                  <a:cubicBezTo>
                    <a:pt x="1516571" y="1628945"/>
                    <a:pt x="1512951" y="1633612"/>
                    <a:pt x="1507902" y="1634184"/>
                  </a:cubicBezTo>
                  <a:cubicBezTo>
                    <a:pt x="1492282" y="1635993"/>
                    <a:pt x="1476470" y="1637327"/>
                    <a:pt x="1460944" y="1638184"/>
                  </a:cubicBezTo>
                  <a:cubicBezTo>
                    <a:pt x="1460754" y="1638184"/>
                    <a:pt x="1460659" y="1638184"/>
                    <a:pt x="1460468" y="1638184"/>
                  </a:cubicBezTo>
                  <a:close/>
                  <a:moveTo>
                    <a:pt x="1274445" y="1636089"/>
                  </a:moveTo>
                  <a:cubicBezTo>
                    <a:pt x="1269492" y="1636089"/>
                    <a:pt x="1265396" y="1632183"/>
                    <a:pt x="1265206" y="1627230"/>
                  </a:cubicBezTo>
                  <a:cubicBezTo>
                    <a:pt x="1265015" y="1622087"/>
                    <a:pt x="1268921" y="1617801"/>
                    <a:pt x="1274064" y="1617610"/>
                  </a:cubicBezTo>
                  <a:cubicBezTo>
                    <a:pt x="1289590" y="1616943"/>
                    <a:pt x="1305401" y="1616943"/>
                    <a:pt x="1321213" y="1617324"/>
                  </a:cubicBezTo>
                  <a:cubicBezTo>
                    <a:pt x="1326356" y="1617419"/>
                    <a:pt x="1330357" y="1621706"/>
                    <a:pt x="1330262" y="1626849"/>
                  </a:cubicBezTo>
                  <a:cubicBezTo>
                    <a:pt x="1330166" y="1631993"/>
                    <a:pt x="1325880" y="1635898"/>
                    <a:pt x="1320832" y="1635898"/>
                  </a:cubicBezTo>
                  <a:cubicBezTo>
                    <a:pt x="1305401" y="1635517"/>
                    <a:pt x="1290066" y="1635517"/>
                    <a:pt x="1274921" y="1636089"/>
                  </a:cubicBezTo>
                  <a:cubicBezTo>
                    <a:pt x="1274731" y="1636089"/>
                    <a:pt x="1274635" y="1636089"/>
                    <a:pt x="1274445" y="1636089"/>
                  </a:cubicBezTo>
                  <a:close/>
                  <a:moveTo>
                    <a:pt x="1552765" y="1627326"/>
                  </a:moveTo>
                  <a:cubicBezTo>
                    <a:pt x="1548384" y="1627326"/>
                    <a:pt x="1544479" y="1624182"/>
                    <a:pt x="1543621" y="1619706"/>
                  </a:cubicBezTo>
                  <a:cubicBezTo>
                    <a:pt x="1542669" y="1614657"/>
                    <a:pt x="1546002" y="1609800"/>
                    <a:pt x="1551051" y="1608942"/>
                  </a:cubicBezTo>
                  <a:cubicBezTo>
                    <a:pt x="1566101" y="1606180"/>
                    <a:pt x="1581150" y="1602942"/>
                    <a:pt x="1595914" y="1599322"/>
                  </a:cubicBezTo>
                  <a:cubicBezTo>
                    <a:pt x="1600867" y="1598084"/>
                    <a:pt x="1605915" y="1601132"/>
                    <a:pt x="1607153" y="1606085"/>
                  </a:cubicBezTo>
                  <a:cubicBezTo>
                    <a:pt x="1608392" y="1611038"/>
                    <a:pt x="1605344" y="1616086"/>
                    <a:pt x="1600390" y="1617324"/>
                  </a:cubicBezTo>
                  <a:cubicBezTo>
                    <a:pt x="1585246" y="1621039"/>
                    <a:pt x="1569720" y="1624373"/>
                    <a:pt x="1554385" y="1627230"/>
                  </a:cubicBezTo>
                  <a:cubicBezTo>
                    <a:pt x="1553908" y="1627326"/>
                    <a:pt x="1553337" y="1627326"/>
                    <a:pt x="1552765" y="1627326"/>
                  </a:cubicBezTo>
                  <a:close/>
                  <a:moveTo>
                    <a:pt x="1643062" y="1605037"/>
                  </a:moveTo>
                  <a:cubicBezTo>
                    <a:pt x="1639157" y="1605037"/>
                    <a:pt x="1635442" y="1602465"/>
                    <a:pt x="1634204" y="1598560"/>
                  </a:cubicBezTo>
                  <a:cubicBezTo>
                    <a:pt x="1632680" y="1593702"/>
                    <a:pt x="1635347" y="1588464"/>
                    <a:pt x="1640300" y="1586940"/>
                  </a:cubicBezTo>
                  <a:cubicBezTo>
                    <a:pt x="1654874" y="1582368"/>
                    <a:pt x="1669447" y="1577319"/>
                    <a:pt x="1683639" y="1571795"/>
                  </a:cubicBezTo>
                  <a:cubicBezTo>
                    <a:pt x="1688401" y="1569985"/>
                    <a:pt x="1693735" y="1572366"/>
                    <a:pt x="1695640" y="1577129"/>
                  </a:cubicBezTo>
                  <a:cubicBezTo>
                    <a:pt x="1697450" y="1581891"/>
                    <a:pt x="1695069" y="1587225"/>
                    <a:pt x="1690306" y="1589130"/>
                  </a:cubicBezTo>
                  <a:cubicBezTo>
                    <a:pt x="1675734" y="1594750"/>
                    <a:pt x="1660779" y="1599989"/>
                    <a:pt x="1645825" y="1604656"/>
                  </a:cubicBezTo>
                  <a:cubicBezTo>
                    <a:pt x="1644872" y="1604942"/>
                    <a:pt x="1644015" y="1605037"/>
                    <a:pt x="1643062" y="1605037"/>
                  </a:cubicBezTo>
                  <a:close/>
                  <a:moveTo>
                    <a:pt x="1729835" y="1571795"/>
                  </a:moveTo>
                  <a:cubicBezTo>
                    <a:pt x="1726311" y="1571795"/>
                    <a:pt x="1722977" y="1569794"/>
                    <a:pt x="1721358" y="1566366"/>
                  </a:cubicBezTo>
                  <a:cubicBezTo>
                    <a:pt x="1719262" y="1561698"/>
                    <a:pt x="1721263" y="1556174"/>
                    <a:pt x="1725930" y="1554078"/>
                  </a:cubicBezTo>
                  <a:cubicBezTo>
                    <a:pt x="1739741" y="1547792"/>
                    <a:pt x="1753648" y="1540934"/>
                    <a:pt x="1767173" y="1533790"/>
                  </a:cubicBezTo>
                  <a:cubicBezTo>
                    <a:pt x="1771745" y="1531409"/>
                    <a:pt x="1777270" y="1533123"/>
                    <a:pt x="1779746" y="1537600"/>
                  </a:cubicBezTo>
                  <a:cubicBezTo>
                    <a:pt x="1782128" y="1542077"/>
                    <a:pt x="1780413" y="1547697"/>
                    <a:pt x="1775936" y="1550173"/>
                  </a:cubicBezTo>
                  <a:cubicBezTo>
                    <a:pt x="1762125" y="1557507"/>
                    <a:pt x="1747933" y="1564556"/>
                    <a:pt x="1733740" y="1571033"/>
                  </a:cubicBezTo>
                  <a:cubicBezTo>
                    <a:pt x="1732502" y="1571509"/>
                    <a:pt x="1731169" y="1571795"/>
                    <a:pt x="1729835" y="1571795"/>
                  </a:cubicBezTo>
                  <a:close/>
                  <a:moveTo>
                    <a:pt x="1811941" y="1528075"/>
                  </a:moveTo>
                  <a:cubicBezTo>
                    <a:pt x="1808798" y="1528075"/>
                    <a:pt x="1805749" y="1526551"/>
                    <a:pt x="1804035" y="1523693"/>
                  </a:cubicBezTo>
                  <a:cubicBezTo>
                    <a:pt x="1801368" y="1519312"/>
                    <a:pt x="1802701" y="1513597"/>
                    <a:pt x="1807083" y="1510930"/>
                  </a:cubicBezTo>
                  <a:cubicBezTo>
                    <a:pt x="1820132" y="1502929"/>
                    <a:pt x="1832991" y="1494357"/>
                    <a:pt x="1845374" y="1485593"/>
                  </a:cubicBezTo>
                  <a:cubicBezTo>
                    <a:pt x="1849565" y="1482641"/>
                    <a:pt x="1855375" y="1483593"/>
                    <a:pt x="1858328" y="1487784"/>
                  </a:cubicBezTo>
                  <a:cubicBezTo>
                    <a:pt x="1861280" y="1491975"/>
                    <a:pt x="1860327" y="1497785"/>
                    <a:pt x="1856137" y="1500738"/>
                  </a:cubicBezTo>
                  <a:cubicBezTo>
                    <a:pt x="1843469" y="1509692"/>
                    <a:pt x="1830229" y="1518455"/>
                    <a:pt x="1816799" y="1526646"/>
                  </a:cubicBezTo>
                  <a:cubicBezTo>
                    <a:pt x="1815274" y="1527599"/>
                    <a:pt x="1813560" y="1528075"/>
                    <a:pt x="1811941" y="1528075"/>
                  </a:cubicBezTo>
                  <a:close/>
                  <a:moveTo>
                    <a:pt x="1887855" y="1474354"/>
                  </a:moveTo>
                  <a:cubicBezTo>
                    <a:pt x="1885188" y="1474354"/>
                    <a:pt x="1882426" y="1473211"/>
                    <a:pt x="1880616" y="1470925"/>
                  </a:cubicBezTo>
                  <a:cubicBezTo>
                    <a:pt x="1877378" y="1466925"/>
                    <a:pt x="1878044" y="1461114"/>
                    <a:pt x="1882045" y="1457876"/>
                  </a:cubicBezTo>
                  <a:cubicBezTo>
                    <a:pt x="1893951" y="1448256"/>
                    <a:pt x="1905667" y="1438159"/>
                    <a:pt x="1916811" y="1427872"/>
                  </a:cubicBezTo>
                  <a:cubicBezTo>
                    <a:pt x="1920621" y="1424443"/>
                    <a:pt x="1926431" y="1424634"/>
                    <a:pt x="1929860" y="1428443"/>
                  </a:cubicBezTo>
                  <a:cubicBezTo>
                    <a:pt x="1933289" y="1432158"/>
                    <a:pt x="1933099" y="1438064"/>
                    <a:pt x="1929289" y="1441493"/>
                  </a:cubicBezTo>
                  <a:cubicBezTo>
                    <a:pt x="1917859" y="1451970"/>
                    <a:pt x="1905857" y="1462352"/>
                    <a:pt x="1893665" y="1472259"/>
                  </a:cubicBezTo>
                  <a:cubicBezTo>
                    <a:pt x="1891951" y="1473687"/>
                    <a:pt x="1889855" y="1474354"/>
                    <a:pt x="1887855" y="1474354"/>
                  </a:cubicBezTo>
                  <a:close/>
                  <a:moveTo>
                    <a:pt x="1956150" y="1411394"/>
                  </a:moveTo>
                  <a:cubicBezTo>
                    <a:pt x="1953863" y="1411394"/>
                    <a:pt x="1951577" y="1410537"/>
                    <a:pt x="1949767" y="1408822"/>
                  </a:cubicBezTo>
                  <a:cubicBezTo>
                    <a:pt x="1946052" y="1405298"/>
                    <a:pt x="1945862" y="1399488"/>
                    <a:pt x="1949387" y="1395677"/>
                  </a:cubicBezTo>
                  <a:cubicBezTo>
                    <a:pt x="1960055" y="1384343"/>
                    <a:pt x="1970151" y="1372722"/>
                    <a:pt x="1979485" y="1361197"/>
                  </a:cubicBezTo>
                  <a:cubicBezTo>
                    <a:pt x="1982724" y="1357197"/>
                    <a:pt x="1988534" y="1356530"/>
                    <a:pt x="1992535" y="1359768"/>
                  </a:cubicBezTo>
                  <a:cubicBezTo>
                    <a:pt x="1996535" y="1363007"/>
                    <a:pt x="1997202" y="1368817"/>
                    <a:pt x="1993964" y="1372818"/>
                  </a:cubicBezTo>
                  <a:cubicBezTo>
                    <a:pt x="1984343" y="1384819"/>
                    <a:pt x="1973866" y="1396725"/>
                    <a:pt x="1962912" y="1408441"/>
                  </a:cubicBezTo>
                  <a:cubicBezTo>
                    <a:pt x="1961102" y="1410346"/>
                    <a:pt x="1958626" y="1411394"/>
                    <a:pt x="1956150" y="1411394"/>
                  </a:cubicBezTo>
                  <a:close/>
                  <a:moveTo>
                    <a:pt x="2014252" y="1338813"/>
                  </a:moveTo>
                  <a:cubicBezTo>
                    <a:pt x="2012442" y="1338813"/>
                    <a:pt x="2010728" y="1338337"/>
                    <a:pt x="2009109" y="1337289"/>
                  </a:cubicBezTo>
                  <a:cubicBezTo>
                    <a:pt x="2004822" y="1334432"/>
                    <a:pt x="2003679" y="1328717"/>
                    <a:pt x="2006537" y="1324431"/>
                  </a:cubicBezTo>
                  <a:cubicBezTo>
                    <a:pt x="2015109" y="1311572"/>
                    <a:pt x="2022919" y="1298427"/>
                    <a:pt x="2029778" y="1285283"/>
                  </a:cubicBezTo>
                  <a:cubicBezTo>
                    <a:pt x="2032159" y="1280806"/>
                    <a:pt x="2037778" y="1278996"/>
                    <a:pt x="2042255" y="1281377"/>
                  </a:cubicBezTo>
                  <a:cubicBezTo>
                    <a:pt x="2046827" y="1283759"/>
                    <a:pt x="2048542" y="1289379"/>
                    <a:pt x="2046160" y="1293855"/>
                  </a:cubicBezTo>
                  <a:cubicBezTo>
                    <a:pt x="2039017" y="1307571"/>
                    <a:pt x="2030825" y="1321287"/>
                    <a:pt x="2021872" y="1334622"/>
                  </a:cubicBezTo>
                  <a:cubicBezTo>
                    <a:pt x="2020157" y="1337385"/>
                    <a:pt x="2017205" y="1338813"/>
                    <a:pt x="2014252" y="1338813"/>
                  </a:cubicBezTo>
                  <a:close/>
                  <a:moveTo>
                    <a:pt x="499586" y="1312429"/>
                  </a:moveTo>
                  <a:lnTo>
                    <a:pt x="496633" y="1312429"/>
                  </a:lnTo>
                  <a:cubicBezTo>
                    <a:pt x="491490" y="1312429"/>
                    <a:pt x="487394" y="1308238"/>
                    <a:pt x="487394" y="1303190"/>
                  </a:cubicBezTo>
                  <a:cubicBezTo>
                    <a:pt x="487394" y="1298142"/>
                    <a:pt x="491585" y="1293951"/>
                    <a:pt x="496633" y="1293951"/>
                  </a:cubicBezTo>
                  <a:lnTo>
                    <a:pt x="499681" y="1293951"/>
                  </a:lnTo>
                  <a:cubicBezTo>
                    <a:pt x="503491" y="1293951"/>
                    <a:pt x="507397" y="1293951"/>
                    <a:pt x="511207" y="1293855"/>
                  </a:cubicBezTo>
                  <a:cubicBezTo>
                    <a:pt x="521494" y="1293665"/>
                    <a:pt x="532066" y="1293379"/>
                    <a:pt x="542639" y="1292808"/>
                  </a:cubicBezTo>
                  <a:cubicBezTo>
                    <a:pt x="547783" y="1292617"/>
                    <a:pt x="552069" y="1296522"/>
                    <a:pt x="552355" y="1301571"/>
                  </a:cubicBezTo>
                  <a:cubicBezTo>
                    <a:pt x="552640" y="1306714"/>
                    <a:pt x="548640" y="1311000"/>
                    <a:pt x="543592" y="1311286"/>
                  </a:cubicBezTo>
                  <a:cubicBezTo>
                    <a:pt x="532733" y="1311858"/>
                    <a:pt x="522065" y="1312143"/>
                    <a:pt x="511492" y="1312334"/>
                  </a:cubicBezTo>
                  <a:cubicBezTo>
                    <a:pt x="507587" y="1312429"/>
                    <a:pt x="503587" y="1312429"/>
                    <a:pt x="499586" y="1312429"/>
                  </a:cubicBezTo>
                  <a:close/>
                  <a:moveTo>
                    <a:pt x="450152" y="1310810"/>
                  </a:moveTo>
                  <a:cubicBezTo>
                    <a:pt x="449961" y="1310810"/>
                    <a:pt x="449771" y="1310810"/>
                    <a:pt x="449485" y="1310810"/>
                  </a:cubicBezTo>
                  <a:cubicBezTo>
                    <a:pt x="433578" y="1309762"/>
                    <a:pt x="417766" y="1308143"/>
                    <a:pt x="402527" y="1306047"/>
                  </a:cubicBezTo>
                  <a:cubicBezTo>
                    <a:pt x="397478" y="1305381"/>
                    <a:pt x="393954" y="1300713"/>
                    <a:pt x="394621" y="1295570"/>
                  </a:cubicBezTo>
                  <a:cubicBezTo>
                    <a:pt x="395288" y="1290522"/>
                    <a:pt x="400050" y="1286902"/>
                    <a:pt x="405098" y="1287664"/>
                  </a:cubicBezTo>
                  <a:cubicBezTo>
                    <a:pt x="419862" y="1289664"/>
                    <a:pt x="435197" y="1291284"/>
                    <a:pt x="450723" y="1292331"/>
                  </a:cubicBezTo>
                  <a:cubicBezTo>
                    <a:pt x="455866" y="1292712"/>
                    <a:pt x="459677" y="1297094"/>
                    <a:pt x="459296" y="1302237"/>
                  </a:cubicBezTo>
                  <a:cubicBezTo>
                    <a:pt x="459010" y="1307095"/>
                    <a:pt x="454914" y="1310810"/>
                    <a:pt x="450152" y="1310810"/>
                  </a:cubicBezTo>
                  <a:close/>
                  <a:moveTo>
                    <a:pt x="589502" y="1307857"/>
                  </a:moveTo>
                  <a:cubicBezTo>
                    <a:pt x="584835" y="1307857"/>
                    <a:pt x="580739" y="1304238"/>
                    <a:pt x="580263" y="1299475"/>
                  </a:cubicBezTo>
                  <a:cubicBezTo>
                    <a:pt x="579787" y="1294427"/>
                    <a:pt x="583502" y="1289855"/>
                    <a:pt x="588550" y="1289379"/>
                  </a:cubicBezTo>
                  <a:cubicBezTo>
                    <a:pt x="603695" y="1287950"/>
                    <a:pt x="619125" y="1286045"/>
                    <a:pt x="634365" y="1283854"/>
                  </a:cubicBezTo>
                  <a:cubicBezTo>
                    <a:pt x="639318" y="1283092"/>
                    <a:pt x="644080" y="1286616"/>
                    <a:pt x="644842" y="1291760"/>
                  </a:cubicBezTo>
                  <a:cubicBezTo>
                    <a:pt x="645605" y="1296808"/>
                    <a:pt x="642080" y="1301571"/>
                    <a:pt x="636937" y="1302237"/>
                  </a:cubicBezTo>
                  <a:cubicBezTo>
                    <a:pt x="621411" y="1304428"/>
                    <a:pt x="605695" y="1306333"/>
                    <a:pt x="590264" y="1307857"/>
                  </a:cubicBezTo>
                  <a:cubicBezTo>
                    <a:pt x="590169" y="1307857"/>
                    <a:pt x="589883" y="1307857"/>
                    <a:pt x="589502" y="1307857"/>
                  </a:cubicBezTo>
                  <a:close/>
                  <a:moveTo>
                    <a:pt x="358045" y="1297951"/>
                  </a:moveTo>
                  <a:cubicBezTo>
                    <a:pt x="357378" y="1297951"/>
                    <a:pt x="356711" y="1297856"/>
                    <a:pt x="356045" y="1297760"/>
                  </a:cubicBezTo>
                  <a:cubicBezTo>
                    <a:pt x="340233" y="1294331"/>
                    <a:pt x="324898" y="1290141"/>
                    <a:pt x="310324" y="1285568"/>
                  </a:cubicBezTo>
                  <a:cubicBezTo>
                    <a:pt x="305467" y="1284045"/>
                    <a:pt x="302705" y="1278806"/>
                    <a:pt x="304324" y="1273948"/>
                  </a:cubicBezTo>
                  <a:cubicBezTo>
                    <a:pt x="305848" y="1269090"/>
                    <a:pt x="311087" y="1266328"/>
                    <a:pt x="315944" y="1267947"/>
                  </a:cubicBezTo>
                  <a:cubicBezTo>
                    <a:pt x="329946" y="1272424"/>
                    <a:pt x="344805" y="1276329"/>
                    <a:pt x="360045" y="1279758"/>
                  </a:cubicBezTo>
                  <a:cubicBezTo>
                    <a:pt x="364998" y="1280806"/>
                    <a:pt x="368237" y="1285759"/>
                    <a:pt x="367094" y="1290807"/>
                  </a:cubicBezTo>
                  <a:cubicBezTo>
                    <a:pt x="366141" y="1294998"/>
                    <a:pt x="362331" y="1297951"/>
                    <a:pt x="358045" y="1297951"/>
                  </a:cubicBezTo>
                  <a:close/>
                  <a:moveTo>
                    <a:pt x="681704" y="1294713"/>
                  </a:moveTo>
                  <a:cubicBezTo>
                    <a:pt x="677323" y="1294713"/>
                    <a:pt x="673417" y="1291569"/>
                    <a:pt x="672560" y="1287188"/>
                  </a:cubicBezTo>
                  <a:cubicBezTo>
                    <a:pt x="671608" y="1282139"/>
                    <a:pt x="674941" y="1277282"/>
                    <a:pt x="679990" y="1276329"/>
                  </a:cubicBezTo>
                  <a:cubicBezTo>
                    <a:pt x="695135" y="1273472"/>
                    <a:pt x="710279" y="1270233"/>
                    <a:pt x="725138" y="1266804"/>
                  </a:cubicBezTo>
                  <a:cubicBezTo>
                    <a:pt x="730091" y="1265661"/>
                    <a:pt x="735139" y="1268709"/>
                    <a:pt x="736282" y="1273758"/>
                  </a:cubicBezTo>
                  <a:cubicBezTo>
                    <a:pt x="737425" y="1278710"/>
                    <a:pt x="734378" y="1283759"/>
                    <a:pt x="729329" y="1284902"/>
                  </a:cubicBezTo>
                  <a:cubicBezTo>
                    <a:pt x="714280" y="1288426"/>
                    <a:pt x="698754" y="1291664"/>
                    <a:pt x="683419" y="1294617"/>
                  </a:cubicBezTo>
                  <a:cubicBezTo>
                    <a:pt x="682847" y="1294713"/>
                    <a:pt x="682276" y="1294713"/>
                    <a:pt x="681704" y="1294713"/>
                  </a:cubicBezTo>
                  <a:close/>
                  <a:moveTo>
                    <a:pt x="772287" y="1273567"/>
                  </a:moveTo>
                  <a:cubicBezTo>
                    <a:pt x="768287" y="1273567"/>
                    <a:pt x="764572" y="1270900"/>
                    <a:pt x="763333" y="1266804"/>
                  </a:cubicBezTo>
                  <a:cubicBezTo>
                    <a:pt x="761905" y="1261851"/>
                    <a:pt x="764762" y="1256803"/>
                    <a:pt x="769715" y="1255374"/>
                  </a:cubicBezTo>
                  <a:cubicBezTo>
                    <a:pt x="784479" y="1251183"/>
                    <a:pt x="799338" y="1246611"/>
                    <a:pt x="813816" y="1241849"/>
                  </a:cubicBezTo>
                  <a:cubicBezTo>
                    <a:pt x="818674" y="1240230"/>
                    <a:pt x="823913" y="1242897"/>
                    <a:pt x="825532" y="1247659"/>
                  </a:cubicBezTo>
                  <a:cubicBezTo>
                    <a:pt x="827151" y="1252517"/>
                    <a:pt x="824484" y="1257756"/>
                    <a:pt x="819626" y="1259375"/>
                  </a:cubicBezTo>
                  <a:cubicBezTo>
                    <a:pt x="804863" y="1264328"/>
                    <a:pt x="789813" y="1268900"/>
                    <a:pt x="774763" y="1273186"/>
                  </a:cubicBezTo>
                  <a:cubicBezTo>
                    <a:pt x="774002" y="1273377"/>
                    <a:pt x="773144" y="1273567"/>
                    <a:pt x="772287" y="1273567"/>
                  </a:cubicBezTo>
                  <a:close/>
                  <a:moveTo>
                    <a:pt x="269557" y="1269567"/>
                  </a:moveTo>
                  <a:cubicBezTo>
                    <a:pt x="268319" y="1269567"/>
                    <a:pt x="267081" y="1269281"/>
                    <a:pt x="265843" y="1268805"/>
                  </a:cubicBezTo>
                  <a:cubicBezTo>
                    <a:pt x="250984" y="1262232"/>
                    <a:pt x="236696" y="1254898"/>
                    <a:pt x="223456" y="1246992"/>
                  </a:cubicBezTo>
                  <a:cubicBezTo>
                    <a:pt x="219075" y="1244325"/>
                    <a:pt x="217646" y="1238706"/>
                    <a:pt x="220313" y="1234324"/>
                  </a:cubicBezTo>
                  <a:cubicBezTo>
                    <a:pt x="222980" y="1229943"/>
                    <a:pt x="228600" y="1228514"/>
                    <a:pt x="233077" y="1231181"/>
                  </a:cubicBezTo>
                  <a:cubicBezTo>
                    <a:pt x="245650" y="1238706"/>
                    <a:pt x="259175" y="1245659"/>
                    <a:pt x="273367" y="1251945"/>
                  </a:cubicBezTo>
                  <a:cubicBezTo>
                    <a:pt x="278035" y="1254041"/>
                    <a:pt x="280130" y="1259470"/>
                    <a:pt x="278130" y="1264137"/>
                  </a:cubicBezTo>
                  <a:cubicBezTo>
                    <a:pt x="276511" y="1267566"/>
                    <a:pt x="273177" y="1269567"/>
                    <a:pt x="269557" y="1269567"/>
                  </a:cubicBezTo>
                  <a:close/>
                  <a:moveTo>
                    <a:pt x="2057210" y="1256517"/>
                  </a:moveTo>
                  <a:cubicBezTo>
                    <a:pt x="2056067" y="1256517"/>
                    <a:pt x="2055019" y="1256327"/>
                    <a:pt x="2053876" y="1255946"/>
                  </a:cubicBezTo>
                  <a:cubicBezTo>
                    <a:pt x="2049113" y="1254136"/>
                    <a:pt x="2046732" y="1248707"/>
                    <a:pt x="2048542" y="1243944"/>
                  </a:cubicBezTo>
                  <a:cubicBezTo>
                    <a:pt x="2053685" y="1230514"/>
                    <a:pt x="2058067" y="1216893"/>
                    <a:pt x="2061401" y="1203368"/>
                  </a:cubicBezTo>
                  <a:lnTo>
                    <a:pt x="2062068" y="1200796"/>
                  </a:lnTo>
                  <a:cubicBezTo>
                    <a:pt x="2063210" y="1195843"/>
                    <a:pt x="2068258" y="1192700"/>
                    <a:pt x="2073212" y="1193938"/>
                  </a:cubicBezTo>
                  <a:cubicBezTo>
                    <a:pt x="2078165" y="1195081"/>
                    <a:pt x="2081308" y="1200129"/>
                    <a:pt x="2080069" y="1205082"/>
                  </a:cubicBezTo>
                  <a:lnTo>
                    <a:pt x="2079402" y="1207845"/>
                  </a:lnTo>
                  <a:cubicBezTo>
                    <a:pt x="2075878" y="1222132"/>
                    <a:pt x="2071306" y="1236515"/>
                    <a:pt x="2065877" y="1250612"/>
                  </a:cubicBezTo>
                  <a:cubicBezTo>
                    <a:pt x="2064449" y="1254231"/>
                    <a:pt x="2060925" y="1256517"/>
                    <a:pt x="2057210" y="1256517"/>
                  </a:cubicBezTo>
                  <a:close/>
                  <a:moveTo>
                    <a:pt x="860584" y="1244039"/>
                  </a:moveTo>
                  <a:cubicBezTo>
                    <a:pt x="856869" y="1244039"/>
                    <a:pt x="853345" y="1241849"/>
                    <a:pt x="851916" y="1238134"/>
                  </a:cubicBezTo>
                  <a:cubicBezTo>
                    <a:pt x="850011" y="1233372"/>
                    <a:pt x="852392" y="1228038"/>
                    <a:pt x="857155" y="1226133"/>
                  </a:cubicBezTo>
                  <a:cubicBezTo>
                    <a:pt x="871538" y="1220513"/>
                    <a:pt x="885825" y="1214512"/>
                    <a:pt x="899541" y="1208321"/>
                  </a:cubicBezTo>
                  <a:cubicBezTo>
                    <a:pt x="904208" y="1206225"/>
                    <a:pt x="909733" y="1208321"/>
                    <a:pt x="911828" y="1212988"/>
                  </a:cubicBezTo>
                  <a:cubicBezTo>
                    <a:pt x="913924" y="1217655"/>
                    <a:pt x="911828" y="1223180"/>
                    <a:pt x="907161" y="1225275"/>
                  </a:cubicBezTo>
                  <a:cubicBezTo>
                    <a:pt x="893064" y="1231657"/>
                    <a:pt x="878491" y="1237753"/>
                    <a:pt x="863822" y="1243468"/>
                  </a:cubicBezTo>
                  <a:cubicBezTo>
                    <a:pt x="862774" y="1243849"/>
                    <a:pt x="861631" y="1244039"/>
                    <a:pt x="860584" y="1244039"/>
                  </a:cubicBezTo>
                  <a:close/>
                  <a:moveTo>
                    <a:pt x="190310" y="1221560"/>
                  </a:moveTo>
                  <a:cubicBezTo>
                    <a:pt x="188214" y="1221560"/>
                    <a:pt x="186119" y="1220894"/>
                    <a:pt x="184404" y="1219465"/>
                  </a:cubicBezTo>
                  <a:cubicBezTo>
                    <a:pt x="171926" y="1209178"/>
                    <a:pt x="160306" y="1197939"/>
                    <a:pt x="149923" y="1186127"/>
                  </a:cubicBezTo>
                  <a:cubicBezTo>
                    <a:pt x="146590" y="1182318"/>
                    <a:pt x="146971" y="1176412"/>
                    <a:pt x="150781" y="1173078"/>
                  </a:cubicBezTo>
                  <a:cubicBezTo>
                    <a:pt x="154591" y="1169649"/>
                    <a:pt x="160496" y="1170030"/>
                    <a:pt x="163830" y="1173935"/>
                  </a:cubicBezTo>
                  <a:cubicBezTo>
                    <a:pt x="173546" y="1184985"/>
                    <a:pt x="184404" y="1195557"/>
                    <a:pt x="196120" y="1205177"/>
                  </a:cubicBezTo>
                  <a:cubicBezTo>
                    <a:pt x="200120" y="1208416"/>
                    <a:pt x="200692" y="1214226"/>
                    <a:pt x="197358" y="1218227"/>
                  </a:cubicBezTo>
                  <a:cubicBezTo>
                    <a:pt x="195644" y="1220418"/>
                    <a:pt x="192977" y="1221560"/>
                    <a:pt x="190310" y="1221560"/>
                  </a:cubicBezTo>
                  <a:close/>
                  <a:moveTo>
                    <a:pt x="945261" y="1205749"/>
                  </a:moveTo>
                  <a:cubicBezTo>
                    <a:pt x="941927" y="1205749"/>
                    <a:pt x="938689" y="1203939"/>
                    <a:pt x="937070" y="1200796"/>
                  </a:cubicBezTo>
                  <a:cubicBezTo>
                    <a:pt x="934688" y="1196224"/>
                    <a:pt x="936498" y="1190700"/>
                    <a:pt x="940975" y="1188318"/>
                  </a:cubicBezTo>
                  <a:cubicBezTo>
                    <a:pt x="954691" y="1181175"/>
                    <a:pt x="968121" y="1173650"/>
                    <a:pt x="981075" y="1165839"/>
                  </a:cubicBezTo>
                  <a:cubicBezTo>
                    <a:pt x="985456" y="1163172"/>
                    <a:pt x="991172" y="1164601"/>
                    <a:pt x="993743" y="1168983"/>
                  </a:cubicBezTo>
                  <a:cubicBezTo>
                    <a:pt x="996410" y="1173364"/>
                    <a:pt x="994981" y="1179079"/>
                    <a:pt x="990600" y="1181651"/>
                  </a:cubicBezTo>
                  <a:cubicBezTo>
                    <a:pt x="977360" y="1189556"/>
                    <a:pt x="963549" y="1197367"/>
                    <a:pt x="949547" y="1204606"/>
                  </a:cubicBezTo>
                  <a:cubicBezTo>
                    <a:pt x="948214" y="1205368"/>
                    <a:pt x="946690" y="1205749"/>
                    <a:pt x="945261" y="1205749"/>
                  </a:cubicBezTo>
                  <a:close/>
                  <a:moveTo>
                    <a:pt x="2078546" y="1166316"/>
                  </a:moveTo>
                  <a:cubicBezTo>
                    <a:pt x="2078260" y="1166316"/>
                    <a:pt x="2077974" y="1166316"/>
                    <a:pt x="2077688" y="1166316"/>
                  </a:cubicBezTo>
                  <a:cubicBezTo>
                    <a:pt x="2072545" y="1165839"/>
                    <a:pt x="2068830" y="1161363"/>
                    <a:pt x="2069306" y="1156314"/>
                  </a:cubicBezTo>
                  <a:cubicBezTo>
                    <a:pt x="2070068" y="1147551"/>
                    <a:pt x="2070450" y="1138598"/>
                    <a:pt x="2070450" y="1129739"/>
                  </a:cubicBezTo>
                  <a:cubicBezTo>
                    <a:pt x="2070450" y="1123548"/>
                    <a:pt x="2070259" y="1117452"/>
                    <a:pt x="2069877" y="1111261"/>
                  </a:cubicBezTo>
                  <a:cubicBezTo>
                    <a:pt x="2069592" y="1106118"/>
                    <a:pt x="2073402" y="1101736"/>
                    <a:pt x="2078546" y="1101450"/>
                  </a:cubicBezTo>
                  <a:cubicBezTo>
                    <a:pt x="2083594" y="1101260"/>
                    <a:pt x="2088071" y="1104975"/>
                    <a:pt x="2088356" y="1110118"/>
                  </a:cubicBezTo>
                  <a:cubicBezTo>
                    <a:pt x="2088737" y="1116690"/>
                    <a:pt x="2088927" y="1123167"/>
                    <a:pt x="2088927" y="1129739"/>
                  </a:cubicBezTo>
                  <a:cubicBezTo>
                    <a:pt x="2088927" y="1139074"/>
                    <a:pt x="2088547" y="1148599"/>
                    <a:pt x="2087690" y="1157934"/>
                  </a:cubicBezTo>
                  <a:cubicBezTo>
                    <a:pt x="2087308" y="1162696"/>
                    <a:pt x="2083308" y="1166316"/>
                    <a:pt x="2078546" y="1166316"/>
                  </a:cubicBezTo>
                  <a:close/>
                  <a:moveTo>
                    <a:pt x="1024985" y="1157743"/>
                  </a:moveTo>
                  <a:cubicBezTo>
                    <a:pt x="1022033" y="1157743"/>
                    <a:pt x="1019175" y="1156314"/>
                    <a:pt x="1017365" y="1153743"/>
                  </a:cubicBezTo>
                  <a:cubicBezTo>
                    <a:pt x="1014413" y="1149552"/>
                    <a:pt x="1015460" y="1143741"/>
                    <a:pt x="1019651" y="1140884"/>
                  </a:cubicBezTo>
                  <a:cubicBezTo>
                    <a:pt x="1032319" y="1132121"/>
                    <a:pt x="1044702" y="1122881"/>
                    <a:pt x="1056418" y="1113452"/>
                  </a:cubicBezTo>
                  <a:cubicBezTo>
                    <a:pt x="1060418" y="1110213"/>
                    <a:pt x="1066228" y="1110880"/>
                    <a:pt x="1069467" y="1114881"/>
                  </a:cubicBezTo>
                  <a:cubicBezTo>
                    <a:pt x="1072706" y="1118881"/>
                    <a:pt x="1072039" y="1124691"/>
                    <a:pt x="1068038" y="1127930"/>
                  </a:cubicBezTo>
                  <a:cubicBezTo>
                    <a:pt x="1056037" y="1137645"/>
                    <a:pt x="1043273" y="1147170"/>
                    <a:pt x="1030224" y="1156219"/>
                  </a:cubicBezTo>
                  <a:cubicBezTo>
                    <a:pt x="1028700" y="1157172"/>
                    <a:pt x="1026795" y="1157743"/>
                    <a:pt x="1024985" y="1157743"/>
                  </a:cubicBezTo>
                  <a:close/>
                  <a:moveTo>
                    <a:pt x="129254" y="1151933"/>
                  </a:moveTo>
                  <a:cubicBezTo>
                    <a:pt x="126206" y="1151933"/>
                    <a:pt x="123254" y="1150409"/>
                    <a:pt x="121444" y="1147647"/>
                  </a:cubicBezTo>
                  <a:cubicBezTo>
                    <a:pt x="113252" y="1134883"/>
                    <a:pt x="105156" y="1121167"/>
                    <a:pt x="97631" y="1106784"/>
                  </a:cubicBezTo>
                  <a:cubicBezTo>
                    <a:pt x="95250" y="1102212"/>
                    <a:pt x="96964" y="1096688"/>
                    <a:pt x="101537" y="1094306"/>
                  </a:cubicBezTo>
                  <a:cubicBezTo>
                    <a:pt x="106108" y="1091925"/>
                    <a:pt x="111633" y="1093640"/>
                    <a:pt x="114014" y="1098212"/>
                  </a:cubicBezTo>
                  <a:cubicBezTo>
                    <a:pt x="121348" y="1112118"/>
                    <a:pt x="129064" y="1125358"/>
                    <a:pt x="136970" y="1137645"/>
                  </a:cubicBezTo>
                  <a:cubicBezTo>
                    <a:pt x="139732" y="1141931"/>
                    <a:pt x="138494" y="1147647"/>
                    <a:pt x="134207" y="1150409"/>
                  </a:cubicBezTo>
                  <a:cubicBezTo>
                    <a:pt x="132683" y="1151456"/>
                    <a:pt x="130969" y="1151933"/>
                    <a:pt x="129254" y="1151933"/>
                  </a:cubicBezTo>
                  <a:close/>
                  <a:moveTo>
                    <a:pt x="1097280" y="1099355"/>
                  </a:moveTo>
                  <a:cubicBezTo>
                    <a:pt x="1094803" y="1099355"/>
                    <a:pt x="1092327" y="1098402"/>
                    <a:pt x="1090518" y="1096402"/>
                  </a:cubicBezTo>
                  <a:cubicBezTo>
                    <a:pt x="1086993" y="1092687"/>
                    <a:pt x="1087183" y="1086782"/>
                    <a:pt x="1090898" y="1083258"/>
                  </a:cubicBezTo>
                  <a:cubicBezTo>
                    <a:pt x="1102042" y="1072780"/>
                    <a:pt x="1112806" y="1061731"/>
                    <a:pt x="1122902" y="1050587"/>
                  </a:cubicBezTo>
                  <a:cubicBezTo>
                    <a:pt x="1126331" y="1046777"/>
                    <a:pt x="1132237" y="1046491"/>
                    <a:pt x="1135951" y="1049920"/>
                  </a:cubicBezTo>
                  <a:cubicBezTo>
                    <a:pt x="1139762" y="1053349"/>
                    <a:pt x="1140047" y="1059159"/>
                    <a:pt x="1136618" y="1062969"/>
                  </a:cubicBezTo>
                  <a:cubicBezTo>
                    <a:pt x="1126236" y="1074495"/>
                    <a:pt x="1115092" y="1085829"/>
                    <a:pt x="1103567" y="1096688"/>
                  </a:cubicBezTo>
                  <a:cubicBezTo>
                    <a:pt x="1101852" y="1098497"/>
                    <a:pt x="1099566" y="1099355"/>
                    <a:pt x="1097280" y="1099355"/>
                  </a:cubicBezTo>
                  <a:close/>
                  <a:moveTo>
                    <a:pt x="2072640" y="1073828"/>
                  </a:moveTo>
                  <a:cubicBezTo>
                    <a:pt x="2068354" y="1073828"/>
                    <a:pt x="2064544" y="1070875"/>
                    <a:pt x="2063591" y="1066589"/>
                  </a:cubicBezTo>
                  <a:cubicBezTo>
                    <a:pt x="2060258" y="1051730"/>
                    <a:pt x="2055781" y="1037347"/>
                    <a:pt x="2050161" y="1023821"/>
                  </a:cubicBezTo>
                  <a:cubicBezTo>
                    <a:pt x="2048161" y="1019059"/>
                    <a:pt x="2050447" y="1013725"/>
                    <a:pt x="2055209" y="1011725"/>
                  </a:cubicBezTo>
                  <a:cubicBezTo>
                    <a:pt x="2059972" y="1009725"/>
                    <a:pt x="2065401" y="1012010"/>
                    <a:pt x="2067306" y="1016773"/>
                  </a:cubicBezTo>
                  <a:cubicBezTo>
                    <a:pt x="2073307" y="1031346"/>
                    <a:pt x="2078165" y="1046777"/>
                    <a:pt x="2081784" y="1062588"/>
                  </a:cubicBezTo>
                  <a:cubicBezTo>
                    <a:pt x="2082927" y="1067541"/>
                    <a:pt x="2079784" y="1072494"/>
                    <a:pt x="2074735" y="1073637"/>
                  </a:cubicBezTo>
                  <a:cubicBezTo>
                    <a:pt x="2073974" y="1073733"/>
                    <a:pt x="2073307" y="1073828"/>
                    <a:pt x="2072640" y="1073828"/>
                  </a:cubicBezTo>
                  <a:close/>
                  <a:moveTo>
                    <a:pt x="85725" y="1069827"/>
                  </a:moveTo>
                  <a:cubicBezTo>
                    <a:pt x="82105" y="1069827"/>
                    <a:pt x="78772" y="1067732"/>
                    <a:pt x="77248" y="1064303"/>
                  </a:cubicBezTo>
                  <a:cubicBezTo>
                    <a:pt x="71152" y="1050396"/>
                    <a:pt x="65246" y="1035633"/>
                    <a:pt x="59817" y="1020583"/>
                  </a:cubicBezTo>
                  <a:cubicBezTo>
                    <a:pt x="58103" y="1015725"/>
                    <a:pt x="60579" y="1010487"/>
                    <a:pt x="65341" y="1008677"/>
                  </a:cubicBezTo>
                  <a:cubicBezTo>
                    <a:pt x="70104" y="1006962"/>
                    <a:pt x="75438" y="1009439"/>
                    <a:pt x="77248" y="1014201"/>
                  </a:cubicBezTo>
                  <a:cubicBezTo>
                    <a:pt x="82582" y="1028965"/>
                    <a:pt x="88297" y="1043252"/>
                    <a:pt x="94297" y="1056873"/>
                  </a:cubicBezTo>
                  <a:cubicBezTo>
                    <a:pt x="96298" y="1061541"/>
                    <a:pt x="94202" y="1067065"/>
                    <a:pt x="89535" y="1069065"/>
                  </a:cubicBezTo>
                  <a:cubicBezTo>
                    <a:pt x="88202" y="1069637"/>
                    <a:pt x="86963" y="1069827"/>
                    <a:pt x="85725" y="1069827"/>
                  </a:cubicBezTo>
                  <a:close/>
                  <a:moveTo>
                    <a:pt x="1159288" y="1030394"/>
                  </a:moveTo>
                  <a:cubicBezTo>
                    <a:pt x="1157383" y="1030394"/>
                    <a:pt x="1155383" y="1029822"/>
                    <a:pt x="1153763" y="1028489"/>
                  </a:cubicBezTo>
                  <a:cubicBezTo>
                    <a:pt x="1149667" y="1025441"/>
                    <a:pt x="1148906" y="1019630"/>
                    <a:pt x="1151953" y="1015535"/>
                  </a:cubicBezTo>
                  <a:cubicBezTo>
                    <a:pt x="1161098" y="1003343"/>
                    <a:pt x="1169765" y="990675"/>
                    <a:pt x="1177671" y="977911"/>
                  </a:cubicBezTo>
                  <a:cubicBezTo>
                    <a:pt x="1180338" y="973530"/>
                    <a:pt x="1186053" y="972196"/>
                    <a:pt x="1190435" y="974863"/>
                  </a:cubicBezTo>
                  <a:cubicBezTo>
                    <a:pt x="1194816" y="977530"/>
                    <a:pt x="1196149" y="983245"/>
                    <a:pt x="1193483" y="987626"/>
                  </a:cubicBezTo>
                  <a:cubicBezTo>
                    <a:pt x="1185291" y="1000866"/>
                    <a:pt x="1176243" y="1014011"/>
                    <a:pt x="1166812" y="1026679"/>
                  </a:cubicBezTo>
                  <a:cubicBezTo>
                    <a:pt x="1164908" y="1029060"/>
                    <a:pt x="1162145" y="1030394"/>
                    <a:pt x="1159288" y="1030394"/>
                  </a:cubicBezTo>
                  <a:close/>
                  <a:moveTo>
                    <a:pt x="2036921" y="988484"/>
                  </a:moveTo>
                  <a:cubicBezTo>
                    <a:pt x="2033873" y="988484"/>
                    <a:pt x="2031016" y="987055"/>
                    <a:pt x="2029206" y="984293"/>
                  </a:cubicBezTo>
                  <a:cubicBezTo>
                    <a:pt x="2023110" y="975054"/>
                    <a:pt x="2016347" y="966386"/>
                    <a:pt x="2009013" y="958289"/>
                  </a:cubicBezTo>
                  <a:cubicBezTo>
                    <a:pt x="2006441" y="955432"/>
                    <a:pt x="2003679" y="952670"/>
                    <a:pt x="2000917" y="950003"/>
                  </a:cubicBezTo>
                  <a:cubicBezTo>
                    <a:pt x="1997202" y="946479"/>
                    <a:pt x="1997107" y="940573"/>
                    <a:pt x="2000726" y="936858"/>
                  </a:cubicBezTo>
                  <a:cubicBezTo>
                    <a:pt x="2004251" y="933143"/>
                    <a:pt x="2010156" y="933048"/>
                    <a:pt x="2013871" y="936668"/>
                  </a:cubicBezTo>
                  <a:cubicBezTo>
                    <a:pt x="2016919" y="939621"/>
                    <a:pt x="2019871" y="942668"/>
                    <a:pt x="2022729" y="945812"/>
                  </a:cubicBezTo>
                  <a:cubicBezTo>
                    <a:pt x="2030635" y="954575"/>
                    <a:pt x="2038064" y="964005"/>
                    <a:pt x="2044637" y="974006"/>
                  </a:cubicBezTo>
                  <a:cubicBezTo>
                    <a:pt x="2047494" y="978292"/>
                    <a:pt x="2046256" y="984007"/>
                    <a:pt x="2042065" y="986864"/>
                  </a:cubicBezTo>
                  <a:cubicBezTo>
                    <a:pt x="2040541" y="988008"/>
                    <a:pt x="2038731" y="988484"/>
                    <a:pt x="2036921" y="988484"/>
                  </a:cubicBezTo>
                  <a:close/>
                  <a:moveTo>
                    <a:pt x="53721" y="982483"/>
                  </a:moveTo>
                  <a:cubicBezTo>
                    <a:pt x="49721" y="982483"/>
                    <a:pt x="46101" y="979911"/>
                    <a:pt x="44863" y="975911"/>
                  </a:cubicBezTo>
                  <a:cubicBezTo>
                    <a:pt x="40386" y="961242"/>
                    <a:pt x="36195" y="946002"/>
                    <a:pt x="32290" y="930667"/>
                  </a:cubicBezTo>
                  <a:cubicBezTo>
                    <a:pt x="31052" y="925714"/>
                    <a:pt x="34004" y="920666"/>
                    <a:pt x="38957" y="919427"/>
                  </a:cubicBezTo>
                  <a:cubicBezTo>
                    <a:pt x="43910" y="918189"/>
                    <a:pt x="48958" y="921142"/>
                    <a:pt x="50197" y="926095"/>
                  </a:cubicBezTo>
                  <a:cubicBezTo>
                    <a:pt x="54007" y="941145"/>
                    <a:pt x="58198" y="956099"/>
                    <a:pt x="62579" y="970481"/>
                  </a:cubicBezTo>
                  <a:cubicBezTo>
                    <a:pt x="64103" y="975339"/>
                    <a:pt x="61341" y="980578"/>
                    <a:pt x="56388" y="982007"/>
                  </a:cubicBezTo>
                  <a:cubicBezTo>
                    <a:pt x="55531" y="982388"/>
                    <a:pt x="54673" y="982483"/>
                    <a:pt x="53721" y="982483"/>
                  </a:cubicBezTo>
                  <a:close/>
                  <a:moveTo>
                    <a:pt x="1668590" y="968386"/>
                  </a:moveTo>
                  <a:cubicBezTo>
                    <a:pt x="1663637" y="968386"/>
                    <a:pt x="1659541" y="964481"/>
                    <a:pt x="1659350" y="959433"/>
                  </a:cubicBezTo>
                  <a:cubicBezTo>
                    <a:pt x="1659160" y="954289"/>
                    <a:pt x="1663160" y="950003"/>
                    <a:pt x="1668304" y="949812"/>
                  </a:cubicBezTo>
                  <a:cubicBezTo>
                    <a:pt x="1682877" y="949336"/>
                    <a:pt x="1696783" y="946002"/>
                    <a:pt x="1709643" y="939906"/>
                  </a:cubicBezTo>
                  <a:cubicBezTo>
                    <a:pt x="1714310" y="937716"/>
                    <a:pt x="1719834" y="939716"/>
                    <a:pt x="1721930" y="944383"/>
                  </a:cubicBezTo>
                  <a:cubicBezTo>
                    <a:pt x="1724120" y="949050"/>
                    <a:pt x="1722120" y="954575"/>
                    <a:pt x="1717452" y="956670"/>
                  </a:cubicBezTo>
                  <a:cubicBezTo>
                    <a:pt x="1702308" y="963814"/>
                    <a:pt x="1686020" y="967719"/>
                    <a:pt x="1668875" y="968291"/>
                  </a:cubicBezTo>
                  <a:cubicBezTo>
                    <a:pt x="1668780" y="968386"/>
                    <a:pt x="1668685" y="968386"/>
                    <a:pt x="1668590" y="968386"/>
                  </a:cubicBezTo>
                  <a:close/>
                  <a:moveTo>
                    <a:pt x="1622775" y="961718"/>
                  </a:moveTo>
                  <a:cubicBezTo>
                    <a:pt x="1621822" y="961718"/>
                    <a:pt x="1620869" y="961623"/>
                    <a:pt x="1620012" y="961338"/>
                  </a:cubicBezTo>
                  <a:cubicBezTo>
                    <a:pt x="1604962" y="956575"/>
                    <a:pt x="1590103" y="949526"/>
                    <a:pt x="1575911" y="940478"/>
                  </a:cubicBezTo>
                  <a:cubicBezTo>
                    <a:pt x="1571625" y="937716"/>
                    <a:pt x="1570387" y="932001"/>
                    <a:pt x="1573149" y="927714"/>
                  </a:cubicBezTo>
                  <a:cubicBezTo>
                    <a:pt x="1575911" y="923428"/>
                    <a:pt x="1581626" y="922190"/>
                    <a:pt x="1585912" y="924952"/>
                  </a:cubicBezTo>
                  <a:cubicBezTo>
                    <a:pt x="1598771" y="933143"/>
                    <a:pt x="1612106" y="939525"/>
                    <a:pt x="1625632" y="943812"/>
                  </a:cubicBezTo>
                  <a:cubicBezTo>
                    <a:pt x="1630490" y="945335"/>
                    <a:pt x="1633252" y="950574"/>
                    <a:pt x="1631727" y="955432"/>
                  </a:cubicBezTo>
                  <a:cubicBezTo>
                    <a:pt x="1630394" y="959242"/>
                    <a:pt x="1626680" y="961718"/>
                    <a:pt x="1622775" y="961718"/>
                  </a:cubicBezTo>
                  <a:close/>
                  <a:moveTo>
                    <a:pt x="1208151" y="951431"/>
                  </a:moveTo>
                  <a:cubicBezTo>
                    <a:pt x="1206817" y="951431"/>
                    <a:pt x="1205389" y="951146"/>
                    <a:pt x="1204055" y="950479"/>
                  </a:cubicBezTo>
                  <a:cubicBezTo>
                    <a:pt x="1199484" y="948193"/>
                    <a:pt x="1197578" y="942668"/>
                    <a:pt x="1199864" y="938096"/>
                  </a:cubicBezTo>
                  <a:cubicBezTo>
                    <a:pt x="1206532" y="924571"/>
                    <a:pt x="1212723" y="910569"/>
                    <a:pt x="1218152" y="896377"/>
                  </a:cubicBezTo>
                  <a:cubicBezTo>
                    <a:pt x="1219962" y="891614"/>
                    <a:pt x="1225391" y="889233"/>
                    <a:pt x="1230154" y="891043"/>
                  </a:cubicBezTo>
                  <a:cubicBezTo>
                    <a:pt x="1234916" y="892853"/>
                    <a:pt x="1237298" y="898187"/>
                    <a:pt x="1235488" y="903045"/>
                  </a:cubicBezTo>
                  <a:cubicBezTo>
                    <a:pt x="1229868" y="917713"/>
                    <a:pt x="1223486" y="932286"/>
                    <a:pt x="1216533" y="946383"/>
                  </a:cubicBezTo>
                  <a:cubicBezTo>
                    <a:pt x="1214819" y="949526"/>
                    <a:pt x="1211485" y="951431"/>
                    <a:pt x="1208151" y="951431"/>
                  </a:cubicBezTo>
                  <a:close/>
                  <a:moveTo>
                    <a:pt x="1752410" y="932191"/>
                  </a:moveTo>
                  <a:cubicBezTo>
                    <a:pt x="1749552" y="932191"/>
                    <a:pt x="1746790" y="930858"/>
                    <a:pt x="1744980" y="928476"/>
                  </a:cubicBezTo>
                  <a:cubicBezTo>
                    <a:pt x="1741932" y="924380"/>
                    <a:pt x="1742789" y="918570"/>
                    <a:pt x="1746885" y="915522"/>
                  </a:cubicBezTo>
                  <a:cubicBezTo>
                    <a:pt x="1752505" y="911331"/>
                    <a:pt x="1759077" y="906474"/>
                    <a:pt x="1765935" y="902187"/>
                  </a:cubicBezTo>
                  <a:cubicBezTo>
                    <a:pt x="1773079" y="897710"/>
                    <a:pt x="1780603" y="893710"/>
                    <a:pt x="1788319" y="890376"/>
                  </a:cubicBezTo>
                  <a:cubicBezTo>
                    <a:pt x="1792986" y="888376"/>
                    <a:pt x="1798510" y="890471"/>
                    <a:pt x="1800511" y="895139"/>
                  </a:cubicBezTo>
                  <a:cubicBezTo>
                    <a:pt x="1802511" y="899806"/>
                    <a:pt x="1800415" y="905330"/>
                    <a:pt x="1795748" y="907331"/>
                  </a:cubicBezTo>
                  <a:cubicBezTo>
                    <a:pt x="1788890" y="910379"/>
                    <a:pt x="1782128" y="913903"/>
                    <a:pt x="1775841" y="917808"/>
                  </a:cubicBezTo>
                  <a:cubicBezTo>
                    <a:pt x="1769555" y="921809"/>
                    <a:pt x="1763268" y="926381"/>
                    <a:pt x="1757934" y="930286"/>
                  </a:cubicBezTo>
                  <a:cubicBezTo>
                    <a:pt x="1756219" y="931620"/>
                    <a:pt x="1754315" y="932191"/>
                    <a:pt x="1752410" y="932191"/>
                  </a:cubicBezTo>
                  <a:close/>
                  <a:moveTo>
                    <a:pt x="1970532" y="924476"/>
                  </a:moveTo>
                  <a:cubicBezTo>
                    <a:pt x="1968913" y="924476"/>
                    <a:pt x="1967294" y="924095"/>
                    <a:pt x="1965769" y="923142"/>
                  </a:cubicBezTo>
                  <a:cubicBezTo>
                    <a:pt x="1953101" y="915522"/>
                    <a:pt x="1939481" y="909236"/>
                    <a:pt x="1925479" y="904473"/>
                  </a:cubicBezTo>
                  <a:cubicBezTo>
                    <a:pt x="1920621" y="902854"/>
                    <a:pt x="1918050" y="897615"/>
                    <a:pt x="1919669" y="892758"/>
                  </a:cubicBezTo>
                  <a:cubicBezTo>
                    <a:pt x="1921288" y="887900"/>
                    <a:pt x="1926526" y="885233"/>
                    <a:pt x="1931384" y="886947"/>
                  </a:cubicBezTo>
                  <a:cubicBezTo>
                    <a:pt x="1946719" y="892091"/>
                    <a:pt x="1961484" y="898949"/>
                    <a:pt x="1975294" y="907235"/>
                  </a:cubicBezTo>
                  <a:cubicBezTo>
                    <a:pt x="1979676" y="909902"/>
                    <a:pt x="1981105" y="915522"/>
                    <a:pt x="1978438" y="919904"/>
                  </a:cubicBezTo>
                  <a:cubicBezTo>
                    <a:pt x="1976723" y="922856"/>
                    <a:pt x="1973675" y="924476"/>
                    <a:pt x="1970532" y="924476"/>
                  </a:cubicBezTo>
                  <a:close/>
                  <a:moveTo>
                    <a:pt x="1544955" y="912474"/>
                  </a:moveTo>
                  <a:cubicBezTo>
                    <a:pt x="1542574" y="912474"/>
                    <a:pt x="1540097" y="911522"/>
                    <a:pt x="1538287" y="909617"/>
                  </a:cubicBezTo>
                  <a:cubicBezTo>
                    <a:pt x="1526858" y="897806"/>
                    <a:pt x="1516951" y="884756"/>
                    <a:pt x="1508760" y="871041"/>
                  </a:cubicBezTo>
                  <a:cubicBezTo>
                    <a:pt x="1506188" y="866659"/>
                    <a:pt x="1507617" y="860944"/>
                    <a:pt x="1511999" y="858372"/>
                  </a:cubicBezTo>
                  <a:cubicBezTo>
                    <a:pt x="1516380" y="855801"/>
                    <a:pt x="1522095" y="857229"/>
                    <a:pt x="1524667" y="861611"/>
                  </a:cubicBezTo>
                  <a:cubicBezTo>
                    <a:pt x="1532001" y="874088"/>
                    <a:pt x="1541050" y="885995"/>
                    <a:pt x="1551527" y="896758"/>
                  </a:cubicBezTo>
                  <a:cubicBezTo>
                    <a:pt x="1555051" y="900473"/>
                    <a:pt x="1554956" y="906283"/>
                    <a:pt x="1551337" y="909807"/>
                  </a:cubicBezTo>
                  <a:cubicBezTo>
                    <a:pt x="1549622" y="911522"/>
                    <a:pt x="1547336" y="912474"/>
                    <a:pt x="1544955" y="912474"/>
                  </a:cubicBezTo>
                  <a:close/>
                  <a:moveTo>
                    <a:pt x="1836610" y="895615"/>
                  </a:moveTo>
                  <a:cubicBezTo>
                    <a:pt x="1832039" y="895615"/>
                    <a:pt x="1828038" y="892281"/>
                    <a:pt x="1827467" y="887614"/>
                  </a:cubicBezTo>
                  <a:cubicBezTo>
                    <a:pt x="1826800" y="882566"/>
                    <a:pt x="1830324" y="877899"/>
                    <a:pt x="1835372" y="877137"/>
                  </a:cubicBezTo>
                  <a:cubicBezTo>
                    <a:pt x="1851184" y="874946"/>
                    <a:pt x="1867662" y="874755"/>
                    <a:pt x="1884045" y="876470"/>
                  </a:cubicBezTo>
                  <a:cubicBezTo>
                    <a:pt x="1889093" y="877041"/>
                    <a:pt x="1892808" y="881518"/>
                    <a:pt x="1892332" y="886662"/>
                  </a:cubicBezTo>
                  <a:cubicBezTo>
                    <a:pt x="1891760" y="891710"/>
                    <a:pt x="1887188" y="895425"/>
                    <a:pt x="1882140" y="894948"/>
                  </a:cubicBezTo>
                  <a:cubicBezTo>
                    <a:pt x="1867281" y="893424"/>
                    <a:pt x="1852327" y="893615"/>
                    <a:pt x="1837944" y="895520"/>
                  </a:cubicBezTo>
                  <a:cubicBezTo>
                    <a:pt x="1837468" y="895615"/>
                    <a:pt x="1837087" y="895615"/>
                    <a:pt x="1836610" y="895615"/>
                  </a:cubicBezTo>
                  <a:close/>
                  <a:moveTo>
                    <a:pt x="30861" y="892281"/>
                  </a:moveTo>
                  <a:cubicBezTo>
                    <a:pt x="26575" y="892281"/>
                    <a:pt x="22670" y="889233"/>
                    <a:pt x="21812" y="884852"/>
                  </a:cubicBezTo>
                  <a:cubicBezTo>
                    <a:pt x="18669" y="869612"/>
                    <a:pt x="15812" y="854086"/>
                    <a:pt x="13240" y="838655"/>
                  </a:cubicBezTo>
                  <a:cubicBezTo>
                    <a:pt x="12382" y="833607"/>
                    <a:pt x="15812" y="828845"/>
                    <a:pt x="20860" y="827988"/>
                  </a:cubicBezTo>
                  <a:cubicBezTo>
                    <a:pt x="26003" y="827130"/>
                    <a:pt x="30671" y="830559"/>
                    <a:pt x="31528" y="835608"/>
                  </a:cubicBezTo>
                  <a:cubicBezTo>
                    <a:pt x="34004" y="850752"/>
                    <a:pt x="36862" y="865992"/>
                    <a:pt x="39910" y="880946"/>
                  </a:cubicBezTo>
                  <a:cubicBezTo>
                    <a:pt x="40957" y="885995"/>
                    <a:pt x="37719" y="890852"/>
                    <a:pt x="32671" y="891900"/>
                  </a:cubicBezTo>
                  <a:cubicBezTo>
                    <a:pt x="32099" y="892281"/>
                    <a:pt x="31432" y="892281"/>
                    <a:pt x="30861" y="892281"/>
                  </a:cubicBezTo>
                  <a:close/>
                  <a:moveTo>
                    <a:pt x="1241298" y="864849"/>
                  </a:moveTo>
                  <a:cubicBezTo>
                    <a:pt x="1240441" y="864849"/>
                    <a:pt x="1239583" y="864754"/>
                    <a:pt x="1238821" y="864468"/>
                  </a:cubicBezTo>
                  <a:cubicBezTo>
                    <a:pt x="1233869" y="863135"/>
                    <a:pt x="1231011" y="857991"/>
                    <a:pt x="1232440" y="853038"/>
                  </a:cubicBezTo>
                  <a:cubicBezTo>
                    <a:pt x="1236535" y="838560"/>
                    <a:pt x="1239965" y="823606"/>
                    <a:pt x="1242727" y="808652"/>
                  </a:cubicBezTo>
                  <a:cubicBezTo>
                    <a:pt x="1243679" y="803604"/>
                    <a:pt x="1248442" y="800365"/>
                    <a:pt x="1253490" y="801222"/>
                  </a:cubicBezTo>
                  <a:cubicBezTo>
                    <a:pt x="1258538" y="802175"/>
                    <a:pt x="1261872" y="807033"/>
                    <a:pt x="1260919" y="812081"/>
                  </a:cubicBezTo>
                  <a:cubicBezTo>
                    <a:pt x="1258062" y="827606"/>
                    <a:pt x="1254442" y="843132"/>
                    <a:pt x="1250251" y="858087"/>
                  </a:cubicBezTo>
                  <a:cubicBezTo>
                    <a:pt x="1249108" y="862182"/>
                    <a:pt x="1245394" y="864849"/>
                    <a:pt x="1241298" y="864849"/>
                  </a:cubicBezTo>
                  <a:close/>
                  <a:moveTo>
                    <a:pt x="1497901" y="833131"/>
                  </a:moveTo>
                  <a:cubicBezTo>
                    <a:pt x="1493996" y="833131"/>
                    <a:pt x="1490472" y="830655"/>
                    <a:pt x="1489139" y="826845"/>
                  </a:cubicBezTo>
                  <a:cubicBezTo>
                    <a:pt x="1484281" y="812462"/>
                    <a:pt x="1480280" y="796841"/>
                    <a:pt x="1477328" y="780553"/>
                  </a:cubicBezTo>
                  <a:cubicBezTo>
                    <a:pt x="1476375" y="775505"/>
                    <a:pt x="1479709" y="770742"/>
                    <a:pt x="1484757" y="769790"/>
                  </a:cubicBezTo>
                  <a:cubicBezTo>
                    <a:pt x="1489805" y="768837"/>
                    <a:pt x="1494663" y="772171"/>
                    <a:pt x="1495520" y="777219"/>
                  </a:cubicBezTo>
                  <a:cubicBezTo>
                    <a:pt x="1498377" y="792650"/>
                    <a:pt x="1502092" y="807413"/>
                    <a:pt x="1506665" y="820939"/>
                  </a:cubicBezTo>
                  <a:cubicBezTo>
                    <a:pt x="1508284" y="825797"/>
                    <a:pt x="1505712" y="831035"/>
                    <a:pt x="1500854" y="832655"/>
                  </a:cubicBezTo>
                  <a:cubicBezTo>
                    <a:pt x="1499902" y="832941"/>
                    <a:pt x="1498854" y="833131"/>
                    <a:pt x="1497901" y="833131"/>
                  </a:cubicBezTo>
                  <a:close/>
                  <a:moveTo>
                    <a:pt x="15907" y="800460"/>
                  </a:moveTo>
                  <a:cubicBezTo>
                    <a:pt x="11239" y="800460"/>
                    <a:pt x="7239" y="797031"/>
                    <a:pt x="6763" y="792269"/>
                  </a:cubicBezTo>
                  <a:cubicBezTo>
                    <a:pt x="4858" y="776457"/>
                    <a:pt x="3334" y="760741"/>
                    <a:pt x="2286" y="745501"/>
                  </a:cubicBezTo>
                  <a:cubicBezTo>
                    <a:pt x="1905" y="740358"/>
                    <a:pt x="5715" y="735976"/>
                    <a:pt x="10858" y="735595"/>
                  </a:cubicBezTo>
                  <a:cubicBezTo>
                    <a:pt x="15907" y="735214"/>
                    <a:pt x="20383" y="739024"/>
                    <a:pt x="20764" y="744167"/>
                  </a:cubicBezTo>
                  <a:cubicBezTo>
                    <a:pt x="21812" y="759122"/>
                    <a:pt x="23336" y="774552"/>
                    <a:pt x="25146" y="790078"/>
                  </a:cubicBezTo>
                  <a:cubicBezTo>
                    <a:pt x="25717" y="795126"/>
                    <a:pt x="22098" y="799793"/>
                    <a:pt x="17050" y="800365"/>
                  </a:cubicBezTo>
                  <a:cubicBezTo>
                    <a:pt x="16573" y="800460"/>
                    <a:pt x="16192" y="800460"/>
                    <a:pt x="15907" y="800460"/>
                  </a:cubicBezTo>
                  <a:close/>
                  <a:moveTo>
                    <a:pt x="1258348" y="773695"/>
                  </a:moveTo>
                  <a:cubicBezTo>
                    <a:pt x="1258062" y="773695"/>
                    <a:pt x="1257681" y="773695"/>
                    <a:pt x="1257395" y="773695"/>
                  </a:cubicBezTo>
                  <a:cubicBezTo>
                    <a:pt x="1252347" y="773219"/>
                    <a:pt x="1248632" y="768647"/>
                    <a:pt x="1249108" y="763599"/>
                  </a:cubicBezTo>
                  <a:cubicBezTo>
                    <a:pt x="1250633" y="748644"/>
                    <a:pt x="1251585" y="733309"/>
                    <a:pt x="1251871" y="717974"/>
                  </a:cubicBezTo>
                  <a:cubicBezTo>
                    <a:pt x="1251966" y="712830"/>
                    <a:pt x="1256252" y="709020"/>
                    <a:pt x="1261301" y="708925"/>
                  </a:cubicBezTo>
                  <a:cubicBezTo>
                    <a:pt x="1266444" y="709020"/>
                    <a:pt x="1270444" y="713306"/>
                    <a:pt x="1270350" y="718355"/>
                  </a:cubicBezTo>
                  <a:cubicBezTo>
                    <a:pt x="1269968" y="734262"/>
                    <a:pt x="1269016" y="750073"/>
                    <a:pt x="1267492" y="765408"/>
                  </a:cubicBezTo>
                  <a:cubicBezTo>
                    <a:pt x="1267111" y="770171"/>
                    <a:pt x="1263110" y="773695"/>
                    <a:pt x="1258348" y="773695"/>
                  </a:cubicBezTo>
                  <a:close/>
                  <a:moveTo>
                    <a:pt x="1480661" y="741977"/>
                  </a:moveTo>
                  <a:cubicBezTo>
                    <a:pt x="1475899" y="741977"/>
                    <a:pt x="1471803" y="738262"/>
                    <a:pt x="1471422" y="733404"/>
                  </a:cubicBezTo>
                  <a:cubicBezTo>
                    <a:pt x="1470375" y="719021"/>
                    <a:pt x="1469708" y="703686"/>
                    <a:pt x="1469612" y="686351"/>
                  </a:cubicBezTo>
                  <a:cubicBezTo>
                    <a:pt x="1469612" y="681207"/>
                    <a:pt x="1473708" y="677016"/>
                    <a:pt x="1478756" y="677016"/>
                  </a:cubicBezTo>
                  <a:cubicBezTo>
                    <a:pt x="1478756" y="677016"/>
                    <a:pt x="1478851" y="677016"/>
                    <a:pt x="1478851" y="677016"/>
                  </a:cubicBezTo>
                  <a:cubicBezTo>
                    <a:pt x="1483900" y="677016"/>
                    <a:pt x="1488091" y="681112"/>
                    <a:pt x="1488091" y="686160"/>
                  </a:cubicBezTo>
                  <a:cubicBezTo>
                    <a:pt x="1488281" y="703115"/>
                    <a:pt x="1488852" y="718069"/>
                    <a:pt x="1489901" y="732071"/>
                  </a:cubicBezTo>
                  <a:cubicBezTo>
                    <a:pt x="1490281" y="737214"/>
                    <a:pt x="1486471" y="741596"/>
                    <a:pt x="1481328" y="741977"/>
                  </a:cubicBezTo>
                  <a:cubicBezTo>
                    <a:pt x="1481137" y="741977"/>
                    <a:pt x="1480852" y="741977"/>
                    <a:pt x="1480661" y="741977"/>
                  </a:cubicBezTo>
                  <a:close/>
                  <a:moveTo>
                    <a:pt x="968026" y="714354"/>
                  </a:moveTo>
                  <a:cubicBezTo>
                    <a:pt x="960120" y="714354"/>
                    <a:pt x="952024" y="713402"/>
                    <a:pt x="944023" y="711497"/>
                  </a:cubicBezTo>
                  <a:cubicBezTo>
                    <a:pt x="939070" y="710354"/>
                    <a:pt x="935927" y="705305"/>
                    <a:pt x="937070" y="700352"/>
                  </a:cubicBezTo>
                  <a:cubicBezTo>
                    <a:pt x="938213" y="695400"/>
                    <a:pt x="943261" y="692256"/>
                    <a:pt x="948214" y="693399"/>
                  </a:cubicBezTo>
                  <a:cubicBezTo>
                    <a:pt x="962311" y="696638"/>
                    <a:pt x="976122" y="696542"/>
                    <a:pt x="989457" y="692828"/>
                  </a:cubicBezTo>
                  <a:lnTo>
                    <a:pt x="994505" y="710639"/>
                  </a:lnTo>
                  <a:lnTo>
                    <a:pt x="994315" y="710735"/>
                  </a:lnTo>
                  <a:cubicBezTo>
                    <a:pt x="985742" y="713211"/>
                    <a:pt x="976884" y="714354"/>
                    <a:pt x="968026" y="714354"/>
                  </a:cubicBezTo>
                  <a:close/>
                  <a:moveTo>
                    <a:pt x="9335" y="707687"/>
                  </a:moveTo>
                  <a:cubicBezTo>
                    <a:pt x="4286" y="707687"/>
                    <a:pt x="190" y="703591"/>
                    <a:pt x="95" y="698543"/>
                  </a:cubicBezTo>
                  <a:cubicBezTo>
                    <a:pt x="0" y="695114"/>
                    <a:pt x="0" y="691875"/>
                    <a:pt x="0" y="688542"/>
                  </a:cubicBezTo>
                  <a:cubicBezTo>
                    <a:pt x="0" y="675111"/>
                    <a:pt x="476" y="662538"/>
                    <a:pt x="1238" y="651204"/>
                  </a:cubicBezTo>
                  <a:cubicBezTo>
                    <a:pt x="1619" y="646155"/>
                    <a:pt x="6096" y="642250"/>
                    <a:pt x="11144" y="642631"/>
                  </a:cubicBezTo>
                  <a:cubicBezTo>
                    <a:pt x="16288" y="643012"/>
                    <a:pt x="20098" y="647489"/>
                    <a:pt x="19717" y="652537"/>
                  </a:cubicBezTo>
                  <a:cubicBezTo>
                    <a:pt x="18860" y="663396"/>
                    <a:pt x="18479" y="675492"/>
                    <a:pt x="18479" y="688542"/>
                  </a:cubicBezTo>
                  <a:cubicBezTo>
                    <a:pt x="18479" y="691685"/>
                    <a:pt x="18479" y="694923"/>
                    <a:pt x="18574" y="698257"/>
                  </a:cubicBezTo>
                  <a:cubicBezTo>
                    <a:pt x="18669" y="703401"/>
                    <a:pt x="14573" y="707592"/>
                    <a:pt x="9430" y="707687"/>
                  </a:cubicBezTo>
                  <a:cubicBezTo>
                    <a:pt x="9430" y="707687"/>
                    <a:pt x="9335" y="707687"/>
                    <a:pt x="9335" y="707687"/>
                  </a:cubicBezTo>
                  <a:close/>
                  <a:moveTo>
                    <a:pt x="903732" y="693113"/>
                  </a:moveTo>
                  <a:cubicBezTo>
                    <a:pt x="902017" y="693113"/>
                    <a:pt x="900303" y="692637"/>
                    <a:pt x="898779" y="691685"/>
                  </a:cubicBezTo>
                  <a:cubicBezTo>
                    <a:pt x="886492" y="683874"/>
                    <a:pt x="874109" y="674063"/>
                    <a:pt x="860965" y="661967"/>
                  </a:cubicBezTo>
                  <a:cubicBezTo>
                    <a:pt x="857250" y="658538"/>
                    <a:pt x="856964" y="652632"/>
                    <a:pt x="860488" y="648917"/>
                  </a:cubicBezTo>
                  <a:cubicBezTo>
                    <a:pt x="864013" y="645108"/>
                    <a:pt x="869823" y="644917"/>
                    <a:pt x="873538" y="648441"/>
                  </a:cubicBezTo>
                  <a:cubicBezTo>
                    <a:pt x="885825" y="659871"/>
                    <a:pt x="897350" y="668920"/>
                    <a:pt x="908685" y="676159"/>
                  </a:cubicBezTo>
                  <a:cubicBezTo>
                    <a:pt x="912971" y="678921"/>
                    <a:pt x="914305" y="684636"/>
                    <a:pt x="911542" y="688922"/>
                  </a:cubicBezTo>
                  <a:cubicBezTo>
                    <a:pt x="909733" y="691589"/>
                    <a:pt x="906780" y="693113"/>
                    <a:pt x="903732" y="693113"/>
                  </a:cubicBezTo>
                  <a:close/>
                  <a:moveTo>
                    <a:pt x="1032034" y="688160"/>
                  </a:moveTo>
                  <a:cubicBezTo>
                    <a:pt x="1029557" y="688160"/>
                    <a:pt x="1026985" y="687113"/>
                    <a:pt x="1025176" y="685113"/>
                  </a:cubicBezTo>
                  <a:cubicBezTo>
                    <a:pt x="1021747" y="681302"/>
                    <a:pt x="1021937" y="675492"/>
                    <a:pt x="1025747" y="672063"/>
                  </a:cubicBezTo>
                  <a:cubicBezTo>
                    <a:pt x="1032129" y="666253"/>
                    <a:pt x="1038035" y="659490"/>
                    <a:pt x="1043273" y="651966"/>
                  </a:cubicBezTo>
                  <a:cubicBezTo>
                    <a:pt x="1046417" y="647393"/>
                    <a:pt x="1049369" y="642631"/>
                    <a:pt x="1052036" y="637773"/>
                  </a:cubicBezTo>
                  <a:cubicBezTo>
                    <a:pt x="1054513" y="633296"/>
                    <a:pt x="1060133" y="631582"/>
                    <a:pt x="1064609" y="634059"/>
                  </a:cubicBezTo>
                  <a:cubicBezTo>
                    <a:pt x="1069086" y="636535"/>
                    <a:pt x="1070801" y="642155"/>
                    <a:pt x="1068324" y="646631"/>
                  </a:cubicBezTo>
                  <a:cubicBezTo>
                    <a:pt x="1065276" y="652156"/>
                    <a:pt x="1062037" y="657490"/>
                    <a:pt x="1058418" y="662634"/>
                  </a:cubicBezTo>
                  <a:cubicBezTo>
                    <a:pt x="1052418" y="671206"/>
                    <a:pt x="1045655" y="679017"/>
                    <a:pt x="1038225" y="685779"/>
                  </a:cubicBezTo>
                  <a:cubicBezTo>
                    <a:pt x="1036510" y="687399"/>
                    <a:pt x="1034320" y="688160"/>
                    <a:pt x="1032034" y="688160"/>
                  </a:cubicBezTo>
                  <a:close/>
                  <a:moveTo>
                    <a:pt x="1260539" y="680826"/>
                  </a:moveTo>
                  <a:cubicBezTo>
                    <a:pt x="1255681" y="680826"/>
                    <a:pt x="1251585" y="677016"/>
                    <a:pt x="1251300" y="672063"/>
                  </a:cubicBezTo>
                  <a:cubicBezTo>
                    <a:pt x="1250537" y="657109"/>
                    <a:pt x="1249299" y="641679"/>
                    <a:pt x="1247489" y="626343"/>
                  </a:cubicBezTo>
                  <a:cubicBezTo>
                    <a:pt x="1246918" y="621295"/>
                    <a:pt x="1250537" y="616628"/>
                    <a:pt x="1255585" y="616056"/>
                  </a:cubicBezTo>
                  <a:cubicBezTo>
                    <a:pt x="1260729" y="615485"/>
                    <a:pt x="1265301" y="619104"/>
                    <a:pt x="1265873" y="624152"/>
                  </a:cubicBezTo>
                  <a:cubicBezTo>
                    <a:pt x="1267682" y="639964"/>
                    <a:pt x="1269016" y="655776"/>
                    <a:pt x="1269777" y="671111"/>
                  </a:cubicBezTo>
                  <a:cubicBezTo>
                    <a:pt x="1270064" y="676254"/>
                    <a:pt x="1266063" y="680541"/>
                    <a:pt x="1261015" y="680826"/>
                  </a:cubicBezTo>
                  <a:cubicBezTo>
                    <a:pt x="1260825" y="680826"/>
                    <a:pt x="1260634" y="680826"/>
                    <a:pt x="1260539" y="680826"/>
                  </a:cubicBezTo>
                  <a:close/>
                  <a:moveTo>
                    <a:pt x="1479233" y="649013"/>
                  </a:moveTo>
                  <a:cubicBezTo>
                    <a:pt x="1479137" y="649013"/>
                    <a:pt x="1479137" y="649013"/>
                    <a:pt x="1479042" y="649013"/>
                  </a:cubicBezTo>
                  <a:cubicBezTo>
                    <a:pt x="1473899" y="648917"/>
                    <a:pt x="1469898" y="644631"/>
                    <a:pt x="1469993" y="639583"/>
                  </a:cubicBezTo>
                  <a:lnTo>
                    <a:pt x="1470375" y="623391"/>
                  </a:lnTo>
                  <a:cubicBezTo>
                    <a:pt x="1470565" y="615389"/>
                    <a:pt x="1470755" y="607484"/>
                    <a:pt x="1470851" y="599578"/>
                  </a:cubicBezTo>
                  <a:lnTo>
                    <a:pt x="1470946" y="593101"/>
                  </a:lnTo>
                  <a:cubicBezTo>
                    <a:pt x="1471041" y="588053"/>
                    <a:pt x="1475137" y="583957"/>
                    <a:pt x="1480185" y="583957"/>
                  </a:cubicBezTo>
                  <a:cubicBezTo>
                    <a:pt x="1480280" y="583957"/>
                    <a:pt x="1480280" y="583957"/>
                    <a:pt x="1480280" y="583957"/>
                  </a:cubicBezTo>
                  <a:cubicBezTo>
                    <a:pt x="1485424" y="584052"/>
                    <a:pt x="1489519" y="588243"/>
                    <a:pt x="1489425" y="593387"/>
                  </a:cubicBezTo>
                  <a:lnTo>
                    <a:pt x="1489329" y="599864"/>
                  </a:lnTo>
                  <a:cubicBezTo>
                    <a:pt x="1489234" y="607770"/>
                    <a:pt x="1489043" y="615771"/>
                    <a:pt x="1488852" y="623771"/>
                  </a:cubicBezTo>
                  <a:lnTo>
                    <a:pt x="1488472" y="639964"/>
                  </a:lnTo>
                  <a:cubicBezTo>
                    <a:pt x="1488376" y="645012"/>
                    <a:pt x="1484281" y="649013"/>
                    <a:pt x="1479233" y="649013"/>
                  </a:cubicBezTo>
                  <a:close/>
                  <a:moveTo>
                    <a:pt x="834771" y="631010"/>
                  </a:moveTo>
                  <a:cubicBezTo>
                    <a:pt x="832199" y="631010"/>
                    <a:pt x="829723" y="629963"/>
                    <a:pt x="827913" y="627963"/>
                  </a:cubicBezTo>
                  <a:lnTo>
                    <a:pt x="821912" y="621200"/>
                  </a:lnTo>
                  <a:cubicBezTo>
                    <a:pt x="813721" y="611865"/>
                    <a:pt x="805434" y="602531"/>
                    <a:pt x="797052" y="593196"/>
                  </a:cubicBezTo>
                  <a:cubicBezTo>
                    <a:pt x="793623" y="589386"/>
                    <a:pt x="793909" y="583576"/>
                    <a:pt x="797719" y="580147"/>
                  </a:cubicBezTo>
                  <a:cubicBezTo>
                    <a:pt x="801529" y="576718"/>
                    <a:pt x="807434" y="577004"/>
                    <a:pt x="810768" y="580814"/>
                  </a:cubicBezTo>
                  <a:cubicBezTo>
                    <a:pt x="819150" y="590148"/>
                    <a:pt x="827437" y="599578"/>
                    <a:pt x="835723" y="609008"/>
                  </a:cubicBezTo>
                  <a:lnTo>
                    <a:pt x="841629" y="615675"/>
                  </a:lnTo>
                  <a:cubicBezTo>
                    <a:pt x="845058" y="619485"/>
                    <a:pt x="844772" y="625296"/>
                    <a:pt x="840962" y="628725"/>
                  </a:cubicBezTo>
                  <a:cubicBezTo>
                    <a:pt x="839248" y="630249"/>
                    <a:pt x="836962" y="631010"/>
                    <a:pt x="834771" y="631010"/>
                  </a:cubicBezTo>
                  <a:close/>
                  <a:moveTo>
                    <a:pt x="16859" y="615104"/>
                  </a:moveTo>
                  <a:cubicBezTo>
                    <a:pt x="16288" y="615104"/>
                    <a:pt x="15716" y="615009"/>
                    <a:pt x="15049" y="614913"/>
                  </a:cubicBezTo>
                  <a:cubicBezTo>
                    <a:pt x="10001" y="613961"/>
                    <a:pt x="6763" y="609103"/>
                    <a:pt x="7715" y="604055"/>
                  </a:cubicBezTo>
                  <a:cubicBezTo>
                    <a:pt x="10763" y="588434"/>
                    <a:pt x="14573" y="573003"/>
                    <a:pt x="19145" y="557954"/>
                  </a:cubicBezTo>
                  <a:cubicBezTo>
                    <a:pt x="20669" y="553096"/>
                    <a:pt x="25813" y="550238"/>
                    <a:pt x="30671" y="551763"/>
                  </a:cubicBezTo>
                  <a:cubicBezTo>
                    <a:pt x="35528" y="553287"/>
                    <a:pt x="38290" y="558430"/>
                    <a:pt x="36862" y="563288"/>
                  </a:cubicBezTo>
                  <a:cubicBezTo>
                    <a:pt x="32480" y="577671"/>
                    <a:pt x="28765" y="592530"/>
                    <a:pt x="25908" y="607484"/>
                  </a:cubicBezTo>
                  <a:cubicBezTo>
                    <a:pt x="25146" y="612056"/>
                    <a:pt x="21241" y="615104"/>
                    <a:pt x="16859" y="615104"/>
                  </a:cubicBezTo>
                  <a:close/>
                  <a:moveTo>
                    <a:pt x="1077087" y="608341"/>
                  </a:moveTo>
                  <a:cubicBezTo>
                    <a:pt x="1076325" y="608341"/>
                    <a:pt x="1075468" y="608246"/>
                    <a:pt x="1074706" y="608055"/>
                  </a:cubicBezTo>
                  <a:cubicBezTo>
                    <a:pt x="1069752" y="606722"/>
                    <a:pt x="1066800" y="601674"/>
                    <a:pt x="1068133" y="596721"/>
                  </a:cubicBezTo>
                  <a:cubicBezTo>
                    <a:pt x="1071658" y="583767"/>
                    <a:pt x="1074325" y="569574"/>
                    <a:pt x="1076611" y="552239"/>
                  </a:cubicBezTo>
                  <a:cubicBezTo>
                    <a:pt x="1077278" y="547191"/>
                    <a:pt x="1082040" y="543571"/>
                    <a:pt x="1086993" y="544238"/>
                  </a:cubicBezTo>
                  <a:cubicBezTo>
                    <a:pt x="1092041" y="544905"/>
                    <a:pt x="1095661" y="549572"/>
                    <a:pt x="1094994" y="554620"/>
                  </a:cubicBezTo>
                  <a:cubicBezTo>
                    <a:pt x="1092613" y="572813"/>
                    <a:pt x="1089755" y="587672"/>
                    <a:pt x="1086040" y="601483"/>
                  </a:cubicBezTo>
                  <a:cubicBezTo>
                    <a:pt x="1084993" y="605579"/>
                    <a:pt x="1081183" y="608341"/>
                    <a:pt x="1077087" y="608341"/>
                  </a:cubicBezTo>
                  <a:close/>
                  <a:moveTo>
                    <a:pt x="1249966" y="588434"/>
                  </a:moveTo>
                  <a:cubicBezTo>
                    <a:pt x="1245584" y="588434"/>
                    <a:pt x="1241679" y="585291"/>
                    <a:pt x="1240822" y="580814"/>
                  </a:cubicBezTo>
                  <a:cubicBezTo>
                    <a:pt x="1238250" y="566050"/>
                    <a:pt x="1235107" y="550905"/>
                    <a:pt x="1231583" y="535760"/>
                  </a:cubicBezTo>
                  <a:cubicBezTo>
                    <a:pt x="1230440" y="530808"/>
                    <a:pt x="1233487" y="525759"/>
                    <a:pt x="1238536" y="524616"/>
                  </a:cubicBezTo>
                  <a:cubicBezTo>
                    <a:pt x="1243489" y="523473"/>
                    <a:pt x="1248537" y="526617"/>
                    <a:pt x="1249680" y="531570"/>
                  </a:cubicBezTo>
                  <a:cubicBezTo>
                    <a:pt x="1253299" y="547000"/>
                    <a:pt x="1256443" y="562526"/>
                    <a:pt x="1259110" y="577575"/>
                  </a:cubicBezTo>
                  <a:cubicBezTo>
                    <a:pt x="1259967" y="582624"/>
                    <a:pt x="1256634" y="587386"/>
                    <a:pt x="1251585" y="588338"/>
                  </a:cubicBezTo>
                  <a:cubicBezTo>
                    <a:pt x="1251014" y="588434"/>
                    <a:pt x="1250442" y="588434"/>
                    <a:pt x="1249966" y="588434"/>
                  </a:cubicBezTo>
                  <a:close/>
                  <a:moveTo>
                    <a:pt x="772478" y="561954"/>
                  </a:moveTo>
                  <a:cubicBezTo>
                    <a:pt x="770001" y="561954"/>
                    <a:pt x="767524" y="561002"/>
                    <a:pt x="765715" y="559001"/>
                  </a:cubicBezTo>
                  <a:cubicBezTo>
                    <a:pt x="754761" y="547381"/>
                    <a:pt x="743903" y="536142"/>
                    <a:pt x="733520" y="525759"/>
                  </a:cubicBezTo>
                  <a:cubicBezTo>
                    <a:pt x="729901" y="522140"/>
                    <a:pt x="729901" y="516234"/>
                    <a:pt x="733520" y="512615"/>
                  </a:cubicBezTo>
                  <a:cubicBezTo>
                    <a:pt x="737140" y="508995"/>
                    <a:pt x="743045" y="508995"/>
                    <a:pt x="746665" y="512615"/>
                  </a:cubicBezTo>
                  <a:cubicBezTo>
                    <a:pt x="757142" y="523092"/>
                    <a:pt x="768191" y="534427"/>
                    <a:pt x="779240" y="546238"/>
                  </a:cubicBezTo>
                  <a:cubicBezTo>
                    <a:pt x="782764" y="549953"/>
                    <a:pt x="782574" y="555858"/>
                    <a:pt x="778859" y="559287"/>
                  </a:cubicBezTo>
                  <a:cubicBezTo>
                    <a:pt x="777049" y="561097"/>
                    <a:pt x="774763" y="561954"/>
                    <a:pt x="772478" y="561954"/>
                  </a:cubicBezTo>
                  <a:close/>
                  <a:moveTo>
                    <a:pt x="1479709" y="555954"/>
                  </a:moveTo>
                  <a:cubicBezTo>
                    <a:pt x="1474756" y="555954"/>
                    <a:pt x="1470660" y="552048"/>
                    <a:pt x="1470469" y="547000"/>
                  </a:cubicBezTo>
                  <a:cubicBezTo>
                    <a:pt x="1469898" y="530522"/>
                    <a:pt x="1468755" y="515567"/>
                    <a:pt x="1467040" y="501375"/>
                  </a:cubicBezTo>
                  <a:cubicBezTo>
                    <a:pt x="1466469" y="496327"/>
                    <a:pt x="1470089" y="491660"/>
                    <a:pt x="1475137" y="491088"/>
                  </a:cubicBezTo>
                  <a:cubicBezTo>
                    <a:pt x="1480185" y="490421"/>
                    <a:pt x="1484852" y="494136"/>
                    <a:pt x="1485424" y="499184"/>
                  </a:cubicBezTo>
                  <a:cubicBezTo>
                    <a:pt x="1487138" y="513948"/>
                    <a:pt x="1488281" y="529379"/>
                    <a:pt x="1488948" y="546333"/>
                  </a:cubicBezTo>
                  <a:cubicBezTo>
                    <a:pt x="1489139" y="551477"/>
                    <a:pt x="1485138" y="555763"/>
                    <a:pt x="1479994" y="555954"/>
                  </a:cubicBezTo>
                  <a:cubicBezTo>
                    <a:pt x="1479900" y="555954"/>
                    <a:pt x="1479804" y="555954"/>
                    <a:pt x="1479709" y="555954"/>
                  </a:cubicBezTo>
                  <a:close/>
                  <a:moveTo>
                    <a:pt x="44101" y="526331"/>
                  </a:moveTo>
                  <a:cubicBezTo>
                    <a:pt x="42863" y="526331"/>
                    <a:pt x="41624" y="526045"/>
                    <a:pt x="40386" y="525569"/>
                  </a:cubicBezTo>
                  <a:cubicBezTo>
                    <a:pt x="35719" y="523568"/>
                    <a:pt x="33528" y="518044"/>
                    <a:pt x="35528" y="513377"/>
                  </a:cubicBezTo>
                  <a:cubicBezTo>
                    <a:pt x="41910" y="498613"/>
                    <a:pt x="49149" y="484325"/>
                    <a:pt x="56960" y="470895"/>
                  </a:cubicBezTo>
                  <a:cubicBezTo>
                    <a:pt x="59531" y="466514"/>
                    <a:pt x="65246" y="464990"/>
                    <a:pt x="69628" y="467562"/>
                  </a:cubicBezTo>
                  <a:cubicBezTo>
                    <a:pt x="74009" y="470133"/>
                    <a:pt x="75533" y="475848"/>
                    <a:pt x="72962" y="480230"/>
                  </a:cubicBezTo>
                  <a:cubicBezTo>
                    <a:pt x="65437" y="493088"/>
                    <a:pt x="58579" y="506709"/>
                    <a:pt x="52483" y="520711"/>
                  </a:cubicBezTo>
                  <a:cubicBezTo>
                    <a:pt x="51149" y="524235"/>
                    <a:pt x="47720" y="526331"/>
                    <a:pt x="44101" y="526331"/>
                  </a:cubicBezTo>
                  <a:close/>
                  <a:moveTo>
                    <a:pt x="1090708" y="516329"/>
                  </a:moveTo>
                  <a:cubicBezTo>
                    <a:pt x="1090422" y="516329"/>
                    <a:pt x="1090136" y="516329"/>
                    <a:pt x="1089851" y="516329"/>
                  </a:cubicBezTo>
                  <a:cubicBezTo>
                    <a:pt x="1084707" y="515853"/>
                    <a:pt x="1080993" y="511376"/>
                    <a:pt x="1081469" y="506233"/>
                  </a:cubicBezTo>
                  <a:cubicBezTo>
                    <a:pt x="1082802" y="491755"/>
                    <a:pt x="1084326" y="475467"/>
                    <a:pt x="1086421" y="459560"/>
                  </a:cubicBezTo>
                  <a:cubicBezTo>
                    <a:pt x="1087088" y="454512"/>
                    <a:pt x="1091851" y="450988"/>
                    <a:pt x="1096804" y="451655"/>
                  </a:cubicBezTo>
                  <a:cubicBezTo>
                    <a:pt x="1101852" y="452321"/>
                    <a:pt x="1105471" y="456989"/>
                    <a:pt x="1104710" y="462132"/>
                  </a:cubicBezTo>
                  <a:cubicBezTo>
                    <a:pt x="1102614" y="477563"/>
                    <a:pt x="1101090" y="493755"/>
                    <a:pt x="1099852" y="507947"/>
                  </a:cubicBezTo>
                  <a:cubicBezTo>
                    <a:pt x="1099471" y="512710"/>
                    <a:pt x="1095470" y="516329"/>
                    <a:pt x="1090708" y="516329"/>
                  </a:cubicBezTo>
                  <a:close/>
                  <a:moveTo>
                    <a:pt x="1230916" y="497470"/>
                  </a:moveTo>
                  <a:cubicBezTo>
                    <a:pt x="1226534" y="497470"/>
                    <a:pt x="1222725" y="494422"/>
                    <a:pt x="1221867" y="489945"/>
                  </a:cubicBezTo>
                  <a:cubicBezTo>
                    <a:pt x="1218914" y="474420"/>
                    <a:pt x="1216247" y="458799"/>
                    <a:pt x="1213961" y="443654"/>
                  </a:cubicBezTo>
                  <a:cubicBezTo>
                    <a:pt x="1213200" y="438605"/>
                    <a:pt x="1216724" y="433843"/>
                    <a:pt x="1221772" y="433176"/>
                  </a:cubicBezTo>
                  <a:cubicBezTo>
                    <a:pt x="1226820" y="432414"/>
                    <a:pt x="1231583" y="435938"/>
                    <a:pt x="1232250" y="440987"/>
                  </a:cubicBezTo>
                  <a:cubicBezTo>
                    <a:pt x="1234440" y="455846"/>
                    <a:pt x="1237012" y="471181"/>
                    <a:pt x="1239965" y="486421"/>
                  </a:cubicBezTo>
                  <a:cubicBezTo>
                    <a:pt x="1240917" y="491469"/>
                    <a:pt x="1237678" y="496327"/>
                    <a:pt x="1232630" y="497279"/>
                  </a:cubicBezTo>
                  <a:cubicBezTo>
                    <a:pt x="1232059" y="497375"/>
                    <a:pt x="1231487" y="497470"/>
                    <a:pt x="1230916" y="497470"/>
                  </a:cubicBezTo>
                  <a:close/>
                  <a:moveTo>
                    <a:pt x="706660" y="496327"/>
                  </a:moveTo>
                  <a:cubicBezTo>
                    <a:pt x="704374" y="496327"/>
                    <a:pt x="702183" y="495470"/>
                    <a:pt x="700373" y="493850"/>
                  </a:cubicBezTo>
                  <a:cubicBezTo>
                    <a:pt x="688753" y="483087"/>
                    <a:pt x="677132" y="472896"/>
                    <a:pt x="665797" y="463371"/>
                  </a:cubicBezTo>
                  <a:cubicBezTo>
                    <a:pt x="661892" y="460132"/>
                    <a:pt x="661321" y="454226"/>
                    <a:pt x="664655" y="450321"/>
                  </a:cubicBezTo>
                  <a:cubicBezTo>
                    <a:pt x="667893" y="446416"/>
                    <a:pt x="673798" y="445845"/>
                    <a:pt x="677704" y="449178"/>
                  </a:cubicBezTo>
                  <a:cubicBezTo>
                    <a:pt x="689229" y="458799"/>
                    <a:pt x="701135" y="469276"/>
                    <a:pt x="712946" y="480230"/>
                  </a:cubicBezTo>
                  <a:cubicBezTo>
                    <a:pt x="716661" y="483659"/>
                    <a:pt x="716947" y="489564"/>
                    <a:pt x="713422" y="493279"/>
                  </a:cubicBezTo>
                  <a:cubicBezTo>
                    <a:pt x="711613" y="495279"/>
                    <a:pt x="709136" y="496327"/>
                    <a:pt x="706660" y="496327"/>
                  </a:cubicBezTo>
                  <a:close/>
                  <a:moveTo>
                    <a:pt x="1468279" y="463751"/>
                  </a:moveTo>
                  <a:cubicBezTo>
                    <a:pt x="1464088" y="463751"/>
                    <a:pt x="1460277" y="460894"/>
                    <a:pt x="1459230" y="456608"/>
                  </a:cubicBezTo>
                  <a:cubicBezTo>
                    <a:pt x="1455610" y="441368"/>
                    <a:pt x="1450943" y="426890"/>
                    <a:pt x="1445514" y="413745"/>
                  </a:cubicBezTo>
                  <a:cubicBezTo>
                    <a:pt x="1443514" y="408983"/>
                    <a:pt x="1445800" y="403554"/>
                    <a:pt x="1450562" y="401649"/>
                  </a:cubicBezTo>
                  <a:cubicBezTo>
                    <a:pt x="1455325" y="399743"/>
                    <a:pt x="1460754" y="401934"/>
                    <a:pt x="1462659" y="406697"/>
                  </a:cubicBezTo>
                  <a:cubicBezTo>
                    <a:pt x="1468469" y="420794"/>
                    <a:pt x="1473422" y="436129"/>
                    <a:pt x="1477328" y="452321"/>
                  </a:cubicBezTo>
                  <a:cubicBezTo>
                    <a:pt x="1478471" y="457275"/>
                    <a:pt x="1475423" y="462323"/>
                    <a:pt x="1470469" y="463466"/>
                  </a:cubicBezTo>
                  <a:cubicBezTo>
                    <a:pt x="1469708" y="463751"/>
                    <a:pt x="1469041" y="463751"/>
                    <a:pt x="1468279" y="463751"/>
                  </a:cubicBezTo>
                  <a:close/>
                  <a:moveTo>
                    <a:pt x="91059" y="446321"/>
                  </a:moveTo>
                  <a:cubicBezTo>
                    <a:pt x="89059" y="446321"/>
                    <a:pt x="87058" y="445654"/>
                    <a:pt x="85344" y="444321"/>
                  </a:cubicBezTo>
                  <a:cubicBezTo>
                    <a:pt x="81344" y="441177"/>
                    <a:pt x="80581" y="435367"/>
                    <a:pt x="83725" y="431271"/>
                  </a:cubicBezTo>
                  <a:cubicBezTo>
                    <a:pt x="93631" y="418508"/>
                    <a:pt x="104489" y="406601"/>
                    <a:pt x="115824" y="395838"/>
                  </a:cubicBezTo>
                  <a:cubicBezTo>
                    <a:pt x="119539" y="392314"/>
                    <a:pt x="125349" y="392504"/>
                    <a:pt x="128969" y="396219"/>
                  </a:cubicBezTo>
                  <a:cubicBezTo>
                    <a:pt x="132493" y="399934"/>
                    <a:pt x="132302" y="405839"/>
                    <a:pt x="128588" y="409364"/>
                  </a:cubicBezTo>
                  <a:cubicBezTo>
                    <a:pt x="117920" y="419555"/>
                    <a:pt x="107728" y="430795"/>
                    <a:pt x="98298" y="442796"/>
                  </a:cubicBezTo>
                  <a:cubicBezTo>
                    <a:pt x="96583" y="445083"/>
                    <a:pt x="93821" y="446321"/>
                    <a:pt x="91059" y="446321"/>
                  </a:cubicBezTo>
                  <a:close/>
                  <a:moveTo>
                    <a:pt x="635222" y="436700"/>
                  </a:moveTo>
                  <a:cubicBezTo>
                    <a:pt x="633317" y="436700"/>
                    <a:pt x="631412" y="436129"/>
                    <a:pt x="629698" y="434891"/>
                  </a:cubicBezTo>
                  <a:cubicBezTo>
                    <a:pt x="617220" y="425556"/>
                    <a:pt x="604456" y="416793"/>
                    <a:pt x="591979" y="408792"/>
                  </a:cubicBezTo>
                  <a:cubicBezTo>
                    <a:pt x="587692" y="406030"/>
                    <a:pt x="586454" y="400315"/>
                    <a:pt x="589216" y="396029"/>
                  </a:cubicBezTo>
                  <a:cubicBezTo>
                    <a:pt x="591979" y="391742"/>
                    <a:pt x="597694" y="390409"/>
                    <a:pt x="601980" y="393267"/>
                  </a:cubicBezTo>
                  <a:cubicBezTo>
                    <a:pt x="614839" y="401553"/>
                    <a:pt x="627888" y="410602"/>
                    <a:pt x="640747" y="420127"/>
                  </a:cubicBezTo>
                  <a:cubicBezTo>
                    <a:pt x="644842" y="423175"/>
                    <a:pt x="645700" y="428985"/>
                    <a:pt x="642652" y="433081"/>
                  </a:cubicBezTo>
                  <a:cubicBezTo>
                    <a:pt x="640842" y="435462"/>
                    <a:pt x="638080" y="436700"/>
                    <a:pt x="635222" y="436700"/>
                  </a:cubicBezTo>
                  <a:close/>
                  <a:moveTo>
                    <a:pt x="1104519" y="424509"/>
                  </a:moveTo>
                  <a:cubicBezTo>
                    <a:pt x="1103662" y="424509"/>
                    <a:pt x="1102900" y="424413"/>
                    <a:pt x="1102042" y="424127"/>
                  </a:cubicBezTo>
                  <a:cubicBezTo>
                    <a:pt x="1097090" y="422794"/>
                    <a:pt x="1094232" y="417650"/>
                    <a:pt x="1095565" y="412697"/>
                  </a:cubicBezTo>
                  <a:cubicBezTo>
                    <a:pt x="1100233" y="395838"/>
                    <a:pt x="1106043" y="381075"/>
                    <a:pt x="1113377" y="367549"/>
                  </a:cubicBezTo>
                  <a:cubicBezTo>
                    <a:pt x="1115854" y="363072"/>
                    <a:pt x="1121474" y="361358"/>
                    <a:pt x="1125950" y="363834"/>
                  </a:cubicBezTo>
                  <a:cubicBezTo>
                    <a:pt x="1130427" y="366311"/>
                    <a:pt x="1132142" y="371930"/>
                    <a:pt x="1129665" y="376407"/>
                  </a:cubicBezTo>
                  <a:cubicBezTo>
                    <a:pt x="1122998" y="388695"/>
                    <a:pt x="1117664" y="402125"/>
                    <a:pt x="1113473" y="417555"/>
                  </a:cubicBezTo>
                  <a:cubicBezTo>
                    <a:pt x="1112330" y="421746"/>
                    <a:pt x="1108615" y="424509"/>
                    <a:pt x="1104519" y="424509"/>
                  </a:cubicBezTo>
                  <a:close/>
                  <a:moveTo>
                    <a:pt x="1217485" y="405363"/>
                  </a:moveTo>
                  <a:cubicBezTo>
                    <a:pt x="1212723" y="405363"/>
                    <a:pt x="1208723" y="401744"/>
                    <a:pt x="1208246" y="396981"/>
                  </a:cubicBezTo>
                  <a:cubicBezTo>
                    <a:pt x="1206722" y="381075"/>
                    <a:pt x="1205674" y="365263"/>
                    <a:pt x="1205103" y="350023"/>
                  </a:cubicBezTo>
                  <a:cubicBezTo>
                    <a:pt x="1204912" y="344879"/>
                    <a:pt x="1208913" y="340593"/>
                    <a:pt x="1214056" y="340403"/>
                  </a:cubicBezTo>
                  <a:cubicBezTo>
                    <a:pt x="1219200" y="340212"/>
                    <a:pt x="1223486" y="344213"/>
                    <a:pt x="1223677" y="349356"/>
                  </a:cubicBezTo>
                  <a:cubicBezTo>
                    <a:pt x="1224248" y="364215"/>
                    <a:pt x="1225201" y="379646"/>
                    <a:pt x="1226725" y="395171"/>
                  </a:cubicBezTo>
                  <a:cubicBezTo>
                    <a:pt x="1227201" y="400220"/>
                    <a:pt x="1223486" y="404792"/>
                    <a:pt x="1218343" y="405268"/>
                  </a:cubicBezTo>
                  <a:cubicBezTo>
                    <a:pt x="1218057" y="405363"/>
                    <a:pt x="1217771" y="405363"/>
                    <a:pt x="1217485" y="405363"/>
                  </a:cubicBezTo>
                  <a:close/>
                  <a:moveTo>
                    <a:pt x="556927" y="386599"/>
                  </a:moveTo>
                  <a:cubicBezTo>
                    <a:pt x="555403" y="386599"/>
                    <a:pt x="553974" y="386218"/>
                    <a:pt x="552545" y="385456"/>
                  </a:cubicBezTo>
                  <a:cubicBezTo>
                    <a:pt x="544068" y="380884"/>
                    <a:pt x="535591" y="376598"/>
                    <a:pt x="527209" y="372597"/>
                  </a:cubicBezTo>
                  <a:cubicBezTo>
                    <a:pt x="521970" y="370121"/>
                    <a:pt x="516731" y="367739"/>
                    <a:pt x="511397" y="365549"/>
                  </a:cubicBezTo>
                  <a:cubicBezTo>
                    <a:pt x="506730" y="363549"/>
                    <a:pt x="504539" y="358119"/>
                    <a:pt x="506539" y="353357"/>
                  </a:cubicBezTo>
                  <a:cubicBezTo>
                    <a:pt x="508540" y="348689"/>
                    <a:pt x="513969" y="346499"/>
                    <a:pt x="518731" y="348499"/>
                  </a:cubicBezTo>
                  <a:cubicBezTo>
                    <a:pt x="524256" y="350880"/>
                    <a:pt x="529780" y="353357"/>
                    <a:pt x="535114" y="355929"/>
                  </a:cubicBezTo>
                  <a:cubicBezTo>
                    <a:pt x="543782" y="360024"/>
                    <a:pt x="552545" y="364501"/>
                    <a:pt x="561308" y="369168"/>
                  </a:cubicBezTo>
                  <a:cubicBezTo>
                    <a:pt x="565785" y="371645"/>
                    <a:pt x="567499" y="377264"/>
                    <a:pt x="565118" y="381741"/>
                  </a:cubicBezTo>
                  <a:cubicBezTo>
                    <a:pt x="563404" y="384789"/>
                    <a:pt x="560261" y="386599"/>
                    <a:pt x="556927" y="386599"/>
                  </a:cubicBezTo>
                  <a:close/>
                  <a:moveTo>
                    <a:pt x="158401" y="382694"/>
                  </a:moveTo>
                  <a:cubicBezTo>
                    <a:pt x="155448" y="382694"/>
                    <a:pt x="152495" y="381265"/>
                    <a:pt x="150781" y="378693"/>
                  </a:cubicBezTo>
                  <a:cubicBezTo>
                    <a:pt x="147923" y="374502"/>
                    <a:pt x="148971" y="368692"/>
                    <a:pt x="153257" y="365834"/>
                  </a:cubicBezTo>
                  <a:cubicBezTo>
                    <a:pt x="166402" y="356881"/>
                    <a:pt x="180404" y="348880"/>
                    <a:pt x="194977" y="342117"/>
                  </a:cubicBezTo>
                  <a:cubicBezTo>
                    <a:pt x="199644" y="339926"/>
                    <a:pt x="205169" y="341927"/>
                    <a:pt x="207264" y="346594"/>
                  </a:cubicBezTo>
                  <a:cubicBezTo>
                    <a:pt x="209455" y="351261"/>
                    <a:pt x="207454" y="356786"/>
                    <a:pt x="202787" y="358881"/>
                  </a:cubicBezTo>
                  <a:cubicBezTo>
                    <a:pt x="189166" y="365263"/>
                    <a:pt x="176022" y="372692"/>
                    <a:pt x="163735" y="381075"/>
                  </a:cubicBezTo>
                  <a:cubicBezTo>
                    <a:pt x="162020" y="382217"/>
                    <a:pt x="160211" y="382694"/>
                    <a:pt x="158401" y="382694"/>
                  </a:cubicBezTo>
                  <a:close/>
                  <a:moveTo>
                    <a:pt x="1432179" y="378598"/>
                  </a:moveTo>
                  <a:cubicBezTo>
                    <a:pt x="1429226" y="378598"/>
                    <a:pt x="1426274" y="377169"/>
                    <a:pt x="1424464" y="374502"/>
                  </a:cubicBezTo>
                  <a:cubicBezTo>
                    <a:pt x="1421511" y="370121"/>
                    <a:pt x="1418273" y="365739"/>
                    <a:pt x="1414939" y="361643"/>
                  </a:cubicBezTo>
                  <a:cubicBezTo>
                    <a:pt x="1409034" y="354309"/>
                    <a:pt x="1402556" y="347451"/>
                    <a:pt x="1395603" y="341070"/>
                  </a:cubicBezTo>
                  <a:cubicBezTo>
                    <a:pt x="1391793" y="337641"/>
                    <a:pt x="1391507" y="331735"/>
                    <a:pt x="1394936" y="328020"/>
                  </a:cubicBezTo>
                  <a:cubicBezTo>
                    <a:pt x="1398365" y="324210"/>
                    <a:pt x="1404271" y="323925"/>
                    <a:pt x="1407985" y="327354"/>
                  </a:cubicBezTo>
                  <a:cubicBezTo>
                    <a:pt x="1415701" y="334402"/>
                    <a:pt x="1422844" y="342022"/>
                    <a:pt x="1429321" y="350023"/>
                  </a:cubicBezTo>
                  <a:cubicBezTo>
                    <a:pt x="1432941" y="354500"/>
                    <a:pt x="1436465" y="359262"/>
                    <a:pt x="1439704" y="364120"/>
                  </a:cubicBezTo>
                  <a:cubicBezTo>
                    <a:pt x="1442561" y="368311"/>
                    <a:pt x="1441514" y="374121"/>
                    <a:pt x="1437227" y="376979"/>
                  </a:cubicBezTo>
                  <a:cubicBezTo>
                    <a:pt x="1435799" y="378122"/>
                    <a:pt x="1433989" y="378598"/>
                    <a:pt x="1432179" y="378598"/>
                  </a:cubicBezTo>
                  <a:close/>
                  <a:moveTo>
                    <a:pt x="471488" y="350213"/>
                  </a:moveTo>
                  <a:cubicBezTo>
                    <a:pt x="470535" y="350213"/>
                    <a:pt x="469678" y="350118"/>
                    <a:pt x="468725" y="349833"/>
                  </a:cubicBezTo>
                  <a:cubicBezTo>
                    <a:pt x="454247" y="345260"/>
                    <a:pt x="439388" y="341450"/>
                    <a:pt x="424624" y="338402"/>
                  </a:cubicBezTo>
                  <a:cubicBezTo>
                    <a:pt x="419576" y="337355"/>
                    <a:pt x="416338" y="332497"/>
                    <a:pt x="417386" y="327449"/>
                  </a:cubicBezTo>
                  <a:cubicBezTo>
                    <a:pt x="418433" y="322400"/>
                    <a:pt x="423291" y="319257"/>
                    <a:pt x="428339" y="320210"/>
                  </a:cubicBezTo>
                  <a:cubicBezTo>
                    <a:pt x="443674" y="323353"/>
                    <a:pt x="459200" y="327354"/>
                    <a:pt x="474250" y="332116"/>
                  </a:cubicBezTo>
                  <a:cubicBezTo>
                    <a:pt x="479107" y="333640"/>
                    <a:pt x="481870" y="338879"/>
                    <a:pt x="480346" y="343737"/>
                  </a:cubicBezTo>
                  <a:cubicBezTo>
                    <a:pt x="479107" y="347642"/>
                    <a:pt x="475488" y="350213"/>
                    <a:pt x="471488" y="350213"/>
                  </a:cubicBezTo>
                  <a:close/>
                  <a:moveTo>
                    <a:pt x="1149382" y="344308"/>
                  </a:moveTo>
                  <a:cubicBezTo>
                    <a:pt x="1147001" y="344308"/>
                    <a:pt x="1144619" y="343355"/>
                    <a:pt x="1142810" y="341546"/>
                  </a:cubicBezTo>
                  <a:cubicBezTo>
                    <a:pt x="1139190" y="337926"/>
                    <a:pt x="1139190" y="332021"/>
                    <a:pt x="1142810" y="328401"/>
                  </a:cubicBezTo>
                  <a:cubicBezTo>
                    <a:pt x="1154240" y="316971"/>
                    <a:pt x="1167289" y="307065"/>
                    <a:pt x="1181671" y="298874"/>
                  </a:cubicBezTo>
                  <a:cubicBezTo>
                    <a:pt x="1186148" y="296302"/>
                    <a:pt x="1191768" y="297921"/>
                    <a:pt x="1194340" y="302303"/>
                  </a:cubicBezTo>
                  <a:cubicBezTo>
                    <a:pt x="1196912" y="306779"/>
                    <a:pt x="1195293" y="312399"/>
                    <a:pt x="1190911" y="314971"/>
                  </a:cubicBezTo>
                  <a:cubicBezTo>
                    <a:pt x="1177957" y="322400"/>
                    <a:pt x="1166241" y="331259"/>
                    <a:pt x="1155954" y="341546"/>
                  </a:cubicBezTo>
                  <a:cubicBezTo>
                    <a:pt x="1154144" y="343355"/>
                    <a:pt x="1151763" y="344308"/>
                    <a:pt x="1149382" y="344308"/>
                  </a:cubicBezTo>
                  <a:close/>
                  <a:moveTo>
                    <a:pt x="242316" y="343451"/>
                  </a:moveTo>
                  <a:cubicBezTo>
                    <a:pt x="238315" y="343451"/>
                    <a:pt x="234601" y="340784"/>
                    <a:pt x="233458" y="336783"/>
                  </a:cubicBezTo>
                  <a:cubicBezTo>
                    <a:pt x="232029" y="331830"/>
                    <a:pt x="234887" y="326687"/>
                    <a:pt x="239744" y="325258"/>
                  </a:cubicBezTo>
                  <a:cubicBezTo>
                    <a:pt x="254698" y="320876"/>
                    <a:pt x="270415" y="317447"/>
                    <a:pt x="286417" y="315162"/>
                  </a:cubicBezTo>
                  <a:cubicBezTo>
                    <a:pt x="291465" y="314304"/>
                    <a:pt x="296228" y="317924"/>
                    <a:pt x="296894" y="322972"/>
                  </a:cubicBezTo>
                  <a:cubicBezTo>
                    <a:pt x="297656" y="328020"/>
                    <a:pt x="294132" y="332783"/>
                    <a:pt x="289084" y="333450"/>
                  </a:cubicBezTo>
                  <a:cubicBezTo>
                    <a:pt x="273939" y="335640"/>
                    <a:pt x="259080" y="338879"/>
                    <a:pt x="244888" y="342975"/>
                  </a:cubicBezTo>
                  <a:cubicBezTo>
                    <a:pt x="244030" y="343260"/>
                    <a:pt x="243173" y="343451"/>
                    <a:pt x="242316" y="343451"/>
                  </a:cubicBezTo>
                  <a:close/>
                  <a:moveTo>
                    <a:pt x="380524" y="331640"/>
                  </a:moveTo>
                  <a:cubicBezTo>
                    <a:pt x="380238" y="331640"/>
                    <a:pt x="379952" y="331640"/>
                    <a:pt x="379666" y="331640"/>
                  </a:cubicBezTo>
                  <a:cubicBezTo>
                    <a:pt x="364427" y="330211"/>
                    <a:pt x="349187" y="329639"/>
                    <a:pt x="334232" y="329830"/>
                  </a:cubicBezTo>
                  <a:cubicBezTo>
                    <a:pt x="334137" y="329830"/>
                    <a:pt x="334137" y="329830"/>
                    <a:pt x="334042" y="329830"/>
                  </a:cubicBezTo>
                  <a:cubicBezTo>
                    <a:pt x="328994" y="329830"/>
                    <a:pt x="324898" y="325829"/>
                    <a:pt x="324803" y="320781"/>
                  </a:cubicBezTo>
                  <a:cubicBezTo>
                    <a:pt x="324707" y="315638"/>
                    <a:pt x="328803" y="311447"/>
                    <a:pt x="333946" y="311351"/>
                  </a:cubicBezTo>
                  <a:cubicBezTo>
                    <a:pt x="349567" y="311066"/>
                    <a:pt x="365474" y="311637"/>
                    <a:pt x="381476" y="313256"/>
                  </a:cubicBezTo>
                  <a:cubicBezTo>
                    <a:pt x="386524" y="313733"/>
                    <a:pt x="390335" y="318305"/>
                    <a:pt x="389858" y="323353"/>
                  </a:cubicBezTo>
                  <a:cubicBezTo>
                    <a:pt x="389287" y="328020"/>
                    <a:pt x="385286" y="331640"/>
                    <a:pt x="380524" y="331640"/>
                  </a:cubicBezTo>
                  <a:close/>
                  <a:moveTo>
                    <a:pt x="1364075" y="316495"/>
                  </a:moveTo>
                  <a:cubicBezTo>
                    <a:pt x="1362551" y="316495"/>
                    <a:pt x="1361027" y="316114"/>
                    <a:pt x="1359599" y="315352"/>
                  </a:cubicBezTo>
                  <a:cubicBezTo>
                    <a:pt x="1346550" y="308208"/>
                    <a:pt x="1332738" y="302588"/>
                    <a:pt x="1318641" y="298683"/>
                  </a:cubicBezTo>
                  <a:cubicBezTo>
                    <a:pt x="1313688" y="297350"/>
                    <a:pt x="1310831" y="292206"/>
                    <a:pt x="1312164" y="287349"/>
                  </a:cubicBezTo>
                  <a:cubicBezTo>
                    <a:pt x="1313498" y="282396"/>
                    <a:pt x="1318641" y="279443"/>
                    <a:pt x="1323499" y="280871"/>
                  </a:cubicBezTo>
                  <a:cubicBezTo>
                    <a:pt x="1339024" y="285063"/>
                    <a:pt x="1354169" y="291254"/>
                    <a:pt x="1368552" y="299159"/>
                  </a:cubicBezTo>
                  <a:cubicBezTo>
                    <a:pt x="1373029" y="301636"/>
                    <a:pt x="1374648" y="307256"/>
                    <a:pt x="1372171" y="311733"/>
                  </a:cubicBezTo>
                  <a:cubicBezTo>
                    <a:pt x="1370552" y="314780"/>
                    <a:pt x="1367409" y="316495"/>
                    <a:pt x="1364075" y="316495"/>
                  </a:cubicBezTo>
                  <a:close/>
                  <a:moveTo>
                    <a:pt x="1214247" y="312495"/>
                  </a:moveTo>
                  <a:cubicBezTo>
                    <a:pt x="1214152" y="312495"/>
                    <a:pt x="1214056" y="312495"/>
                    <a:pt x="1213961" y="312495"/>
                  </a:cubicBezTo>
                  <a:cubicBezTo>
                    <a:pt x="1208818" y="312304"/>
                    <a:pt x="1204818" y="308018"/>
                    <a:pt x="1205008" y="302970"/>
                  </a:cubicBezTo>
                  <a:cubicBezTo>
                    <a:pt x="1205484" y="286872"/>
                    <a:pt x="1206627" y="271061"/>
                    <a:pt x="1208342" y="255821"/>
                  </a:cubicBezTo>
                  <a:cubicBezTo>
                    <a:pt x="1208913" y="250772"/>
                    <a:pt x="1213580" y="247153"/>
                    <a:pt x="1218534" y="247629"/>
                  </a:cubicBezTo>
                  <a:cubicBezTo>
                    <a:pt x="1223581" y="248201"/>
                    <a:pt x="1227296" y="252773"/>
                    <a:pt x="1226725" y="257821"/>
                  </a:cubicBezTo>
                  <a:cubicBezTo>
                    <a:pt x="1225867" y="265441"/>
                    <a:pt x="1225201" y="273251"/>
                    <a:pt x="1224629" y="281157"/>
                  </a:cubicBezTo>
                  <a:cubicBezTo>
                    <a:pt x="1225296" y="280776"/>
                    <a:pt x="1226058" y="280491"/>
                    <a:pt x="1226820" y="280300"/>
                  </a:cubicBezTo>
                  <a:cubicBezTo>
                    <a:pt x="1240536" y="276585"/>
                    <a:pt x="1254538" y="274585"/>
                    <a:pt x="1268540" y="274109"/>
                  </a:cubicBezTo>
                  <a:cubicBezTo>
                    <a:pt x="1270254" y="274109"/>
                    <a:pt x="1271969" y="274013"/>
                    <a:pt x="1273683" y="274013"/>
                  </a:cubicBezTo>
                  <a:lnTo>
                    <a:pt x="1275398" y="274013"/>
                  </a:lnTo>
                  <a:cubicBezTo>
                    <a:pt x="1280541" y="274109"/>
                    <a:pt x="1284637" y="278300"/>
                    <a:pt x="1284542" y="283443"/>
                  </a:cubicBezTo>
                  <a:cubicBezTo>
                    <a:pt x="1284446" y="288492"/>
                    <a:pt x="1280351" y="292587"/>
                    <a:pt x="1275302" y="292587"/>
                  </a:cubicBezTo>
                  <a:cubicBezTo>
                    <a:pt x="1275207" y="292587"/>
                    <a:pt x="1275207" y="292587"/>
                    <a:pt x="1275112" y="292587"/>
                  </a:cubicBezTo>
                  <a:lnTo>
                    <a:pt x="1273778" y="292587"/>
                  </a:lnTo>
                  <a:cubicBezTo>
                    <a:pt x="1272254" y="292587"/>
                    <a:pt x="1270730" y="292587"/>
                    <a:pt x="1269111" y="292683"/>
                  </a:cubicBezTo>
                  <a:cubicBezTo>
                    <a:pt x="1256634" y="293063"/>
                    <a:pt x="1244060" y="294873"/>
                    <a:pt x="1231677" y="298207"/>
                  </a:cubicBezTo>
                  <a:cubicBezTo>
                    <a:pt x="1228915" y="298969"/>
                    <a:pt x="1226058" y="298397"/>
                    <a:pt x="1223868" y="296778"/>
                  </a:cubicBezTo>
                  <a:cubicBezTo>
                    <a:pt x="1223772" y="298969"/>
                    <a:pt x="1223677" y="301255"/>
                    <a:pt x="1223581" y="303446"/>
                  </a:cubicBezTo>
                  <a:cubicBezTo>
                    <a:pt x="1223391" y="308494"/>
                    <a:pt x="1219295" y="312495"/>
                    <a:pt x="1214247" y="312495"/>
                  </a:cubicBezTo>
                  <a:close/>
                  <a:moveTo>
                    <a:pt x="1824895" y="255154"/>
                  </a:moveTo>
                  <a:cubicBezTo>
                    <a:pt x="1808321" y="255154"/>
                    <a:pt x="1792891" y="251154"/>
                    <a:pt x="1777556" y="242867"/>
                  </a:cubicBezTo>
                  <a:cubicBezTo>
                    <a:pt x="1773079" y="240390"/>
                    <a:pt x="1771364" y="234771"/>
                    <a:pt x="1773746" y="230294"/>
                  </a:cubicBezTo>
                  <a:cubicBezTo>
                    <a:pt x="1776222" y="225817"/>
                    <a:pt x="1781746" y="224102"/>
                    <a:pt x="1786319" y="226484"/>
                  </a:cubicBezTo>
                  <a:cubicBezTo>
                    <a:pt x="1798892" y="233246"/>
                    <a:pt x="1811465" y="236580"/>
                    <a:pt x="1824895" y="236580"/>
                  </a:cubicBezTo>
                  <a:lnTo>
                    <a:pt x="1826228" y="236580"/>
                  </a:lnTo>
                  <a:cubicBezTo>
                    <a:pt x="1831086" y="236580"/>
                    <a:pt x="1835563" y="240581"/>
                    <a:pt x="1835658" y="245724"/>
                  </a:cubicBezTo>
                  <a:cubicBezTo>
                    <a:pt x="1835753" y="250868"/>
                    <a:pt x="1831658" y="255059"/>
                    <a:pt x="1826514" y="255154"/>
                  </a:cubicBezTo>
                  <a:lnTo>
                    <a:pt x="1824895" y="255154"/>
                  </a:lnTo>
                  <a:close/>
                  <a:moveTo>
                    <a:pt x="1871568" y="244867"/>
                  </a:moveTo>
                  <a:cubicBezTo>
                    <a:pt x="1867948" y="244867"/>
                    <a:pt x="1864424" y="242676"/>
                    <a:pt x="1862995" y="239057"/>
                  </a:cubicBezTo>
                  <a:cubicBezTo>
                    <a:pt x="1861090" y="234294"/>
                    <a:pt x="1863376" y="228865"/>
                    <a:pt x="1868043" y="226960"/>
                  </a:cubicBezTo>
                  <a:cubicBezTo>
                    <a:pt x="1880235" y="222007"/>
                    <a:pt x="1893475" y="214958"/>
                    <a:pt x="1907667" y="206005"/>
                  </a:cubicBezTo>
                  <a:cubicBezTo>
                    <a:pt x="1911953" y="203243"/>
                    <a:pt x="1917668" y="204576"/>
                    <a:pt x="1920431" y="208862"/>
                  </a:cubicBezTo>
                  <a:cubicBezTo>
                    <a:pt x="1923193" y="213149"/>
                    <a:pt x="1921859" y="218864"/>
                    <a:pt x="1917573" y="221626"/>
                  </a:cubicBezTo>
                  <a:cubicBezTo>
                    <a:pt x="1902524" y="231151"/>
                    <a:pt x="1888236" y="238771"/>
                    <a:pt x="1875092" y="244105"/>
                  </a:cubicBezTo>
                  <a:cubicBezTo>
                    <a:pt x="1873853" y="244676"/>
                    <a:pt x="1872710" y="244867"/>
                    <a:pt x="1871568" y="244867"/>
                  </a:cubicBezTo>
                  <a:close/>
                  <a:moveTo>
                    <a:pt x="1224820" y="220197"/>
                  </a:moveTo>
                  <a:cubicBezTo>
                    <a:pt x="1224153" y="220197"/>
                    <a:pt x="1223581" y="220102"/>
                    <a:pt x="1222915" y="220007"/>
                  </a:cubicBezTo>
                  <a:cubicBezTo>
                    <a:pt x="1217867" y="218959"/>
                    <a:pt x="1214723" y="214006"/>
                    <a:pt x="1215771" y="209053"/>
                  </a:cubicBezTo>
                  <a:cubicBezTo>
                    <a:pt x="1219105" y="193051"/>
                    <a:pt x="1223296" y="177621"/>
                    <a:pt x="1228153" y="163142"/>
                  </a:cubicBezTo>
                  <a:cubicBezTo>
                    <a:pt x="1229773" y="158285"/>
                    <a:pt x="1235012" y="155618"/>
                    <a:pt x="1239869" y="157332"/>
                  </a:cubicBezTo>
                  <a:cubicBezTo>
                    <a:pt x="1244727" y="158951"/>
                    <a:pt x="1247299" y="164190"/>
                    <a:pt x="1245680" y="169048"/>
                  </a:cubicBezTo>
                  <a:cubicBezTo>
                    <a:pt x="1241012" y="182859"/>
                    <a:pt x="1237107" y="197528"/>
                    <a:pt x="1233869" y="212863"/>
                  </a:cubicBezTo>
                  <a:cubicBezTo>
                    <a:pt x="1233011" y="217244"/>
                    <a:pt x="1229106" y="220197"/>
                    <a:pt x="1224820" y="220197"/>
                  </a:cubicBezTo>
                  <a:close/>
                  <a:moveTo>
                    <a:pt x="1745266" y="215816"/>
                  </a:moveTo>
                  <a:cubicBezTo>
                    <a:pt x="1742980" y="215816"/>
                    <a:pt x="1740599" y="214958"/>
                    <a:pt x="1738884" y="213244"/>
                  </a:cubicBezTo>
                  <a:cubicBezTo>
                    <a:pt x="1728121" y="202862"/>
                    <a:pt x="1717452" y="191146"/>
                    <a:pt x="1706499" y="179049"/>
                  </a:cubicBezTo>
                  <a:cubicBezTo>
                    <a:pt x="1703070" y="175239"/>
                    <a:pt x="1703356" y="169429"/>
                    <a:pt x="1707166" y="166000"/>
                  </a:cubicBezTo>
                  <a:cubicBezTo>
                    <a:pt x="1710976" y="162571"/>
                    <a:pt x="1716786" y="162857"/>
                    <a:pt x="1720215" y="166667"/>
                  </a:cubicBezTo>
                  <a:cubicBezTo>
                    <a:pt x="1730978" y="178573"/>
                    <a:pt x="1741456" y="190003"/>
                    <a:pt x="1751743" y="200004"/>
                  </a:cubicBezTo>
                  <a:cubicBezTo>
                    <a:pt x="1755458" y="203528"/>
                    <a:pt x="1755552" y="209434"/>
                    <a:pt x="1752028" y="213053"/>
                  </a:cubicBezTo>
                  <a:cubicBezTo>
                    <a:pt x="1750124" y="214863"/>
                    <a:pt x="1747647" y="215816"/>
                    <a:pt x="1745266" y="215816"/>
                  </a:cubicBezTo>
                  <a:close/>
                  <a:moveTo>
                    <a:pt x="1681829" y="147807"/>
                  </a:moveTo>
                  <a:cubicBezTo>
                    <a:pt x="1679352" y="147807"/>
                    <a:pt x="1676971" y="146855"/>
                    <a:pt x="1675162" y="144950"/>
                  </a:cubicBezTo>
                  <a:cubicBezTo>
                    <a:pt x="1663637" y="132853"/>
                    <a:pt x="1652969" y="122375"/>
                    <a:pt x="1642491" y="112946"/>
                  </a:cubicBezTo>
                  <a:cubicBezTo>
                    <a:pt x="1638681" y="109517"/>
                    <a:pt x="1638395" y="103706"/>
                    <a:pt x="1641825" y="99896"/>
                  </a:cubicBezTo>
                  <a:cubicBezTo>
                    <a:pt x="1645253" y="96086"/>
                    <a:pt x="1651064" y="95801"/>
                    <a:pt x="1654874" y="99230"/>
                  </a:cubicBezTo>
                  <a:cubicBezTo>
                    <a:pt x="1665732" y="109040"/>
                    <a:pt x="1676781" y="119804"/>
                    <a:pt x="1688592" y="132281"/>
                  </a:cubicBezTo>
                  <a:cubicBezTo>
                    <a:pt x="1692116" y="135996"/>
                    <a:pt x="1691926" y="141902"/>
                    <a:pt x="1688306" y="145426"/>
                  </a:cubicBezTo>
                  <a:cubicBezTo>
                    <a:pt x="1686401" y="146950"/>
                    <a:pt x="1684115" y="147807"/>
                    <a:pt x="1681829" y="147807"/>
                  </a:cubicBezTo>
                  <a:close/>
                  <a:moveTo>
                    <a:pt x="1254824" y="132472"/>
                  </a:moveTo>
                  <a:cubicBezTo>
                    <a:pt x="1253395" y="132472"/>
                    <a:pt x="1251966" y="132186"/>
                    <a:pt x="1250633" y="131424"/>
                  </a:cubicBezTo>
                  <a:cubicBezTo>
                    <a:pt x="1246060" y="129138"/>
                    <a:pt x="1244251" y="123519"/>
                    <a:pt x="1246632" y="118946"/>
                  </a:cubicBezTo>
                  <a:cubicBezTo>
                    <a:pt x="1254157" y="104183"/>
                    <a:pt x="1262824" y="90467"/>
                    <a:pt x="1272254" y="78179"/>
                  </a:cubicBezTo>
                  <a:cubicBezTo>
                    <a:pt x="1275398" y="74084"/>
                    <a:pt x="1281208" y="73322"/>
                    <a:pt x="1285209" y="76465"/>
                  </a:cubicBezTo>
                  <a:cubicBezTo>
                    <a:pt x="1289304" y="79608"/>
                    <a:pt x="1289971" y="85419"/>
                    <a:pt x="1286923" y="89419"/>
                  </a:cubicBezTo>
                  <a:cubicBezTo>
                    <a:pt x="1278160" y="100754"/>
                    <a:pt x="1270159" y="113517"/>
                    <a:pt x="1263110" y="127233"/>
                  </a:cubicBezTo>
                  <a:cubicBezTo>
                    <a:pt x="1261491" y="130662"/>
                    <a:pt x="1258157" y="132472"/>
                    <a:pt x="1254824" y="132472"/>
                  </a:cubicBezTo>
                  <a:close/>
                  <a:moveTo>
                    <a:pt x="1612487" y="85990"/>
                  </a:moveTo>
                  <a:cubicBezTo>
                    <a:pt x="1610582" y="85990"/>
                    <a:pt x="1608677" y="85419"/>
                    <a:pt x="1607058" y="84275"/>
                  </a:cubicBezTo>
                  <a:cubicBezTo>
                    <a:pt x="1594771" y="75322"/>
                    <a:pt x="1581912" y="67130"/>
                    <a:pt x="1568767" y="59891"/>
                  </a:cubicBezTo>
                  <a:cubicBezTo>
                    <a:pt x="1564291" y="57415"/>
                    <a:pt x="1562671" y="51795"/>
                    <a:pt x="1565148" y="47319"/>
                  </a:cubicBezTo>
                  <a:cubicBezTo>
                    <a:pt x="1567624" y="42842"/>
                    <a:pt x="1573244" y="41223"/>
                    <a:pt x="1577721" y="43699"/>
                  </a:cubicBezTo>
                  <a:cubicBezTo>
                    <a:pt x="1591437" y="51319"/>
                    <a:pt x="1604962" y="59891"/>
                    <a:pt x="1617821" y="69226"/>
                  </a:cubicBezTo>
                  <a:cubicBezTo>
                    <a:pt x="1622012" y="72274"/>
                    <a:pt x="1622869" y="77989"/>
                    <a:pt x="1619917" y="82180"/>
                  </a:cubicBezTo>
                  <a:cubicBezTo>
                    <a:pt x="1618202" y="84656"/>
                    <a:pt x="1615345" y="85990"/>
                    <a:pt x="1612487" y="85990"/>
                  </a:cubicBezTo>
                  <a:close/>
                  <a:moveTo>
                    <a:pt x="1311688" y="59796"/>
                  </a:moveTo>
                  <a:cubicBezTo>
                    <a:pt x="1309021" y="59796"/>
                    <a:pt x="1306354" y="58653"/>
                    <a:pt x="1304544" y="56367"/>
                  </a:cubicBezTo>
                  <a:cubicBezTo>
                    <a:pt x="1301306" y="52367"/>
                    <a:pt x="1301877" y="46556"/>
                    <a:pt x="1305782" y="43318"/>
                  </a:cubicBezTo>
                  <a:cubicBezTo>
                    <a:pt x="1318546" y="32840"/>
                    <a:pt x="1332357" y="24173"/>
                    <a:pt x="1347026" y="17410"/>
                  </a:cubicBezTo>
                  <a:cubicBezTo>
                    <a:pt x="1351693" y="15314"/>
                    <a:pt x="1357218" y="17315"/>
                    <a:pt x="1359313" y="21982"/>
                  </a:cubicBezTo>
                  <a:cubicBezTo>
                    <a:pt x="1361409" y="26649"/>
                    <a:pt x="1359408" y="32174"/>
                    <a:pt x="1354741" y="34269"/>
                  </a:cubicBezTo>
                  <a:cubicBezTo>
                    <a:pt x="1341501" y="40365"/>
                    <a:pt x="1329023" y="48176"/>
                    <a:pt x="1317498" y="57701"/>
                  </a:cubicBezTo>
                  <a:cubicBezTo>
                    <a:pt x="1315879" y="59129"/>
                    <a:pt x="1313784" y="59796"/>
                    <a:pt x="1311688" y="59796"/>
                  </a:cubicBezTo>
                  <a:close/>
                  <a:moveTo>
                    <a:pt x="1531430" y="40937"/>
                  </a:moveTo>
                  <a:cubicBezTo>
                    <a:pt x="1530287" y="40937"/>
                    <a:pt x="1529048" y="40746"/>
                    <a:pt x="1527905" y="40270"/>
                  </a:cubicBezTo>
                  <a:cubicBezTo>
                    <a:pt x="1523048" y="38270"/>
                    <a:pt x="1518190" y="36365"/>
                    <a:pt x="1513046" y="34555"/>
                  </a:cubicBezTo>
                  <a:cubicBezTo>
                    <a:pt x="1503712" y="31126"/>
                    <a:pt x="1494282" y="28269"/>
                    <a:pt x="1485043" y="25887"/>
                  </a:cubicBezTo>
                  <a:cubicBezTo>
                    <a:pt x="1480090" y="24649"/>
                    <a:pt x="1477042" y="19601"/>
                    <a:pt x="1478375" y="14648"/>
                  </a:cubicBezTo>
                  <a:cubicBezTo>
                    <a:pt x="1479614" y="9695"/>
                    <a:pt x="1484662" y="6742"/>
                    <a:pt x="1489615" y="7980"/>
                  </a:cubicBezTo>
                  <a:cubicBezTo>
                    <a:pt x="1499426" y="10457"/>
                    <a:pt x="1509427" y="13600"/>
                    <a:pt x="1519428" y="17219"/>
                  </a:cubicBezTo>
                  <a:cubicBezTo>
                    <a:pt x="1524762" y="19125"/>
                    <a:pt x="1529906" y="21125"/>
                    <a:pt x="1534954" y="23220"/>
                  </a:cubicBezTo>
                  <a:cubicBezTo>
                    <a:pt x="1539716" y="25125"/>
                    <a:pt x="1541907" y="30554"/>
                    <a:pt x="1540002" y="35317"/>
                  </a:cubicBezTo>
                  <a:cubicBezTo>
                    <a:pt x="1538573" y="38746"/>
                    <a:pt x="1535049" y="40937"/>
                    <a:pt x="1531430" y="40937"/>
                  </a:cubicBezTo>
                  <a:close/>
                  <a:moveTo>
                    <a:pt x="1395222" y="21410"/>
                  </a:moveTo>
                  <a:cubicBezTo>
                    <a:pt x="1390840" y="21410"/>
                    <a:pt x="1386840" y="18267"/>
                    <a:pt x="1386078" y="13695"/>
                  </a:cubicBezTo>
                  <a:cubicBezTo>
                    <a:pt x="1385221" y="8647"/>
                    <a:pt x="1388555" y="3884"/>
                    <a:pt x="1393602" y="3027"/>
                  </a:cubicBezTo>
                  <a:cubicBezTo>
                    <a:pt x="1409128" y="360"/>
                    <a:pt x="1425416" y="-592"/>
                    <a:pt x="1442085" y="360"/>
                  </a:cubicBezTo>
                  <a:cubicBezTo>
                    <a:pt x="1447228" y="646"/>
                    <a:pt x="1451134" y="5027"/>
                    <a:pt x="1450752" y="10171"/>
                  </a:cubicBezTo>
                  <a:cubicBezTo>
                    <a:pt x="1450467" y="15314"/>
                    <a:pt x="1446085" y="19125"/>
                    <a:pt x="1440942" y="18839"/>
                  </a:cubicBezTo>
                  <a:cubicBezTo>
                    <a:pt x="1425702" y="17981"/>
                    <a:pt x="1410843" y="18744"/>
                    <a:pt x="1396746" y="21220"/>
                  </a:cubicBezTo>
                  <a:cubicBezTo>
                    <a:pt x="1396270" y="21410"/>
                    <a:pt x="1395698" y="21410"/>
                    <a:pt x="1395222" y="21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8DBCCF1-3AF9-4AFB-8011-96F4E7438CA5}"/>
                </a:ext>
              </a:extLst>
            </p:cNvPr>
            <p:cNvSpPr/>
            <p:nvPr/>
          </p:nvSpPr>
          <p:spPr>
            <a:xfrm>
              <a:off x="8550715" y="2594095"/>
              <a:ext cx="36586" cy="33089"/>
            </a:xfrm>
            <a:custGeom>
              <a:avLst/>
              <a:gdLst>
                <a:gd name="connsiteX0" fmla="*/ 9307 w 36586"/>
                <a:gd name="connsiteY0" fmla="*/ 33090 h 33089"/>
                <a:gd name="connsiteX1" fmla="*/ 1972 w 36586"/>
                <a:gd name="connsiteY1" fmla="*/ 29565 h 33089"/>
                <a:gd name="connsiteX2" fmla="*/ 3592 w 36586"/>
                <a:gd name="connsiteY2" fmla="*/ 16516 h 33089"/>
                <a:gd name="connsiteX3" fmla="*/ 21404 w 36586"/>
                <a:gd name="connsiteY3" fmla="*/ 2134 h 33089"/>
                <a:gd name="connsiteX4" fmla="*/ 34453 w 36586"/>
                <a:gd name="connsiteY4" fmla="*/ 3372 h 33089"/>
                <a:gd name="connsiteX5" fmla="*/ 33215 w 36586"/>
                <a:gd name="connsiteY5" fmla="*/ 16421 h 33089"/>
                <a:gd name="connsiteX6" fmla="*/ 14927 w 36586"/>
                <a:gd name="connsiteY6" fmla="*/ 31185 h 33089"/>
                <a:gd name="connsiteX7" fmla="*/ 9307 w 36586"/>
                <a:gd name="connsiteY7" fmla="*/ 33090 h 3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86" h="33089">
                  <a:moveTo>
                    <a:pt x="9307" y="33090"/>
                  </a:moveTo>
                  <a:cubicBezTo>
                    <a:pt x="6545" y="33090"/>
                    <a:pt x="3877" y="31852"/>
                    <a:pt x="1972" y="29565"/>
                  </a:cubicBezTo>
                  <a:cubicBezTo>
                    <a:pt x="-1171" y="25565"/>
                    <a:pt x="-504" y="19755"/>
                    <a:pt x="3592" y="16516"/>
                  </a:cubicBezTo>
                  <a:cubicBezTo>
                    <a:pt x="9402" y="12040"/>
                    <a:pt x="15308" y="7182"/>
                    <a:pt x="21404" y="2134"/>
                  </a:cubicBezTo>
                  <a:cubicBezTo>
                    <a:pt x="25309" y="-1105"/>
                    <a:pt x="31214" y="-629"/>
                    <a:pt x="34453" y="3372"/>
                  </a:cubicBezTo>
                  <a:cubicBezTo>
                    <a:pt x="37691" y="7277"/>
                    <a:pt x="37215" y="13183"/>
                    <a:pt x="33215" y="16421"/>
                  </a:cubicBezTo>
                  <a:cubicBezTo>
                    <a:pt x="26928" y="21660"/>
                    <a:pt x="20832" y="26517"/>
                    <a:pt x="14927" y="31185"/>
                  </a:cubicBezTo>
                  <a:cubicBezTo>
                    <a:pt x="13307" y="32423"/>
                    <a:pt x="11307" y="33090"/>
                    <a:pt x="9307" y="330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7BA7900-0102-44DC-AEC9-1CC6A4EE0558}"/>
              </a:ext>
            </a:extLst>
          </p:cNvPr>
          <p:cNvGrpSpPr/>
          <p:nvPr/>
        </p:nvGrpSpPr>
        <p:grpSpPr>
          <a:xfrm>
            <a:off x="234126" y="247797"/>
            <a:ext cx="9343506" cy="3047417"/>
            <a:chOff x="8662985" y="0"/>
            <a:chExt cx="5502964" cy="30474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33565F5-5FAA-4324-A8FA-70E34C857A18}"/>
                </a:ext>
              </a:extLst>
            </p:cNvPr>
            <p:cNvSpPr txBox="1"/>
            <p:nvPr/>
          </p:nvSpPr>
          <p:spPr>
            <a:xfrm>
              <a:off x="8662988" y="0"/>
              <a:ext cx="55029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pc="300" dirty="0">
                  <a:solidFill>
                    <a:srgbClr val="0F5B42"/>
                  </a:solidFill>
                  <a:latin typeface="Berlin Sans FB Demi" panose="020E0802020502020306" pitchFamily="34" charset="0"/>
                  <a:cs typeface="ARMNoklae" panose="02000506000000020004" pitchFamily="2" charset="0"/>
                </a:rPr>
                <a:t>THANK YOU</a:t>
              </a:r>
              <a:endParaRPr lang="th-TH" sz="2000" spc="300" dirty="0">
                <a:solidFill>
                  <a:srgbClr val="0F5B42"/>
                </a:solidFill>
                <a:latin typeface="Berlin Sans FB Demi" panose="020E0802020502020306" pitchFamily="34" charset="0"/>
                <a:cs typeface="ARMNoklae" panose="02000506000000020004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382627-2030-4BA1-AF21-D524AAAA47CD}"/>
                </a:ext>
              </a:extLst>
            </p:cNvPr>
            <p:cNvSpPr txBox="1"/>
            <p:nvPr/>
          </p:nvSpPr>
          <p:spPr>
            <a:xfrm>
              <a:off x="8662985" y="900935"/>
              <a:ext cx="55029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pc="300" dirty="0">
                  <a:solidFill>
                    <a:srgbClr val="EFA350"/>
                  </a:solidFill>
                  <a:latin typeface="Berlin Sans FB Demi" panose="020E0802020502020306" pitchFamily="34" charset="0"/>
                  <a:cs typeface="ARMNoklae" panose="02000506000000020004" pitchFamily="2" charset="0"/>
                </a:rPr>
                <a:t>THANK YOU</a:t>
              </a:r>
              <a:r>
                <a:rPr lang="en-US" sz="7200" b="1" spc="300" dirty="0">
                  <a:solidFill>
                    <a:srgbClr val="E9D2AE"/>
                  </a:solidFill>
                  <a:latin typeface="Berlin Sans FB Demi" panose="020E0802020502020306" pitchFamily="34" charset="0"/>
                  <a:cs typeface="ARMNoklae" panose="02000506000000020004" pitchFamily="2" charset="0"/>
                </a:rPr>
                <a:t> </a:t>
              </a:r>
              <a:endParaRPr lang="th-TH" sz="2000" spc="300" dirty="0">
                <a:solidFill>
                  <a:srgbClr val="E9D2AE"/>
                </a:solidFill>
                <a:latin typeface="Berlin Sans FB Demi" panose="020E0802020502020306" pitchFamily="34" charset="0"/>
                <a:cs typeface="ARMNoklae" panose="02000506000000020004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B2E4C9-9757-42C6-91AA-726A84D5CFB7}"/>
                </a:ext>
              </a:extLst>
            </p:cNvPr>
            <p:cNvSpPr txBox="1"/>
            <p:nvPr/>
          </p:nvSpPr>
          <p:spPr>
            <a:xfrm>
              <a:off x="8662986" y="1847088"/>
              <a:ext cx="55029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pc="300" dirty="0">
                  <a:solidFill>
                    <a:srgbClr val="E9D2AE"/>
                  </a:solidFill>
                  <a:latin typeface="Berlin Sans FB Demi" panose="020E0802020502020306" pitchFamily="34" charset="0"/>
                  <a:cs typeface="ARMNoklae" panose="02000506000000020004" pitchFamily="2" charset="0"/>
                </a:rPr>
                <a:t>THANK YOU</a:t>
              </a:r>
              <a:r>
                <a:rPr lang="en-US" sz="7200" b="1" spc="300" dirty="0">
                  <a:solidFill>
                    <a:schemeClr val="bg1"/>
                  </a:solidFill>
                  <a:latin typeface="Berlin Sans FB Demi" panose="020E0802020502020306" pitchFamily="34" charset="0"/>
                  <a:cs typeface="ARMNoklae" panose="02000506000000020004" pitchFamily="2" charset="0"/>
                </a:rPr>
                <a:t> </a:t>
              </a:r>
              <a:endParaRPr lang="th-TH" sz="2000" spc="300" dirty="0">
                <a:solidFill>
                  <a:schemeClr val="bg1"/>
                </a:solidFill>
                <a:latin typeface="Berlin Sans FB Demi" panose="020E0802020502020306" pitchFamily="34" charset="0"/>
                <a:cs typeface="ARMNoklae" panose="02000506000000020004" pitchFamily="2" charset="0"/>
              </a:endParaRPr>
            </a:p>
          </p:txBody>
        </p:sp>
      </p:grpSp>
      <p:grpSp>
        <p:nvGrpSpPr>
          <p:cNvPr id="66" name="Graphic 15">
            <a:extLst>
              <a:ext uri="{FF2B5EF4-FFF2-40B4-BE49-F238E27FC236}">
                <a16:creationId xmlns:a16="http://schemas.microsoft.com/office/drawing/2014/main" id="{064BC9FA-EA59-49B3-BFCF-EC38FC384F84}"/>
              </a:ext>
            </a:extLst>
          </p:cNvPr>
          <p:cNvGrpSpPr/>
          <p:nvPr/>
        </p:nvGrpSpPr>
        <p:grpSpPr>
          <a:xfrm rot="15374415">
            <a:off x="4885911" y="3530750"/>
            <a:ext cx="976788" cy="876866"/>
            <a:chOff x="8203691" y="2074073"/>
            <a:chExt cx="976788" cy="876866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94E9201-93D7-413B-B77D-A1CB96D0B38A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9EA4A73-48BA-40E2-9DB0-3DEC4043B543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E8B6BCD-CE69-40F7-A82B-15CE34E40B5F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5DA54BE-B67F-4E1E-A476-8C3ABE65A2A0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6ABCE6B-20B7-4C32-B5F4-3B7CC5E878CB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126D6DD-6F92-4B2B-AB01-27EBD7541FA2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6F7F1CE-B982-4CD7-8B8A-1F4BB020BB53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36A14E1-E009-4B78-87E0-6585FBBDBD46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01C3850-09C2-40D6-80E1-6B02EFCCD95F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89C3558-3DFF-4096-BA18-916BEF503931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BC0E5E5-8EAC-4F0C-96B4-43B276B5A401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F1219E2-8D16-4819-9246-B53E84FDFFFC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92" name="Graphic 11709">
            <a:extLst>
              <a:ext uri="{FF2B5EF4-FFF2-40B4-BE49-F238E27FC236}">
                <a16:creationId xmlns:a16="http://schemas.microsoft.com/office/drawing/2014/main" id="{3AFB0666-9261-4730-A584-FF98121EE6A8}"/>
              </a:ext>
            </a:extLst>
          </p:cNvPr>
          <p:cNvGrpSpPr/>
          <p:nvPr/>
        </p:nvGrpSpPr>
        <p:grpSpPr>
          <a:xfrm rot="9806499" flipH="1">
            <a:off x="10651990" y="1626140"/>
            <a:ext cx="1502120" cy="668611"/>
            <a:chOff x="5634037" y="3243322"/>
            <a:chExt cx="924539" cy="371700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C3A5C6F-69B2-4F50-9FDB-72D648E2144E}"/>
                </a:ext>
              </a:extLst>
            </p:cNvPr>
            <p:cNvSpPr/>
            <p:nvPr/>
          </p:nvSpPr>
          <p:spPr>
            <a:xfrm>
              <a:off x="5634037" y="3243322"/>
              <a:ext cx="924444" cy="371700"/>
            </a:xfrm>
            <a:custGeom>
              <a:avLst/>
              <a:gdLst>
                <a:gd name="connsiteX0" fmla="*/ 125159 w 924444"/>
                <a:gd name="connsiteY0" fmla="*/ 244923 h 371700"/>
                <a:gd name="connsiteX1" fmla="*/ 853726 w 924444"/>
                <a:gd name="connsiteY1" fmla="*/ 2131 h 371700"/>
                <a:gd name="connsiteX2" fmla="*/ 906399 w 924444"/>
                <a:gd name="connsiteY2" fmla="*/ 28420 h 371700"/>
                <a:gd name="connsiteX3" fmla="*/ 922306 w 924444"/>
                <a:gd name="connsiteY3" fmla="*/ 76235 h 371700"/>
                <a:gd name="connsiteX4" fmla="*/ 895922 w 924444"/>
                <a:gd name="connsiteY4" fmla="*/ 128813 h 371700"/>
                <a:gd name="connsiteX5" fmla="*/ 167450 w 924444"/>
                <a:gd name="connsiteY5" fmla="*/ 371701 h 371700"/>
                <a:gd name="connsiteX6" fmla="*/ 81058 w 924444"/>
                <a:gd name="connsiteY6" fmla="*/ 364176 h 371700"/>
                <a:gd name="connsiteX7" fmla="*/ 0 w 924444"/>
                <a:gd name="connsiteY7" fmla="*/ 357127 h 371700"/>
                <a:gd name="connsiteX8" fmla="*/ 60579 w 924444"/>
                <a:gd name="connsiteY8" fmla="*/ 302835 h 371700"/>
                <a:gd name="connsiteX9" fmla="*/ 125159 w 924444"/>
                <a:gd name="connsiteY9" fmla="*/ 244923 h 37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4444" h="371700">
                  <a:moveTo>
                    <a:pt x="125159" y="244923"/>
                  </a:moveTo>
                  <a:lnTo>
                    <a:pt x="853726" y="2131"/>
                  </a:lnTo>
                  <a:cubicBezTo>
                    <a:pt x="875538" y="-5108"/>
                    <a:pt x="899160" y="6703"/>
                    <a:pt x="906399" y="28420"/>
                  </a:cubicBezTo>
                  <a:lnTo>
                    <a:pt x="922306" y="76235"/>
                  </a:lnTo>
                  <a:cubicBezTo>
                    <a:pt x="929545" y="98047"/>
                    <a:pt x="917829" y="121574"/>
                    <a:pt x="895922" y="128813"/>
                  </a:cubicBezTo>
                  <a:lnTo>
                    <a:pt x="167450" y="371701"/>
                  </a:lnTo>
                  <a:lnTo>
                    <a:pt x="81058" y="364176"/>
                  </a:lnTo>
                  <a:lnTo>
                    <a:pt x="0" y="357127"/>
                  </a:lnTo>
                  <a:lnTo>
                    <a:pt x="60579" y="302835"/>
                  </a:lnTo>
                  <a:lnTo>
                    <a:pt x="125159" y="244923"/>
                  </a:lnTo>
                  <a:close/>
                </a:path>
              </a:pathLst>
            </a:custGeom>
            <a:solidFill>
              <a:srgbClr val="009F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918FDC7-7855-405E-A792-0347D8CAF574}"/>
                </a:ext>
              </a:extLst>
            </p:cNvPr>
            <p:cNvSpPr/>
            <p:nvPr/>
          </p:nvSpPr>
          <p:spPr>
            <a:xfrm>
              <a:off x="5780340" y="3295649"/>
              <a:ext cx="778140" cy="319373"/>
            </a:xfrm>
            <a:custGeom>
              <a:avLst/>
              <a:gdLst>
                <a:gd name="connsiteX0" fmla="*/ 0 w 778140"/>
                <a:gd name="connsiteY0" fmla="*/ 255937 h 319373"/>
                <a:gd name="connsiteX1" fmla="*/ 768001 w 778140"/>
                <a:gd name="connsiteY1" fmla="*/ 0 h 319373"/>
                <a:gd name="connsiteX2" fmla="*/ 776002 w 778140"/>
                <a:gd name="connsiteY2" fmla="*/ 23908 h 319373"/>
                <a:gd name="connsiteX3" fmla="*/ 749618 w 778140"/>
                <a:gd name="connsiteY3" fmla="*/ 76486 h 319373"/>
                <a:gd name="connsiteX4" fmla="*/ 21146 w 778140"/>
                <a:gd name="connsiteY4" fmla="*/ 319373 h 319373"/>
                <a:gd name="connsiteX5" fmla="*/ 0 w 778140"/>
                <a:gd name="connsiteY5" fmla="*/ 255937 h 31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8140" h="319373">
                  <a:moveTo>
                    <a:pt x="0" y="255937"/>
                  </a:moveTo>
                  <a:lnTo>
                    <a:pt x="768001" y="0"/>
                  </a:lnTo>
                  <a:lnTo>
                    <a:pt x="776002" y="23908"/>
                  </a:lnTo>
                  <a:cubicBezTo>
                    <a:pt x="783241" y="45720"/>
                    <a:pt x="771525" y="69247"/>
                    <a:pt x="749618" y="76486"/>
                  </a:cubicBezTo>
                  <a:lnTo>
                    <a:pt x="21146" y="319373"/>
                  </a:lnTo>
                  <a:lnTo>
                    <a:pt x="0" y="255937"/>
                  </a:lnTo>
                  <a:close/>
                </a:path>
              </a:pathLst>
            </a:custGeom>
            <a:solidFill>
              <a:srgbClr val="0071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7D1CFDD-6654-4785-9AF3-314C75EDE024}"/>
                </a:ext>
              </a:extLst>
            </p:cNvPr>
            <p:cNvSpPr/>
            <p:nvPr/>
          </p:nvSpPr>
          <p:spPr>
            <a:xfrm>
              <a:off x="5634037" y="3488244"/>
              <a:ext cx="167449" cy="126777"/>
            </a:xfrm>
            <a:custGeom>
              <a:avLst/>
              <a:gdLst>
                <a:gd name="connsiteX0" fmla="*/ 125159 w 167449"/>
                <a:gd name="connsiteY0" fmla="*/ 0 h 126777"/>
                <a:gd name="connsiteX1" fmla="*/ 167450 w 167449"/>
                <a:gd name="connsiteY1" fmla="*/ 126778 h 126777"/>
                <a:gd name="connsiteX2" fmla="*/ 81058 w 167449"/>
                <a:gd name="connsiteY2" fmla="*/ 119253 h 126777"/>
                <a:gd name="connsiteX3" fmla="*/ 0 w 167449"/>
                <a:gd name="connsiteY3" fmla="*/ 112205 h 126777"/>
                <a:gd name="connsiteX4" fmla="*/ 60579 w 167449"/>
                <a:gd name="connsiteY4" fmla="*/ 57912 h 12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49" h="126777">
                  <a:moveTo>
                    <a:pt x="125159" y="0"/>
                  </a:moveTo>
                  <a:lnTo>
                    <a:pt x="167450" y="126778"/>
                  </a:lnTo>
                  <a:lnTo>
                    <a:pt x="81058" y="119253"/>
                  </a:lnTo>
                  <a:lnTo>
                    <a:pt x="0" y="112205"/>
                  </a:lnTo>
                  <a:lnTo>
                    <a:pt x="60579" y="57912"/>
                  </a:lnTo>
                  <a:close/>
                </a:path>
              </a:pathLst>
            </a:custGeom>
            <a:solidFill>
              <a:srgbClr val="FFE2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391BD5E-485A-4269-9D0B-E5D8AA5338AE}"/>
                </a:ext>
              </a:extLst>
            </p:cNvPr>
            <p:cNvSpPr/>
            <p:nvPr/>
          </p:nvSpPr>
          <p:spPr>
            <a:xfrm>
              <a:off x="5634037" y="3546156"/>
              <a:ext cx="81057" cy="61341"/>
            </a:xfrm>
            <a:custGeom>
              <a:avLst/>
              <a:gdLst>
                <a:gd name="connsiteX0" fmla="*/ 60579 w 81057"/>
                <a:gd name="connsiteY0" fmla="*/ 0 h 61341"/>
                <a:gd name="connsiteX1" fmla="*/ 81058 w 81057"/>
                <a:gd name="connsiteY1" fmla="*/ 61341 h 61341"/>
                <a:gd name="connsiteX2" fmla="*/ 0 w 81057"/>
                <a:gd name="connsiteY2" fmla="*/ 54293 h 6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57" h="61341">
                  <a:moveTo>
                    <a:pt x="60579" y="0"/>
                  </a:moveTo>
                  <a:lnTo>
                    <a:pt x="81058" y="61341"/>
                  </a:lnTo>
                  <a:lnTo>
                    <a:pt x="0" y="54293"/>
                  </a:lnTo>
                  <a:close/>
                </a:path>
              </a:pathLst>
            </a:custGeom>
            <a:solidFill>
              <a:srgbClr val="3D40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4AC513A-5579-4187-8B1E-DC8BE2825DF5}"/>
                </a:ext>
              </a:extLst>
            </p:cNvPr>
            <p:cNvSpPr/>
            <p:nvPr/>
          </p:nvSpPr>
          <p:spPr>
            <a:xfrm>
              <a:off x="6413086" y="3243322"/>
              <a:ext cx="145394" cy="153673"/>
            </a:xfrm>
            <a:custGeom>
              <a:avLst/>
              <a:gdLst>
                <a:gd name="connsiteX0" fmla="*/ 0 w 145394"/>
                <a:gd name="connsiteY0" fmla="*/ 26991 h 153673"/>
                <a:gd name="connsiteX1" fmla="*/ 74676 w 145394"/>
                <a:gd name="connsiteY1" fmla="*/ 2131 h 153673"/>
                <a:gd name="connsiteX2" fmla="*/ 127349 w 145394"/>
                <a:gd name="connsiteY2" fmla="*/ 28420 h 153673"/>
                <a:gd name="connsiteX3" fmla="*/ 143256 w 145394"/>
                <a:gd name="connsiteY3" fmla="*/ 76235 h 153673"/>
                <a:gd name="connsiteX4" fmla="*/ 116872 w 145394"/>
                <a:gd name="connsiteY4" fmla="*/ 128813 h 153673"/>
                <a:gd name="connsiteX5" fmla="*/ 42196 w 145394"/>
                <a:gd name="connsiteY5" fmla="*/ 153673 h 153673"/>
                <a:gd name="connsiteX6" fmla="*/ 0 w 145394"/>
                <a:gd name="connsiteY6" fmla="*/ 26991 h 15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394" h="153673">
                  <a:moveTo>
                    <a:pt x="0" y="26991"/>
                  </a:moveTo>
                  <a:lnTo>
                    <a:pt x="74676" y="2131"/>
                  </a:lnTo>
                  <a:cubicBezTo>
                    <a:pt x="96488" y="-5108"/>
                    <a:pt x="120110" y="6703"/>
                    <a:pt x="127349" y="28420"/>
                  </a:cubicBezTo>
                  <a:lnTo>
                    <a:pt x="143256" y="76235"/>
                  </a:lnTo>
                  <a:cubicBezTo>
                    <a:pt x="150495" y="98047"/>
                    <a:pt x="138779" y="121574"/>
                    <a:pt x="116872" y="128813"/>
                  </a:cubicBezTo>
                  <a:lnTo>
                    <a:pt x="42196" y="153673"/>
                  </a:lnTo>
                  <a:lnTo>
                    <a:pt x="0" y="26991"/>
                  </a:ln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AFDE053-04AD-457D-B3C4-09C0F14FF378}"/>
                </a:ext>
              </a:extLst>
            </p:cNvPr>
            <p:cNvSpPr/>
            <p:nvPr/>
          </p:nvSpPr>
          <p:spPr>
            <a:xfrm rot="-6505988">
              <a:off x="6345258" y="3317754"/>
              <a:ext cx="133636" cy="46577"/>
            </a:xfrm>
            <a:custGeom>
              <a:avLst/>
              <a:gdLst>
                <a:gd name="connsiteX0" fmla="*/ 0 w 133636"/>
                <a:gd name="connsiteY0" fmla="*/ 0 h 46577"/>
                <a:gd name="connsiteX1" fmla="*/ 133637 w 133636"/>
                <a:gd name="connsiteY1" fmla="*/ 0 h 46577"/>
                <a:gd name="connsiteX2" fmla="*/ 133637 w 133636"/>
                <a:gd name="connsiteY2" fmla="*/ 46578 h 46577"/>
                <a:gd name="connsiteX3" fmla="*/ 0 w 133636"/>
                <a:gd name="connsiteY3" fmla="*/ 46578 h 4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636" h="46577">
                  <a:moveTo>
                    <a:pt x="0" y="0"/>
                  </a:moveTo>
                  <a:lnTo>
                    <a:pt x="133637" y="0"/>
                  </a:lnTo>
                  <a:lnTo>
                    <a:pt x="133637" y="46578"/>
                  </a:lnTo>
                  <a:lnTo>
                    <a:pt x="0" y="46578"/>
                  </a:lnTo>
                  <a:close/>
                </a:path>
              </a:pathLst>
            </a:custGeom>
            <a:solidFill>
              <a:srgbClr val="3D40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C61BCD1-47E6-4451-B2BF-3A5F915BE732}"/>
                </a:ext>
              </a:extLst>
            </p:cNvPr>
            <p:cNvSpPr/>
            <p:nvPr/>
          </p:nvSpPr>
          <p:spPr>
            <a:xfrm>
              <a:off x="6434232" y="3295554"/>
              <a:ext cx="124344" cy="101345"/>
            </a:xfrm>
            <a:custGeom>
              <a:avLst/>
              <a:gdLst>
                <a:gd name="connsiteX0" fmla="*/ 0 w 124344"/>
                <a:gd name="connsiteY0" fmla="*/ 38100 h 101345"/>
                <a:gd name="connsiteX1" fmla="*/ 114205 w 124344"/>
                <a:gd name="connsiteY1" fmla="*/ 0 h 101345"/>
                <a:gd name="connsiteX2" fmla="*/ 122206 w 124344"/>
                <a:gd name="connsiteY2" fmla="*/ 23908 h 101345"/>
                <a:gd name="connsiteX3" fmla="*/ 95821 w 124344"/>
                <a:gd name="connsiteY3" fmla="*/ 76486 h 101345"/>
                <a:gd name="connsiteX4" fmla="*/ 21146 w 124344"/>
                <a:gd name="connsiteY4" fmla="*/ 101346 h 101345"/>
                <a:gd name="connsiteX5" fmla="*/ 0 w 124344"/>
                <a:gd name="connsiteY5" fmla="*/ 38100 h 10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344" h="101345">
                  <a:moveTo>
                    <a:pt x="0" y="38100"/>
                  </a:moveTo>
                  <a:lnTo>
                    <a:pt x="114205" y="0"/>
                  </a:lnTo>
                  <a:lnTo>
                    <a:pt x="122206" y="23908"/>
                  </a:lnTo>
                  <a:cubicBezTo>
                    <a:pt x="129445" y="45720"/>
                    <a:pt x="117729" y="69247"/>
                    <a:pt x="95821" y="76486"/>
                  </a:cubicBezTo>
                  <a:lnTo>
                    <a:pt x="21146" y="101346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C3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00" name="Graphic 1">
            <a:extLst>
              <a:ext uri="{FF2B5EF4-FFF2-40B4-BE49-F238E27FC236}">
                <a16:creationId xmlns:a16="http://schemas.microsoft.com/office/drawing/2014/main" id="{1F403989-81F0-43E8-8E4B-AF415E443CF8}"/>
              </a:ext>
            </a:extLst>
          </p:cNvPr>
          <p:cNvGrpSpPr/>
          <p:nvPr/>
        </p:nvGrpSpPr>
        <p:grpSpPr>
          <a:xfrm rot="15698436" flipH="1">
            <a:off x="10984624" y="-218129"/>
            <a:ext cx="906831" cy="1633251"/>
            <a:chOff x="5938931" y="3171868"/>
            <a:chExt cx="1512501" cy="2474078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2B0AF88F-45AB-4EED-B88E-BF38672E7493}"/>
                </a:ext>
              </a:extLst>
            </p:cNvPr>
            <p:cNvSpPr/>
            <p:nvPr/>
          </p:nvSpPr>
          <p:spPr>
            <a:xfrm>
              <a:off x="6031431" y="3520366"/>
              <a:ext cx="1420001" cy="2125228"/>
            </a:xfrm>
            <a:custGeom>
              <a:avLst/>
              <a:gdLst>
                <a:gd name="connsiteX0" fmla="*/ 461799 w 1420001"/>
                <a:gd name="connsiteY0" fmla="*/ 54944 h 2125228"/>
                <a:gd name="connsiteX1" fmla="*/ 1407825 w 1420001"/>
                <a:gd name="connsiteY1" fmla="*/ 1831193 h 2125228"/>
                <a:gd name="connsiteX2" fmla="*/ 1364969 w 1420001"/>
                <a:gd name="connsiteY2" fmla="*/ 1971159 h 2125228"/>
                <a:gd name="connsiteX3" fmla="*/ 1098714 w 1420001"/>
                <a:gd name="connsiteY3" fmla="*/ 2112949 h 2125228"/>
                <a:gd name="connsiteX4" fmla="*/ 958292 w 1420001"/>
                <a:gd name="connsiteY4" fmla="*/ 2070549 h 2125228"/>
                <a:gd name="connsiteX5" fmla="*/ 12266 w 1420001"/>
                <a:gd name="connsiteY5" fmla="*/ 294755 h 2125228"/>
                <a:gd name="connsiteX6" fmla="*/ 55122 w 1420001"/>
                <a:gd name="connsiteY6" fmla="*/ 153877 h 2125228"/>
                <a:gd name="connsiteX7" fmla="*/ 321377 w 1420001"/>
                <a:gd name="connsiteY7" fmla="*/ 12087 h 2125228"/>
                <a:gd name="connsiteX8" fmla="*/ 461799 w 1420001"/>
                <a:gd name="connsiteY8" fmla="*/ 54944 h 212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0001" h="2125228">
                  <a:moveTo>
                    <a:pt x="461799" y="54944"/>
                  </a:moveTo>
                  <a:lnTo>
                    <a:pt x="1407825" y="1831193"/>
                  </a:lnTo>
                  <a:cubicBezTo>
                    <a:pt x="1434724" y="1881799"/>
                    <a:pt x="1415576" y="1944260"/>
                    <a:pt x="1364969" y="1971159"/>
                  </a:cubicBezTo>
                  <a:lnTo>
                    <a:pt x="1098714" y="2112949"/>
                  </a:lnTo>
                  <a:cubicBezTo>
                    <a:pt x="1047652" y="2139848"/>
                    <a:pt x="985191" y="2121155"/>
                    <a:pt x="958292" y="2070549"/>
                  </a:cubicBezTo>
                  <a:lnTo>
                    <a:pt x="12266" y="294755"/>
                  </a:lnTo>
                  <a:cubicBezTo>
                    <a:pt x="-14633" y="244149"/>
                    <a:pt x="4060" y="181232"/>
                    <a:pt x="55122" y="153877"/>
                  </a:cubicBezTo>
                  <a:lnTo>
                    <a:pt x="321377" y="12087"/>
                  </a:lnTo>
                  <a:cubicBezTo>
                    <a:pt x="371984" y="-14812"/>
                    <a:pt x="434900" y="4793"/>
                    <a:pt x="461799" y="54944"/>
                  </a:cubicBezTo>
                  <a:close/>
                </a:path>
              </a:pathLst>
            </a:custGeom>
            <a:solidFill>
              <a:srgbClr val="FFC32E"/>
            </a:solidFill>
            <a:ln w="453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1C402C-0CD2-41B4-BB76-66C0F71B8EF1}"/>
                </a:ext>
              </a:extLst>
            </p:cNvPr>
            <p:cNvSpPr/>
            <p:nvPr/>
          </p:nvSpPr>
          <p:spPr>
            <a:xfrm>
              <a:off x="6031521" y="3603576"/>
              <a:ext cx="1231751" cy="2042370"/>
            </a:xfrm>
            <a:custGeom>
              <a:avLst/>
              <a:gdLst>
                <a:gd name="connsiteX0" fmla="*/ 55032 w 1231751"/>
                <a:gd name="connsiteY0" fmla="*/ 71123 h 2042370"/>
                <a:gd name="connsiteX1" fmla="*/ 12176 w 1231751"/>
                <a:gd name="connsiteY1" fmla="*/ 211545 h 2042370"/>
                <a:gd name="connsiteX2" fmla="*/ 958202 w 1231751"/>
                <a:gd name="connsiteY2" fmla="*/ 1987338 h 2042370"/>
                <a:gd name="connsiteX3" fmla="*/ 1098624 w 1231751"/>
                <a:gd name="connsiteY3" fmla="*/ 2030194 h 2042370"/>
                <a:gd name="connsiteX4" fmla="*/ 1231752 w 1231751"/>
                <a:gd name="connsiteY4" fmla="*/ 1959072 h 2042370"/>
                <a:gd name="connsiteX5" fmla="*/ 188160 w 1231751"/>
                <a:gd name="connsiteY5" fmla="*/ 0 h 2042370"/>
                <a:gd name="connsiteX6" fmla="*/ 55032 w 1231751"/>
                <a:gd name="connsiteY6" fmla="*/ 71123 h 204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1751" h="2042370">
                  <a:moveTo>
                    <a:pt x="55032" y="71123"/>
                  </a:moveTo>
                  <a:cubicBezTo>
                    <a:pt x="4426" y="98022"/>
                    <a:pt x="-14723" y="160938"/>
                    <a:pt x="12176" y="211545"/>
                  </a:cubicBezTo>
                  <a:lnTo>
                    <a:pt x="958202" y="1987338"/>
                  </a:lnTo>
                  <a:cubicBezTo>
                    <a:pt x="985101" y="2037945"/>
                    <a:pt x="1048018" y="2057094"/>
                    <a:pt x="1098624" y="2030194"/>
                  </a:cubicBezTo>
                  <a:lnTo>
                    <a:pt x="1231752" y="1959072"/>
                  </a:lnTo>
                  <a:lnTo>
                    <a:pt x="188160" y="0"/>
                  </a:lnTo>
                  <a:lnTo>
                    <a:pt x="55032" y="71123"/>
                  </a:lnTo>
                  <a:close/>
                </a:path>
              </a:pathLst>
            </a:custGeom>
            <a:solidFill>
              <a:srgbClr val="FFD524"/>
            </a:solidFill>
            <a:ln w="453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03" name="Graphic 1">
              <a:extLst>
                <a:ext uri="{FF2B5EF4-FFF2-40B4-BE49-F238E27FC236}">
                  <a16:creationId xmlns:a16="http://schemas.microsoft.com/office/drawing/2014/main" id="{89D821E5-A64B-495A-9139-E7EFB9CB77F1}"/>
                </a:ext>
              </a:extLst>
            </p:cNvPr>
            <p:cNvGrpSpPr/>
            <p:nvPr/>
          </p:nvGrpSpPr>
          <p:grpSpPr>
            <a:xfrm>
              <a:off x="5938931" y="3171868"/>
              <a:ext cx="433025" cy="518331"/>
              <a:chOff x="5938931" y="3171868"/>
              <a:chExt cx="433025" cy="518331"/>
            </a:xfrm>
          </p:grpSpPr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750318ED-F065-4A2D-B5D7-A9FD6F250373}"/>
                  </a:ext>
                </a:extLst>
              </p:cNvPr>
              <p:cNvSpPr/>
              <p:nvPr/>
            </p:nvSpPr>
            <p:spPr>
              <a:xfrm>
                <a:off x="5938931" y="3171938"/>
                <a:ext cx="433025" cy="518261"/>
              </a:xfrm>
              <a:custGeom>
                <a:avLst/>
                <a:gdLst>
                  <a:gd name="connsiteX0" fmla="*/ 57351 w 433025"/>
                  <a:gd name="connsiteY0" fmla="*/ 12651 h 518261"/>
                  <a:gd name="connsiteX1" fmla="*/ 57351 w 433025"/>
                  <a:gd name="connsiteY1" fmla="*/ 12651 h 518261"/>
                  <a:gd name="connsiteX2" fmla="*/ 817 w 433025"/>
                  <a:gd name="connsiteY2" fmla="*/ 121615 h 518261"/>
                  <a:gd name="connsiteX3" fmla="*/ 10392 w 433025"/>
                  <a:gd name="connsiteY3" fmla="*/ 201856 h 518261"/>
                  <a:gd name="connsiteX4" fmla="*/ 71940 w 433025"/>
                  <a:gd name="connsiteY4" fmla="*/ 396532 h 518261"/>
                  <a:gd name="connsiteX5" fmla="*/ 136680 w 433025"/>
                  <a:gd name="connsiteY5" fmla="*/ 518262 h 518261"/>
                  <a:gd name="connsiteX6" fmla="*/ 284853 w 433025"/>
                  <a:gd name="connsiteY6" fmla="*/ 439388 h 518261"/>
                  <a:gd name="connsiteX7" fmla="*/ 433026 w 433025"/>
                  <a:gd name="connsiteY7" fmla="*/ 360515 h 518261"/>
                  <a:gd name="connsiteX8" fmla="*/ 367830 w 433025"/>
                  <a:gd name="connsiteY8" fmla="*/ 238785 h 518261"/>
                  <a:gd name="connsiteX9" fmla="*/ 240629 w 433025"/>
                  <a:gd name="connsiteY9" fmla="*/ 79215 h 518261"/>
                  <a:gd name="connsiteX10" fmla="*/ 179537 w 433025"/>
                  <a:gd name="connsiteY10" fmla="*/ 26328 h 518261"/>
                  <a:gd name="connsiteX11" fmla="*/ 57351 w 433025"/>
                  <a:gd name="connsiteY11" fmla="*/ 12651 h 51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3025" h="518261">
                    <a:moveTo>
                      <a:pt x="57351" y="12651"/>
                    </a:moveTo>
                    <a:lnTo>
                      <a:pt x="57351" y="12651"/>
                    </a:lnTo>
                    <a:cubicBezTo>
                      <a:pt x="17686" y="33623"/>
                      <a:pt x="-4654" y="76935"/>
                      <a:pt x="817" y="121615"/>
                    </a:cubicBezTo>
                    <a:lnTo>
                      <a:pt x="10392" y="201856"/>
                    </a:lnTo>
                    <a:cubicBezTo>
                      <a:pt x="19054" y="269788"/>
                      <a:pt x="39570" y="335895"/>
                      <a:pt x="71940" y="396532"/>
                    </a:cubicBezTo>
                    <a:lnTo>
                      <a:pt x="136680" y="518262"/>
                    </a:lnTo>
                    <a:lnTo>
                      <a:pt x="284853" y="439388"/>
                    </a:lnTo>
                    <a:lnTo>
                      <a:pt x="433026" y="360515"/>
                    </a:lnTo>
                    <a:lnTo>
                      <a:pt x="367830" y="238785"/>
                    </a:lnTo>
                    <a:cubicBezTo>
                      <a:pt x="335460" y="178148"/>
                      <a:pt x="292604" y="123894"/>
                      <a:pt x="240629" y="79215"/>
                    </a:cubicBezTo>
                    <a:lnTo>
                      <a:pt x="179537" y="26328"/>
                    </a:lnTo>
                    <a:cubicBezTo>
                      <a:pt x="145799" y="-2850"/>
                      <a:pt x="97016" y="-8321"/>
                      <a:pt x="57351" y="12651"/>
                    </a:cubicBezTo>
                    <a:close/>
                  </a:path>
                </a:pathLst>
              </a:custGeom>
              <a:solidFill>
                <a:srgbClr val="FFC32E"/>
              </a:solidFill>
              <a:ln w="453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EB92FA3-5479-491F-8EC3-77A885396A98}"/>
                  </a:ext>
                </a:extLst>
              </p:cNvPr>
              <p:cNvSpPr/>
              <p:nvPr/>
            </p:nvSpPr>
            <p:spPr>
              <a:xfrm>
                <a:off x="5938931" y="3171868"/>
                <a:ext cx="284853" cy="518331"/>
              </a:xfrm>
              <a:custGeom>
                <a:avLst/>
                <a:gdLst>
                  <a:gd name="connsiteX0" fmla="*/ 150358 w 284853"/>
                  <a:gd name="connsiteY0" fmla="*/ 8618 h 518331"/>
                  <a:gd name="connsiteX1" fmla="*/ 148534 w 284853"/>
                  <a:gd name="connsiteY1" fmla="*/ 42811 h 518331"/>
                  <a:gd name="connsiteX2" fmla="*/ 158564 w 284853"/>
                  <a:gd name="connsiteY2" fmla="*/ 123052 h 518331"/>
                  <a:gd name="connsiteX3" fmla="*/ 220113 w 284853"/>
                  <a:gd name="connsiteY3" fmla="*/ 317729 h 518331"/>
                  <a:gd name="connsiteX4" fmla="*/ 284853 w 284853"/>
                  <a:gd name="connsiteY4" fmla="*/ 439002 h 518331"/>
                  <a:gd name="connsiteX5" fmla="*/ 136680 w 284853"/>
                  <a:gd name="connsiteY5" fmla="*/ 518332 h 518331"/>
                  <a:gd name="connsiteX6" fmla="*/ 71940 w 284853"/>
                  <a:gd name="connsiteY6" fmla="*/ 396602 h 518331"/>
                  <a:gd name="connsiteX7" fmla="*/ 10392 w 284853"/>
                  <a:gd name="connsiteY7" fmla="*/ 201926 h 518331"/>
                  <a:gd name="connsiteX8" fmla="*/ 817 w 284853"/>
                  <a:gd name="connsiteY8" fmla="*/ 121685 h 518331"/>
                  <a:gd name="connsiteX9" fmla="*/ 57351 w 284853"/>
                  <a:gd name="connsiteY9" fmla="*/ 12721 h 518331"/>
                  <a:gd name="connsiteX10" fmla="*/ 57807 w 284853"/>
                  <a:gd name="connsiteY10" fmla="*/ 12721 h 518331"/>
                  <a:gd name="connsiteX11" fmla="*/ 150358 w 284853"/>
                  <a:gd name="connsiteY11" fmla="*/ 8618 h 518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4853" h="518331">
                    <a:moveTo>
                      <a:pt x="150358" y="8618"/>
                    </a:moveTo>
                    <a:cubicBezTo>
                      <a:pt x="147622" y="19560"/>
                      <a:pt x="147622" y="30957"/>
                      <a:pt x="148534" y="42811"/>
                    </a:cubicBezTo>
                    <a:lnTo>
                      <a:pt x="158564" y="123052"/>
                    </a:lnTo>
                    <a:cubicBezTo>
                      <a:pt x="166771" y="191440"/>
                      <a:pt x="187743" y="257092"/>
                      <a:pt x="220113" y="317729"/>
                    </a:cubicBezTo>
                    <a:lnTo>
                      <a:pt x="284853" y="439002"/>
                    </a:lnTo>
                    <a:lnTo>
                      <a:pt x="136680" y="518332"/>
                    </a:lnTo>
                    <a:lnTo>
                      <a:pt x="71940" y="396602"/>
                    </a:lnTo>
                    <a:cubicBezTo>
                      <a:pt x="39570" y="335965"/>
                      <a:pt x="18598" y="270313"/>
                      <a:pt x="10392" y="201926"/>
                    </a:cubicBezTo>
                    <a:lnTo>
                      <a:pt x="817" y="121685"/>
                    </a:lnTo>
                    <a:cubicBezTo>
                      <a:pt x="-4654" y="77005"/>
                      <a:pt x="17686" y="33693"/>
                      <a:pt x="57351" y="12721"/>
                    </a:cubicBezTo>
                    <a:lnTo>
                      <a:pt x="57807" y="12721"/>
                    </a:lnTo>
                    <a:cubicBezTo>
                      <a:pt x="86986" y="-3236"/>
                      <a:pt x="121179" y="-3692"/>
                      <a:pt x="150358" y="8618"/>
                    </a:cubicBezTo>
                    <a:close/>
                  </a:path>
                </a:pathLst>
              </a:custGeom>
              <a:solidFill>
                <a:srgbClr val="FFD524"/>
              </a:solidFill>
              <a:ln w="453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04" name="Graphic 1">
              <a:extLst>
                <a:ext uri="{FF2B5EF4-FFF2-40B4-BE49-F238E27FC236}">
                  <a16:creationId xmlns:a16="http://schemas.microsoft.com/office/drawing/2014/main" id="{6BD67A4D-8F38-43EB-82A0-C8912F58DEF0}"/>
                </a:ext>
              </a:extLst>
            </p:cNvPr>
            <p:cNvGrpSpPr/>
            <p:nvPr/>
          </p:nvGrpSpPr>
          <p:grpSpPr>
            <a:xfrm>
              <a:off x="6067119" y="3619950"/>
              <a:ext cx="1340968" cy="1913298"/>
              <a:chOff x="6067119" y="3619950"/>
              <a:chExt cx="1340968" cy="1913298"/>
            </a:xfrm>
            <a:solidFill>
              <a:srgbClr val="3D4051"/>
            </a:solidFill>
          </p:grpSpPr>
          <p:grpSp>
            <p:nvGrpSpPr>
              <p:cNvPr id="105" name="Graphic 1">
                <a:extLst>
                  <a:ext uri="{FF2B5EF4-FFF2-40B4-BE49-F238E27FC236}">
                    <a16:creationId xmlns:a16="http://schemas.microsoft.com/office/drawing/2014/main" id="{78D4FEF5-0924-486D-A724-3A845CD523DF}"/>
                  </a:ext>
                </a:extLst>
              </p:cNvPr>
              <p:cNvGrpSpPr/>
              <p:nvPr/>
            </p:nvGrpSpPr>
            <p:grpSpPr>
              <a:xfrm>
                <a:off x="6067119" y="3619950"/>
                <a:ext cx="862343" cy="1256463"/>
                <a:chOff x="6067119" y="3619950"/>
                <a:chExt cx="862343" cy="1256463"/>
              </a:xfrm>
              <a:solidFill>
                <a:srgbClr val="3D4051"/>
              </a:solidFill>
            </p:grpSpPr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4B620FB2-F817-4FD8-B3C5-A7EE7CD8932E}"/>
                    </a:ext>
                  </a:extLst>
                </p:cNvPr>
                <p:cNvSpPr/>
                <p:nvPr/>
              </p:nvSpPr>
              <p:spPr>
                <a:xfrm rot="-1682469">
                  <a:off x="6061554" y="3733577"/>
                  <a:ext cx="509252" cy="103491"/>
                </a:xfrm>
                <a:custGeom>
                  <a:avLst/>
                  <a:gdLst>
                    <a:gd name="connsiteX0" fmla="*/ 0 w 509252"/>
                    <a:gd name="connsiteY0" fmla="*/ 0 h 103491"/>
                    <a:gd name="connsiteX1" fmla="*/ 509252 w 509252"/>
                    <a:gd name="connsiteY1" fmla="*/ 0 h 103491"/>
                    <a:gd name="connsiteX2" fmla="*/ 509252 w 509252"/>
                    <a:gd name="connsiteY2" fmla="*/ 103492 h 103491"/>
                    <a:gd name="connsiteX3" fmla="*/ 0 w 509252"/>
                    <a:gd name="connsiteY3" fmla="*/ 103492 h 103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9252" h="103491">
                      <a:moveTo>
                        <a:pt x="0" y="0"/>
                      </a:moveTo>
                      <a:lnTo>
                        <a:pt x="509252" y="0"/>
                      </a:lnTo>
                      <a:lnTo>
                        <a:pt x="509252" y="103492"/>
                      </a:lnTo>
                      <a:lnTo>
                        <a:pt x="0" y="103492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453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B02B38C0-47B0-44EE-A172-D1A972B223A9}"/>
                    </a:ext>
                  </a:extLst>
                </p:cNvPr>
                <p:cNvSpPr/>
                <p:nvPr/>
              </p:nvSpPr>
              <p:spPr>
                <a:xfrm rot="-1682469">
                  <a:off x="6160957" y="3920002"/>
                  <a:ext cx="509252" cy="103491"/>
                </a:xfrm>
                <a:custGeom>
                  <a:avLst/>
                  <a:gdLst>
                    <a:gd name="connsiteX0" fmla="*/ 0 w 509252"/>
                    <a:gd name="connsiteY0" fmla="*/ 0 h 103491"/>
                    <a:gd name="connsiteX1" fmla="*/ 509252 w 509252"/>
                    <a:gd name="connsiteY1" fmla="*/ 0 h 103491"/>
                    <a:gd name="connsiteX2" fmla="*/ 509252 w 509252"/>
                    <a:gd name="connsiteY2" fmla="*/ 103492 h 103491"/>
                    <a:gd name="connsiteX3" fmla="*/ 0 w 509252"/>
                    <a:gd name="connsiteY3" fmla="*/ 103492 h 103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9252" h="103491">
                      <a:moveTo>
                        <a:pt x="0" y="0"/>
                      </a:moveTo>
                      <a:lnTo>
                        <a:pt x="509252" y="0"/>
                      </a:lnTo>
                      <a:lnTo>
                        <a:pt x="509252" y="103492"/>
                      </a:lnTo>
                      <a:lnTo>
                        <a:pt x="0" y="103492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453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1C0E33C6-E966-40ED-BBB5-EE8329503077}"/>
                    </a:ext>
                  </a:extLst>
                </p:cNvPr>
                <p:cNvSpPr/>
                <p:nvPr/>
              </p:nvSpPr>
              <p:spPr>
                <a:xfrm>
                  <a:off x="6527048" y="4241483"/>
                  <a:ext cx="402413" cy="634930"/>
                </a:xfrm>
                <a:custGeom>
                  <a:avLst/>
                  <a:gdLst>
                    <a:gd name="connsiteX0" fmla="*/ 314958 w 402413"/>
                    <a:gd name="connsiteY0" fmla="*/ 257057 h 634930"/>
                    <a:gd name="connsiteX1" fmla="*/ 367388 w 402413"/>
                    <a:gd name="connsiteY1" fmla="*/ 629084 h 634930"/>
                    <a:gd name="connsiteX2" fmla="*/ 87456 w 402413"/>
                    <a:gd name="connsiteY2" fmla="*/ 377874 h 634930"/>
                    <a:gd name="connsiteX3" fmla="*/ 35025 w 402413"/>
                    <a:gd name="connsiteY3" fmla="*/ 5847 h 634930"/>
                    <a:gd name="connsiteX4" fmla="*/ 314958 w 402413"/>
                    <a:gd name="connsiteY4" fmla="*/ 257057 h 634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2413" h="634930">
                      <a:moveTo>
                        <a:pt x="314958" y="257057"/>
                      </a:moveTo>
                      <a:cubicBezTo>
                        <a:pt x="406597" y="428937"/>
                        <a:pt x="429849" y="595802"/>
                        <a:pt x="367388" y="629084"/>
                      </a:cubicBezTo>
                      <a:cubicBezTo>
                        <a:pt x="304472" y="662366"/>
                        <a:pt x="179551" y="550211"/>
                        <a:pt x="87456" y="377874"/>
                      </a:cubicBezTo>
                      <a:cubicBezTo>
                        <a:pt x="-4183" y="205994"/>
                        <a:pt x="-27435" y="39129"/>
                        <a:pt x="35025" y="5847"/>
                      </a:cubicBezTo>
                      <a:cubicBezTo>
                        <a:pt x="98398" y="-27435"/>
                        <a:pt x="223319" y="84720"/>
                        <a:pt x="314958" y="257057"/>
                      </a:cubicBezTo>
                      <a:close/>
                    </a:path>
                  </a:pathLst>
                </a:custGeom>
                <a:solidFill>
                  <a:srgbClr val="3D4051"/>
                </a:solidFill>
                <a:ln w="4531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06" name="Graphic 1">
                <a:extLst>
                  <a:ext uri="{FF2B5EF4-FFF2-40B4-BE49-F238E27FC236}">
                    <a16:creationId xmlns:a16="http://schemas.microsoft.com/office/drawing/2014/main" id="{E05EF33E-A8A2-4DF8-BD1A-B096B71251B5}"/>
                  </a:ext>
                </a:extLst>
              </p:cNvPr>
              <p:cNvGrpSpPr/>
              <p:nvPr/>
            </p:nvGrpSpPr>
            <p:grpSpPr>
              <a:xfrm>
                <a:off x="6811174" y="5016280"/>
                <a:ext cx="596913" cy="516968"/>
                <a:chOff x="6811174" y="5016280"/>
                <a:chExt cx="596913" cy="516968"/>
              </a:xfrm>
              <a:solidFill>
                <a:srgbClr val="3D4051"/>
              </a:solidFill>
            </p:grpSpPr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2810EFCC-09D9-44B3-8372-9A3EDAB474DF}"/>
                    </a:ext>
                  </a:extLst>
                </p:cNvPr>
                <p:cNvSpPr/>
                <p:nvPr/>
              </p:nvSpPr>
              <p:spPr>
                <a:xfrm rot="-1682469">
                  <a:off x="6805609" y="5129907"/>
                  <a:ext cx="509252" cy="103491"/>
                </a:xfrm>
                <a:custGeom>
                  <a:avLst/>
                  <a:gdLst>
                    <a:gd name="connsiteX0" fmla="*/ 0 w 509252"/>
                    <a:gd name="connsiteY0" fmla="*/ 0 h 103491"/>
                    <a:gd name="connsiteX1" fmla="*/ 509252 w 509252"/>
                    <a:gd name="connsiteY1" fmla="*/ 0 h 103491"/>
                    <a:gd name="connsiteX2" fmla="*/ 509252 w 509252"/>
                    <a:gd name="connsiteY2" fmla="*/ 103492 h 103491"/>
                    <a:gd name="connsiteX3" fmla="*/ 0 w 509252"/>
                    <a:gd name="connsiteY3" fmla="*/ 103492 h 103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9252" h="103491">
                      <a:moveTo>
                        <a:pt x="0" y="0"/>
                      </a:moveTo>
                      <a:lnTo>
                        <a:pt x="509252" y="0"/>
                      </a:lnTo>
                      <a:lnTo>
                        <a:pt x="509252" y="103492"/>
                      </a:lnTo>
                      <a:lnTo>
                        <a:pt x="0" y="103492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453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976E2586-8037-4644-9328-FCADF0A98710}"/>
                    </a:ext>
                  </a:extLst>
                </p:cNvPr>
                <p:cNvSpPr/>
                <p:nvPr/>
              </p:nvSpPr>
              <p:spPr>
                <a:xfrm rot="-1682469">
                  <a:off x="6904399" y="5316130"/>
                  <a:ext cx="509252" cy="103491"/>
                </a:xfrm>
                <a:custGeom>
                  <a:avLst/>
                  <a:gdLst>
                    <a:gd name="connsiteX0" fmla="*/ 0 w 509252"/>
                    <a:gd name="connsiteY0" fmla="*/ 0 h 103491"/>
                    <a:gd name="connsiteX1" fmla="*/ 509252 w 509252"/>
                    <a:gd name="connsiteY1" fmla="*/ 0 h 103491"/>
                    <a:gd name="connsiteX2" fmla="*/ 509252 w 509252"/>
                    <a:gd name="connsiteY2" fmla="*/ 103492 h 103491"/>
                    <a:gd name="connsiteX3" fmla="*/ 0 w 509252"/>
                    <a:gd name="connsiteY3" fmla="*/ 103492 h 103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9252" h="103491">
                      <a:moveTo>
                        <a:pt x="0" y="0"/>
                      </a:moveTo>
                      <a:lnTo>
                        <a:pt x="509252" y="0"/>
                      </a:lnTo>
                      <a:lnTo>
                        <a:pt x="509252" y="103492"/>
                      </a:lnTo>
                      <a:lnTo>
                        <a:pt x="0" y="103492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453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124" name="Graphic 236">
            <a:extLst>
              <a:ext uri="{FF2B5EF4-FFF2-40B4-BE49-F238E27FC236}">
                <a16:creationId xmlns:a16="http://schemas.microsoft.com/office/drawing/2014/main" id="{2939FF60-1C84-4AB5-B763-05BB717D0B87}"/>
              </a:ext>
            </a:extLst>
          </p:cNvPr>
          <p:cNvGrpSpPr/>
          <p:nvPr/>
        </p:nvGrpSpPr>
        <p:grpSpPr>
          <a:xfrm rot="15485148" flipH="1" flipV="1">
            <a:off x="751812" y="5787115"/>
            <a:ext cx="1209870" cy="1420772"/>
            <a:chOff x="6272125" y="5012468"/>
            <a:chExt cx="888986" cy="984465"/>
          </a:xfrm>
        </p:grpSpPr>
        <p:grpSp>
          <p:nvGrpSpPr>
            <p:cNvPr id="125" name="Graphic 236">
              <a:extLst>
                <a:ext uri="{FF2B5EF4-FFF2-40B4-BE49-F238E27FC236}">
                  <a16:creationId xmlns:a16="http://schemas.microsoft.com/office/drawing/2014/main" id="{F8566726-FAE2-44BA-98BC-1B4E39E3A2E6}"/>
                </a:ext>
              </a:extLst>
            </p:cNvPr>
            <p:cNvGrpSpPr/>
            <p:nvPr/>
          </p:nvGrpSpPr>
          <p:grpSpPr>
            <a:xfrm>
              <a:off x="6272125" y="5012468"/>
              <a:ext cx="888986" cy="984465"/>
              <a:chOff x="6272125" y="5012468"/>
              <a:chExt cx="888986" cy="984465"/>
            </a:xfrm>
          </p:grpSpPr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874F2F13-6C5A-456D-ADFF-71799C2AD03F}"/>
                  </a:ext>
                </a:extLst>
              </p:cNvPr>
              <p:cNvSpPr/>
              <p:nvPr/>
            </p:nvSpPr>
            <p:spPr>
              <a:xfrm>
                <a:off x="6275568" y="5012468"/>
                <a:ext cx="768613" cy="779568"/>
              </a:xfrm>
              <a:custGeom>
                <a:avLst/>
                <a:gdLst>
                  <a:gd name="connsiteX0" fmla="*/ 231335 w 768613"/>
                  <a:gd name="connsiteY0" fmla="*/ 4862 h 779568"/>
                  <a:gd name="connsiteX1" fmla="*/ 3512 w 768613"/>
                  <a:gd name="connsiteY1" fmla="*/ 359311 h 779568"/>
                  <a:gd name="connsiteX2" fmla="*/ 4081 w 768613"/>
                  <a:gd name="connsiteY2" fmla="*/ 379740 h 779568"/>
                  <a:gd name="connsiteX3" fmla="*/ 421778 w 768613"/>
                  <a:gd name="connsiteY3" fmla="*/ 775870 h 779568"/>
                  <a:gd name="connsiteX4" fmla="*/ 442271 w 768613"/>
                  <a:gd name="connsiteY4" fmla="*/ 775300 h 779568"/>
                  <a:gd name="connsiteX5" fmla="*/ 764399 w 768613"/>
                  <a:gd name="connsiteY5" fmla="*/ 511109 h 779568"/>
                  <a:gd name="connsiteX6" fmla="*/ 763830 w 768613"/>
                  <a:gd name="connsiteY6" fmla="*/ 490616 h 779568"/>
                  <a:gd name="connsiteX7" fmla="*/ 251828 w 768613"/>
                  <a:gd name="connsiteY7" fmla="*/ 4293 h 779568"/>
                  <a:gd name="connsiteX8" fmla="*/ 231335 w 768613"/>
                  <a:gd name="connsiteY8" fmla="*/ 4862 h 779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8613" h="779568">
                    <a:moveTo>
                      <a:pt x="231335" y="4862"/>
                    </a:moveTo>
                    <a:lnTo>
                      <a:pt x="3512" y="359311"/>
                    </a:lnTo>
                    <a:cubicBezTo>
                      <a:pt x="-789" y="366015"/>
                      <a:pt x="-1738" y="374301"/>
                      <a:pt x="4081" y="379740"/>
                    </a:cubicBezTo>
                    <a:lnTo>
                      <a:pt x="421778" y="775870"/>
                    </a:lnTo>
                    <a:cubicBezTo>
                      <a:pt x="427534" y="781372"/>
                      <a:pt x="436073" y="780360"/>
                      <a:pt x="442271" y="775300"/>
                    </a:cubicBezTo>
                    <a:lnTo>
                      <a:pt x="764399" y="511109"/>
                    </a:lnTo>
                    <a:cubicBezTo>
                      <a:pt x="770534" y="506049"/>
                      <a:pt x="769649" y="496119"/>
                      <a:pt x="763830" y="490616"/>
                    </a:cubicBezTo>
                    <a:lnTo>
                      <a:pt x="251828" y="4293"/>
                    </a:lnTo>
                    <a:cubicBezTo>
                      <a:pt x="246072" y="-1210"/>
                      <a:pt x="235636" y="-1842"/>
                      <a:pt x="231335" y="4862"/>
                    </a:cubicBezTo>
                    <a:close/>
                  </a:path>
                </a:pathLst>
              </a:custGeom>
              <a:solidFill>
                <a:srgbClr val="1E3630"/>
              </a:solidFill>
              <a:ln w="62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B7D11FE0-569A-4607-A03A-E8FF54E10128}"/>
                  </a:ext>
                </a:extLst>
              </p:cNvPr>
              <p:cNvSpPr/>
              <p:nvPr/>
            </p:nvSpPr>
            <p:spPr>
              <a:xfrm>
                <a:off x="6317156" y="5072674"/>
                <a:ext cx="325353" cy="293412"/>
              </a:xfrm>
              <a:custGeom>
                <a:avLst/>
                <a:gdLst>
                  <a:gd name="connsiteX0" fmla="*/ 0 w 325353"/>
                  <a:gd name="connsiteY0" fmla="*/ 286202 h 293412"/>
                  <a:gd name="connsiteX1" fmla="*/ 87157 w 325353"/>
                  <a:gd name="connsiteY1" fmla="*/ 293413 h 293412"/>
                  <a:gd name="connsiteX2" fmla="*/ 325354 w 325353"/>
                  <a:gd name="connsiteY2" fmla="*/ 37760 h 293412"/>
                  <a:gd name="connsiteX3" fmla="*/ 214288 w 325353"/>
                  <a:gd name="connsiteY3" fmla="*/ 0 h 293412"/>
                  <a:gd name="connsiteX4" fmla="*/ 0 w 325353"/>
                  <a:gd name="connsiteY4" fmla="*/ 286202 h 293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353" h="293412">
                    <a:moveTo>
                      <a:pt x="0" y="286202"/>
                    </a:moveTo>
                    <a:cubicBezTo>
                      <a:pt x="87157" y="293413"/>
                      <a:pt x="87157" y="293413"/>
                      <a:pt x="87157" y="293413"/>
                    </a:cubicBezTo>
                    <a:lnTo>
                      <a:pt x="325354" y="37760"/>
                    </a:lnTo>
                    <a:cubicBezTo>
                      <a:pt x="274691" y="35483"/>
                      <a:pt x="255337" y="28842"/>
                      <a:pt x="214288" y="0"/>
                    </a:cubicBezTo>
                    <a:lnTo>
                      <a:pt x="0" y="286202"/>
                    </a:lnTo>
                    <a:close/>
                  </a:path>
                </a:pathLst>
              </a:custGeom>
              <a:solidFill>
                <a:srgbClr val="FFFFCC"/>
              </a:solidFill>
              <a:ln w="62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29583685-C75B-4AD9-8FC7-E48366261094}"/>
                  </a:ext>
                </a:extLst>
              </p:cNvPr>
              <p:cNvSpPr/>
              <p:nvPr/>
            </p:nvSpPr>
            <p:spPr>
              <a:xfrm>
                <a:off x="6764544" y="5745330"/>
                <a:ext cx="155502" cy="251603"/>
              </a:xfrm>
              <a:custGeom>
                <a:avLst/>
                <a:gdLst>
                  <a:gd name="connsiteX0" fmla="*/ 12433 w 155502"/>
                  <a:gd name="connsiteY0" fmla="*/ 72545 h 251603"/>
                  <a:gd name="connsiteX1" fmla="*/ 89281 w 155502"/>
                  <a:gd name="connsiteY1" fmla="*/ 199802 h 251603"/>
                  <a:gd name="connsiteX2" fmla="*/ 118692 w 155502"/>
                  <a:gd name="connsiteY2" fmla="*/ 219346 h 251603"/>
                  <a:gd name="connsiteX3" fmla="*/ 155503 w 155502"/>
                  <a:gd name="connsiteY3" fmla="*/ 251603 h 251603"/>
                  <a:gd name="connsiteX4" fmla="*/ 116098 w 155502"/>
                  <a:gd name="connsiteY4" fmla="*/ 96833 h 251603"/>
                  <a:gd name="connsiteX5" fmla="*/ 416 w 155502"/>
                  <a:gd name="connsiteY5" fmla="*/ 9739 h 251603"/>
                  <a:gd name="connsiteX6" fmla="*/ 12433 w 155502"/>
                  <a:gd name="connsiteY6" fmla="*/ 72545 h 251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502" h="251603">
                    <a:moveTo>
                      <a:pt x="12433" y="72545"/>
                    </a:moveTo>
                    <a:cubicBezTo>
                      <a:pt x="58415" y="119729"/>
                      <a:pt x="80995" y="154200"/>
                      <a:pt x="89281" y="199802"/>
                    </a:cubicBezTo>
                    <a:cubicBezTo>
                      <a:pt x="96048" y="236993"/>
                      <a:pt x="67523" y="276840"/>
                      <a:pt x="118692" y="219346"/>
                    </a:cubicBezTo>
                    <a:lnTo>
                      <a:pt x="155503" y="251603"/>
                    </a:lnTo>
                    <a:cubicBezTo>
                      <a:pt x="151138" y="175009"/>
                      <a:pt x="148419" y="149203"/>
                      <a:pt x="116098" y="96833"/>
                    </a:cubicBezTo>
                    <a:cubicBezTo>
                      <a:pt x="98072" y="67675"/>
                      <a:pt x="-7427" y="-31057"/>
                      <a:pt x="416" y="9739"/>
                    </a:cubicBezTo>
                    <a:lnTo>
                      <a:pt x="12433" y="72545"/>
                    </a:lnTo>
                    <a:close/>
                  </a:path>
                </a:pathLst>
              </a:custGeom>
              <a:solidFill>
                <a:srgbClr val="FB3030"/>
              </a:solidFill>
              <a:ln w="62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1B3A334-37A8-4590-A2A8-E4A2F5542035}"/>
                  </a:ext>
                </a:extLst>
              </p:cNvPr>
              <p:cNvSpPr/>
              <p:nvPr/>
            </p:nvSpPr>
            <p:spPr>
              <a:xfrm>
                <a:off x="6272125" y="5377732"/>
                <a:ext cx="582655" cy="473036"/>
              </a:xfrm>
              <a:custGeom>
                <a:avLst/>
                <a:gdLst>
                  <a:gd name="connsiteX0" fmla="*/ 3919 w 582655"/>
                  <a:gd name="connsiteY0" fmla="*/ 815 h 473036"/>
                  <a:gd name="connsiteX1" fmla="*/ 118463 w 582655"/>
                  <a:gd name="connsiteY1" fmla="*/ 2965 h 473036"/>
                  <a:gd name="connsiteX2" fmla="*/ 581004 w 582655"/>
                  <a:gd name="connsiteY2" fmla="*/ 445709 h 473036"/>
                  <a:gd name="connsiteX3" fmla="*/ 493468 w 582655"/>
                  <a:gd name="connsiteY3" fmla="*/ 472653 h 473036"/>
                  <a:gd name="connsiteX4" fmla="*/ 453684 w 582655"/>
                  <a:gd name="connsiteY4" fmla="*/ 451465 h 473036"/>
                  <a:gd name="connsiteX5" fmla="*/ 449509 w 582655"/>
                  <a:gd name="connsiteY5" fmla="*/ 447543 h 473036"/>
                  <a:gd name="connsiteX6" fmla="*/ 4488 w 582655"/>
                  <a:gd name="connsiteY6" fmla="*/ 21244 h 473036"/>
                  <a:gd name="connsiteX7" fmla="*/ 3919 w 582655"/>
                  <a:gd name="connsiteY7" fmla="*/ 815 h 473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2655" h="473036">
                    <a:moveTo>
                      <a:pt x="3919" y="815"/>
                    </a:moveTo>
                    <a:cubicBezTo>
                      <a:pt x="6449" y="-1842"/>
                      <a:pt x="118337" y="2839"/>
                      <a:pt x="118463" y="2965"/>
                    </a:cubicBezTo>
                    <a:lnTo>
                      <a:pt x="581004" y="445709"/>
                    </a:lnTo>
                    <a:cubicBezTo>
                      <a:pt x="593085" y="457284"/>
                      <a:pt x="536351" y="475942"/>
                      <a:pt x="493468" y="472653"/>
                    </a:cubicBezTo>
                    <a:cubicBezTo>
                      <a:pt x="474050" y="471135"/>
                      <a:pt x="466081" y="463166"/>
                      <a:pt x="453684" y="451465"/>
                    </a:cubicBezTo>
                    <a:lnTo>
                      <a:pt x="449509" y="447543"/>
                    </a:lnTo>
                    <a:lnTo>
                      <a:pt x="4488" y="21244"/>
                    </a:lnTo>
                    <a:cubicBezTo>
                      <a:pt x="-1267" y="15741"/>
                      <a:pt x="-1520" y="6570"/>
                      <a:pt x="3919" y="815"/>
                    </a:cubicBezTo>
                    <a:close/>
                  </a:path>
                </a:pathLst>
              </a:custGeom>
              <a:solidFill>
                <a:srgbClr val="1E3630"/>
              </a:solidFill>
              <a:ln w="62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566863F2-4B85-4F2E-BF5D-EED8CE6515FE}"/>
                  </a:ext>
                </a:extLst>
              </p:cNvPr>
              <p:cNvSpPr/>
              <p:nvPr/>
            </p:nvSpPr>
            <p:spPr>
              <a:xfrm>
                <a:off x="6386075" y="5056475"/>
                <a:ext cx="775036" cy="770806"/>
              </a:xfrm>
              <a:custGeom>
                <a:avLst/>
                <a:gdLst>
                  <a:gd name="connsiteX0" fmla="*/ 287490 w 775036"/>
                  <a:gd name="connsiteY0" fmla="*/ 4497 h 770806"/>
                  <a:gd name="connsiteX1" fmla="*/ 3944 w 775036"/>
                  <a:gd name="connsiteY1" fmla="*/ 303666 h 770806"/>
                  <a:gd name="connsiteX2" fmla="*/ 4513 w 775036"/>
                  <a:gd name="connsiteY2" fmla="*/ 324095 h 770806"/>
                  <a:gd name="connsiteX3" fmla="*/ 467054 w 775036"/>
                  <a:gd name="connsiteY3" fmla="*/ 766840 h 770806"/>
                  <a:gd name="connsiteX4" fmla="*/ 487547 w 775036"/>
                  <a:gd name="connsiteY4" fmla="*/ 766270 h 770806"/>
                  <a:gd name="connsiteX5" fmla="*/ 771093 w 775036"/>
                  <a:gd name="connsiteY5" fmla="*/ 467102 h 770806"/>
                  <a:gd name="connsiteX6" fmla="*/ 770523 w 775036"/>
                  <a:gd name="connsiteY6" fmla="*/ 446609 h 770806"/>
                  <a:gd name="connsiteX7" fmla="*/ 307982 w 775036"/>
                  <a:gd name="connsiteY7" fmla="*/ 3865 h 770806"/>
                  <a:gd name="connsiteX8" fmla="*/ 287490 w 775036"/>
                  <a:gd name="connsiteY8" fmla="*/ 4497 h 770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5036" h="770806">
                    <a:moveTo>
                      <a:pt x="287490" y="4497"/>
                    </a:moveTo>
                    <a:lnTo>
                      <a:pt x="3944" y="303666"/>
                    </a:lnTo>
                    <a:cubicBezTo>
                      <a:pt x="-1559" y="309422"/>
                      <a:pt x="-1243" y="318593"/>
                      <a:pt x="4513" y="324095"/>
                    </a:cubicBezTo>
                    <a:lnTo>
                      <a:pt x="467054" y="766840"/>
                    </a:lnTo>
                    <a:cubicBezTo>
                      <a:pt x="472810" y="772342"/>
                      <a:pt x="482044" y="772089"/>
                      <a:pt x="487547" y="766270"/>
                    </a:cubicBezTo>
                    <a:lnTo>
                      <a:pt x="771093" y="467102"/>
                    </a:lnTo>
                    <a:cubicBezTo>
                      <a:pt x="776595" y="461346"/>
                      <a:pt x="776279" y="452112"/>
                      <a:pt x="770523" y="446609"/>
                    </a:cubicBezTo>
                    <a:lnTo>
                      <a:pt x="307982" y="3865"/>
                    </a:lnTo>
                    <a:cubicBezTo>
                      <a:pt x="302164" y="-1511"/>
                      <a:pt x="292929" y="-1258"/>
                      <a:pt x="287490" y="4497"/>
                    </a:cubicBezTo>
                    <a:close/>
                  </a:path>
                </a:pathLst>
              </a:custGeom>
              <a:solidFill>
                <a:srgbClr val="3A6E63"/>
              </a:solidFill>
              <a:ln w="62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AC99501-3601-4C50-BD57-082BBEB0293C}"/>
                  </a:ext>
                </a:extLst>
              </p:cNvPr>
              <p:cNvSpPr/>
              <p:nvPr/>
            </p:nvSpPr>
            <p:spPr>
              <a:xfrm>
                <a:off x="6539289" y="5202859"/>
                <a:ext cx="288917" cy="293392"/>
              </a:xfrm>
              <a:custGeom>
                <a:avLst/>
                <a:gdLst>
                  <a:gd name="connsiteX0" fmla="*/ 191579 w 288917"/>
                  <a:gd name="connsiteY0" fmla="*/ 3967 h 293392"/>
                  <a:gd name="connsiteX1" fmla="*/ 284429 w 288917"/>
                  <a:gd name="connsiteY1" fmla="*/ 91946 h 293392"/>
                  <a:gd name="connsiteX2" fmla="*/ 284998 w 288917"/>
                  <a:gd name="connsiteY2" fmla="*/ 112439 h 293392"/>
                  <a:gd name="connsiteX3" fmla="*/ 117768 w 288917"/>
                  <a:gd name="connsiteY3" fmla="*/ 288904 h 293392"/>
                  <a:gd name="connsiteX4" fmla="*/ 97275 w 288917"/>
                  <a:gd name="connsiteY4" fmla="*/ 289473 h 293392"/>
                  <a:gd name="connsiteX5" fmla="*/ 4488 w 288917"/>
                  <a:gd name="connsiteY5" fmla="*/ 201430 h 293392"/>
                  <a:gd name="connsiteX6" fmla="*/ 3919 w 288917"/>
                  <a:gd name="connsiteY6" fmla="*/ 181001 h 293392"/>
                  <a:gd name="connsiteX7" fmla="*/ 171150 w 288917"/>
                  <a:gd name="connsiteY7" fmla="*/ 4536 h 293392"/>
                  <a:gd name="connsiteX8" fmla="*/ 191579 w 288917"/>
                  <a:gd name="connsiteY8" fmla="*/ 3967 h 29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917" h="293392">
                    <a:moveTo>
                      <a:pt x="191579" y="3967"/>
                    </a:moveTo>
                    <a:lnTo>
                      <a:pt x="284429" y="91946"/>
                    </a:lnTo>
                    <a:cubicBezTo>
                      <a:pt x="290185" y="97449"/>
                      <a:pt x="290438" y="106620"/>
                      <a:pt x="284998" y="112439"/>
                    </a:cubicBezTo>
                    <a:lnTo>
                      <a:pt x="117768" y="288904"/>
                    </a:lnTo>
                    <a:cubicBezTo>
                      <a:pt x="112265" y="294660"/>
                      <a:pt x="103094" y="294913"/>
                      <a:pt x="97275" y="289473"/>
                    </a:cubicBezTo>
                    <a:lnTo>
                      <a:pt x="4488" y="201430"/>
                    </a:lnTo>
                    <a:cubicBezTo>
                      <a:pt x="-1267" y="195928"/>
                      <a:pt x="-1520" y="186757"/>
                      <a:pt x="3919" y="181001"/>
                    </a:cubicBezTo>
                    <a:lnTo>
                      <a:pt x="171150" y="4536"/>
                    </a:lnTo>
                    <a:cubicBezTo>
                      <a:pt x="176589" y="-1283"/>
                      <a:pt x="185824" y="-1536"/>
                      <a:pt x="191579" y="39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2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33" name="Graphic 236">
                <a:extLst>
                  <a:ext uri="{FF2B5EF4-FFF2-40B4-BE49-F238E27FC236}">
                    <a16:creationId xmlns:a16="http://schemas.microsoft.com/office/drawing/2014/main" id="{579221CC-FA20-478F-9A0B-7A5552952C66}"/>
                  </a:ext>
                </a:extLst>
              </p:cNvPr>
              <p:cNvGrpSpPr/>
              <p:nvPr/>
            </p:nvGrpSpPr>
            <p:grpSpPr>
              <a:xfrm>
                <a:off x="6581511" y="5240131"/>
                <a:ext cx="209787" cy="221994"/>
                <a:chOff x="6581511" y="5240131"/>
                <a:chExt cx="209787" cy="221994"/>
              </a:xfrm>
              <a:solidFill>
                <a:srgbClr val="999999"/>
              </a:solidFill>
            </p:grpSpPr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2D1B4C3A-DC5C-4F4B-A27A-629A0EFD5123}"/>
                    </a:ext>
                  </a:extLst>
                </p:cNvPr>
                <p:cNvSpPr/>
                <p:nvPr/>
              </p:nvSpPr>
              <p:spPr>
                <a:xfrm>
                  <a:off x="6581511" y="5240131"/>
                  <a:ext cx="154823" cy="162919"/>
                </a:xfrm>
                <a:custGeom>
                  <a:avLst/>
                  <a:gdLst>
                    <a:gd name="connsiteX0" fmla="*/ 7490 w 154823"/>
                    <a:gd name="connsiteY0" fmla="*/ 161565 h 162919"/>
                    <a:gd name="connsiteX1" fmla="*/ 1355 w 154823"/>
                    <a:gd name="connsiteY1" fmla="*/ 161755 h 162919"/>
                    <a:gd name="connsiteX2" fmla="*/ 1165 w 154823"/>
                    <a:gd name="connsiteY2" fmla="*/ 155619 h 162919"/>
                    <a:gd name="connsiteX3" fmla="*/ 147334 w 154823"/>
                    <a:gd name="connsiteY3" fmla="*/ 1355 h 162919"/>
                    <a:gd name="connsiteX4" fmla="*/ 153469 w 154823"/>
                    <a:gd name="connsiteY4" fmla="*/ 1165 h 162919"/>
                    <a:gd name="connsiteX5" fmla="*/ 153659 w 154823"/>
                    <a:gd name="connsiteY5" fmla="*/ 7300 h 162919"/>
                    <a:gd name="connsiteX6" fmla="*/ 7490 w 154823"/>
                    <a:gd name="connsiteY6" fmla="*/ 161565 h 162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4823" h="162919">
                      <a:moveTo>
                        <a:pt x="7490" y="161565"/>
                      </a:moveTo>
                      <a:cubicBezTo>
                        <a:pt x="5845" y="163273"/>
                        <a:pt x="3126" y="163399"/>
                        <a:pt x="1355" y="161755"/>
                      </a:cubicBezTo>
                      <a:cubicBezTo>
                        <a:pt x="-353" y="160110"/>
                        <a:pt x="-479" y="157390"/>
                        <a:pt x="1165" y="155619"/>
                      </a:cubicBezTo>
                      <a:lnTo>
                        <a:pt x="147334" y="1355"/>
                      </a:lnTo>
                      <a:cubicBezTo>
                        <a:pt x="148978" y="-353"/>
                        <a:pt x="151698" y="-479"/>
                        <a:pt x="153469" y="1165"/>
                      </a:cubicBezTo>
                      <a:cubicBezTo>
                        <a:pt x="155177" y="2809"/>
                        <a:pt x="155303" y="5529"/>
                        <a:pt x="153659" y="7300"/>
                      </a:cubicBezTo>
                      <a:lnTo>
                        <a:pt x="7490" y="161565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62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4F40C9F3-8154-40E5-B9FB-3AA44D2965A7}"/>
                    </a:ext>
                  </a:extLst>
                </p:cNvPr>
                <p:cNvSpPr/>
                <p:nvPr/>
              </p:nvSpPr>
              <p:spPr>
                <a:xfrm>
                  <a:off x="6608961" y="5269668"/>
                  <a:ext cx="154823" cy="162942"/>
                </a:xfrm>
                <a:custGeom>
                  <a:avLst/>
                  <a:gdLst>
                    <a:gd name="connsiteX0" fmla="*/ 7490 w 154823"/>
                    <a:gd name="connsiteY0" fmla="*/ 161565 h 162942"/>
                    <a:gd name="connsiteX1" fmla="*/ 1355 w 154823"/>
                    <a:gd name="connsiteY1" fmla="*/ 161755 h 162942"/>
                    <a:gd name="connsiteX2" fmla="*/ 1165 w 154823"/>
                    <a:gd name="connsiteY2" fmla="*/ 155619 h 162942"/>
                    <a:gd name="connsiteX3" fmla="*/ 147334 w 154823"/>
                    <a:gd name="connsiteY3" fmla="*/ 1355 h 162942"/>
                    <a:gd name="connsiteX4" fmla="*/ 153469 w 154823"/>
                    <a:gd name="connsiteY4" fmla="*/ 1165 h 162942"/>
                    <a:gd name="connsiteX5" fmla="*/ 153659 w 154823"/>
                    <a:gd name="connsiteY5" fmla="*/ 7300 h 162942"/>
                    <a:gd name="connsiteX6" fmla="*/ 7490 w 154823"/>
                    <a:gd name="connsiteY6" fmla="*/ 161565 h 162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4823" h="162942">
                      <a:moveTo>
                        <a:pt x="7490" y="161565"/>
                      </a:moveTo>
                      <a:cubicBezTo>
                        <a:pt x="5845" y="163336"/>
                        <a:pt x="3126" y="163399"/>
                        <a:pt x="1355" y="161755"/>
                      </a:cubicBezTo>
                      <a:cubicBezTo>
                        <a:pt x="-353" y="160110"/>
                        <a:pt x="-479" y="157390"/>
                        <a:pt x="1165" y="155619"/>
                      </a:cubicBezTo>
                      <a:lnTo>
                        <a:pt x="147334" y="1355"/>
                      </a:lnTo>
                      <a:cubicBezTo>
                        <a:pt x="148978" y="-353"/>
                        <a:pt x="151698" y="-479"/>
                        <a:pt x="153469" y="1165"/>
                      </a:cubicBezTo>
                      <a:cubicBezTo>
                        <a:pt x="155177" y="2809"/>
                        <a:pt x="155303" y="5529"/>
                        <a:pt x="153659" y="7300"/>
                      </a:cubicBezTo>
                      <a:lnTo>
                        <a:pt x="7490" y="161565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62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A5055230-9F25-4CC9-9E2C-40C9A469F937}"/>
                    </a:ext>
                  </a:extLst>
                </p:cNvPr>
                <p:cNvSpPr/>
                <p:nvPr/>
              </p:nvSpPr>
              <p:spPr>
                <a:xfrm>
                  <a:off x="6636411" y="5299142"/>
                  <a:ext cx="154886" cy="162982"/>
                </a:xfrm>
                <a:custGeom>
                  <a:avLst/>
                  <a:gdLst>
                    <a:gd name="connsiteX0" fmla="*/ 7490 w 154886"/>
                    <a:gd name="connsiteY0" fmla="*/ 161628 h 162982"/>
                    <a:gd name="connsiteX1" fmla="*/ 1355 w 154886"/>
                    <a:gd name="connsiteY1" fmla="*/ 161818 h 162982"/>
                    <a:gd name="connsiteX2" fmla="*/ 1165 w 154886"/>
                    <a:gd name="connsiteY2" fmla="*/ 155683 h 162982"/>
                    <a:gd name="connsiteX3" fmla="*/ 147397 w 154886"/>
                    <a:gd name="connsiteY3" fmla="*/ 1355 h 162982"/>
                    <a:gd name="connsiteX4" fmla="*/ 153532 w 154886"/>
                    <a:gd name="connsiteY4" fmla="*/ 1165 h 162982"/>
                    <a:gd name="connsiteX5" fmla="*/ 153722 w 154886"/>
                    <a:gd name="connsiteY5" fmla="*/ 7300 h 162982"/>
                    <a:gd name="connsiteX6" fmla="*/ 7490 w 154886"/>
                    <a:gd name="connsiteY6" fmla="*/ 161628 h 162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4886" h="162982">
                      <a:moveTo>
                        <a:pt x="7490" y="161628"/>
                      </a:moveTo>
                      <a:cubicBezTo>
                        <a:pt x="5845" y="163336"/>
                        <a:pt x="3062" y="163462"/>
                        <a:pt x="1355" y="161818"/>
                      </a:cubicBezTo>
                      <a:cubicBezTo>
                        <a:pt x="-353" y="160173"/>
                        <a:pt x="-479" y="157454"/>
                        <a:pt x="1165" y="155683"/>
                      </a:cubicBezTo>
                      <a:lnTo>
                        <a:pt x="147397" y="1355"/>
                      </a:lnTo>
                      <a:cubicBezTo>
                        <a:pt x="149042" y="-353"/>
                        <a:pt x="151761" y="-479"/>
                        <a:pt x="153532" y="1165"/>
                      </a:cubicBezTo>
                      <a:cubicBezTo>
                        <a:pt x="155240" y="2809"/>
                        <a:pt x="155366" y="5529"/>
                        <a:pt x="153722" y="7300"/>
                      </a:cubicBezTo>
                      <a:lnTo>
                        <a:pt x="7490" y="161628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62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7746448-8C66-4891-8CFA-6988E16C3305}"/>
                </a:ext>
              </a:extLst>
            </p:cNvPr>
            <p:cNvSpPr/>
            <p:nvPr/>
          </p:nvSpPr>
          <p:spPr>
            <a:xfrm>
              <a:off x="6515172" y="5094731"/>
              <a:ext cx="344016" cy="187061"/>
            </a:xfrm>
            <a:custGeom>
              <a:avLst/>
              <a:gdLst>
                <a:gd name="connsiteX0" fmla="*/ 10390 w 344016"/>
                <a:gd name="connsiteY0" fmla="*/ 185211 h 187061"/>
                <a:gd name="connsiteX1" fmla="*/ 1851 w 344016"/>
                <a:gd name="connsiteY1" fmla="*/ 185400 h 187061"/>
                <a:gd name="connsiteX2" fmla="*/ 1662 w 344016"/>
                <a:gd name="connsiteY2" fmla="*/ 176862 h 187061"/>
                <a:gd name="connsiteX3" fmla="*/ 169778 w 344016"/>
                <a:gd name="connsiteY3" fmla="*/ 1851 h 187061"/>
                <a:gd name="connsiteX4" fmla="*/ 178316 w 344016"/>
                <a:gd name="connsiteY4" fmla="*/ 1662 h 187061"/>
                <a:gd name="connsiteX5" fmla="*/ 178443 w 344016"/>
                <a:gd name="connsiteY5" fmla="*/ 1788 h 187061"/>
                <a:gd name="connsiteX6" fmla="*/ 342132 w 344016"/>
                <a:gd name="connsiteY6" fmla="*/ 155484 h 187061"/>
                <a:gd name="connsiteX7" fmla="*/ 342385 w 344016"/>
                <a:gd name="connsiteY7" fmla="*/ 164022 h 187061"/>
                <a:gd name="connsiteX8" fmla="*/ 333846 w 344016"/>
                <a:gd name="connsiteY8" fmla="*/ 164275 h 187061"/>
                <a:gd name="connsiteX9" fmla="*/ 174395 w 344016"/>
                <a:gd name="connsiteY9" fmla="*/ 14564 h 187061"/>
                <a:gd name="connsiteX10" fmla="*/ 10390 w 344016"/>
                <a:gd name="connsiteY10" fmla="*/ 185211 h 18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4016" h="187061">
                  <a:moveTo>
                    <a:pt x="10390" y="185211"/>
                  </a:moveTo>
                  <a:cubicBezTo>
                    <a:pt x="8050" y="187614"/>
                    <a:pt x="4255" y="187677"/>
                    <a:pt x="1851" y="185400"/>
                  </a:cubicBezTo>
                  <a:cubicBezTo>
                    <a:pt x="-552" y="183060"/>
                    <a:pt x="-615" y="179265"/>
                    <a:pt x="1662" y="176862"/>
                  </a:cubicBezTo>
                  <a:lnTo>
                    <a:pt x="169778" y="1851"/>
                  </a:lnTo>
                  <a:cubicBezTo>
                    <a:pt x="172118" y="-552"/>
                    <a:pt x="175913" y="-615"/>
                    <a:pt x="178316" y="1662"/>
                  </a:cubicBezTo>
                  <a:lnTo>
                    <a:pt x="178443" y="1788"/>
                  </a:lnTo>
                  <a:lnTo>
                    <a:pt x="342132" y="155484"/>
                  </a:lnTo>
                  <a:cubicBezTo>
                    <a:pt x="344535" y="157761"/>
                    <a:pt x="344662" y="161619"/>
                    <a:pt x="342385" y="164022"/>
                  </a:cubicBezTo>
                  <a:cubicBezTo>
                    <a:pt x="340108" y="166426"/>
                    <a:pt x="336250" y="166552"/>
                    <a:pt x="333846" y="164275"/>
                  </a:cubicBezTo>
                  <a:lnTo>
                    <a:pt x="174395" y="14564"/>
                  </a:lnTo>
                  <a:lnTo>
                    <a:pt x="10390" y="185211"/>
                  </a:lnTo>
                  <a:close/>
                </a:path>
              </a:pathLst>
            </a:custGeom>
            <a:solidFill>
              <a:srgbClr val="5A8A7B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37" name="Graphic 1">
            <a:extLst>
              <a:ext uri="{FF2B5EF4-FFF2-40B4-BE49-F238E27FC236}">
                <a16:creationId xmlns:a16="http://schemas.microsoft.com/office/drawing/2014/main" id="{220AE045-E553-413E-8F0B-313E94C7D824}"/>
              </a:ext>
            </a:extLst>
          </p:cNvPr>
          <p:cNvGrpSpPr/>
          <p:nvPr/>
        </p:nvGrpSpPr>
        <p:grpSpPr>
          <a:xfrm rot="414921">
            <a:off x="-692837" y="3413579"/>
            <a:ext cx="1410863" cy="1417711"/>
            <a:chOff x="5748337" y="3124200"/>
            <a:chExt cx="695325" cy="609600"/>
          </a:xfrm>
        </p:grpSpPr>
        <p:grpSp>
          <p:nvGrpSpPr>
            <p:cNvPr id="138" name="Graphic 1">
              <a:extLst>
                <a:ext uri="{FF2B5EF4-FFF2-40B4-BE49-F238E27FC236}">
                  <a16:creationId xmlns:a16="http://schemas.microsoft.com/office/drawing/2014/main" id="{7A8E9C11-ACAA-4E84-96DE-02F7D299A8E9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BE77DB19-767E-4BDE-AF4D-26F2B1F01773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7F38153-4EDE-43CC-AC67-49FBE8758D78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55" name="Graphic 1">
                <a:extLst>
                  <a:ext uri="{FF2B5EF4-FFF2-40B4-BE49-F238E27FC236}">
                    <a16:creationId xmlns:a16="http://schemas.microsoft.com/office/drawing/2014/main" id="{8060A13F-1805-45B3-90A2-C91ACF99F530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0566AB21-068D-4477-9102-F4970FC9BCD6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93398D55-0F9B-4B00-9D61-30C548AE5F37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56" name="Graphic 1">
                <a:extLst>
                  <a:ext uri="{FF2B5EF4-FFF2-40B4-BE49-F238E27FC236}">
                    <a16:creationId xmlns:a16="http://schemas.microsoft.com/office/drawing/2014/main" id="{BD80CEA7-F873-4289-BE47-6E1AAB489134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157" name="Graphic 1">
                  <a:extLst>
                    <a:ext uri="{FF2B5EF4-FFF2-40B4-BE49-F238E27FC236}">
                      <a16:creationId xmlns:a16="http://schemas.microsoft.com/office/drawing/2014/main" id="{093C8D0C-60E5-47FD-9B72-CA6B2D1E521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161" name="Freeform: Shape 160">
                    <a:extLst>
                      <a:ext uri="{FF2B5EF4-FFF2-40B4-BE49-F238E27FC236}">
                        <a16:creationId xmlns:a16="http://schemas.microsoft.com/office/drawing/2014/main" id="{5D9116A8-5A1C-495B-9194-4CFD6ED3AB5E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2" name="Freeform: Shape 161">
                    <a:extLst>
                      <a:ext uri="{FF2B5EF4-FFF2-40B4-BE49-F238E27FC236}">
                        <a16:creationId xmlns:a16="http://schemas.microsoft.com/office/drawing/2014/main" id="{93362B93-EAEB-4B4A-926A-83D4FF891D6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3" name="Freeform: Shape 162">
                    <a:extLst>
                      <a:ext uri="{FF2B5EF4-FFF2-40B4-BE49-F238E27FC236}">
                        <a16:creationId xmlns:a16="http://schemas.microsoft.com/office/drawing/2014/main" id="{4FF63EC4-0D64-4989-97BE-0DD28C1039B9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58" name="Graphic 1">
                  <a:extLst>
                    <a:ext uri="{FF2B5EF4-FFF2-40B4-BE49-F238E27FC236}">
                      <a16:creationId xmlns:a16="http://schemas.microsoft.com/office/drawing/2014/main" id="{CB944A06-F211-4058-81FA-7F9C6197C4D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159" name="Freeform: Shape 158">
                    <a:extLst>
                      <a:ext uri="{FF2B5EF4-FFF2-40B4-BE49-F238E27FC236}">
                        <a16:creationId xmlns:a16="http://schemas.microsoft.com/office/drawing/2014/main" id="{A737947D-8EAF-4324-A839-AD22B04F566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0" name="Freeform: Shape 159">
                    <a:extLst>
                      <a:ext uri="{FF2B5EF4-FFF2-40B4-BE49-F238E27FC236}">
                        <a16:creationId xmlns:a16="http://schemas.microsoft.com/office/drawing/2014/main" id="{605ED0C3-A107-496A-B5A1-F6550913BD12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139" name="Graphic 1">
              <a:extLst>
                <a:ext uri="{FF2B5EF4-FFF2-40B4-BE49-F238E27FC236}">
                  <a16:creationId xmlns:a16="http://schemas.microsoft.com/office/drawing/2014/main" id="{C5E516B4-C30B-4B30-A8C6-2C7D3766A3E2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F264CB67-E6F9-472B-BE7A-E6A612812FA0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3A5AA2A5-C355-4E53-876C-575B2B8A2151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42" name="Graphic 1">
                <a:extLst>
                  <a:ext uri="{FF2B5EF4-FFF2-40B4-BE49-F238E27FC236}">
                    <a16:creationId xmlns:a16="http://schemas.microsoft.com/office/drawing/2014/main" id="{344D47F9-5714-42AB-8E76-23BA64DEEDD3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145BE889-0F90-48E9-AEF6-B6A64D6D6C82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481BA957-C851-4DDB-AF10-8A1E48814167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43" name="Graphic 1">
                <a:extLst>
                  <a:ext uri="{FF2B5EF4-FFF2-40B4-BE49-F238E27FC236}">
                    <a16:creationId xmlns:a16="http://schemas.microsoft.com/office/drawing/2014/main" id="{37C8BB69-8796-4992-905A-36A122A14F02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144" name="Graphic 1">
                  <a:extLst>
                    <a:ext uri="{FF2B5EF4-FFF2-40B4-BE49-F238E27FC236}">
                      <a16:creationId xmlns:a16="http://schemas.microsoft.com/office/drawing/2014/main" id="{4237DAEE-246D-46EF-B468-33DBA732A426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F32E741C-4E1C-4FAC-AC32-557E1D1F0A61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49" name="Freeform: Shape 148">
                    <a:extLst>
                      <a:ext uri="{FF2B5EF4-FFF2-40B4-BE49-F238E27FC236}">
                        <a16:creationId xmlns:a16="http://schemas.microsoft.com/office/drawing/2014/main" id="{36144F60-4C81-42B3-B273-F8B5008073FC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0" name="Freeform: Shape 149">
                    <a:extLst>
                      <a:ext uri="{FF2B5EF4-FFF2-40B4-BE49-F238E27FC236}">
                        <a16:creationId xmlns:a16="http://schemas.microsoft.com/office/drawing/2014/main" id="{F0D4E83D-CC3B-4BE5-A18D-81DC1505EAED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45" name="Graphic 1">
                  <a:extLst>
                    <a:ext uri="{FF2B5EF4-FFF2-40B4-BE49-F238E27FC236}">
                      <a16:creationId xmlns:a16="http://schemas.microsoft.com/office/drawing/2014/main" id="{202D5F25-2E2B-4F02-81AC-B0E8DD0BEB0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692142D2-FD96-45DF-80D5-345384AC5333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90C47808-5511-4388-8EE9-E4F402EB204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grpSp>
        <p:nvGrpSpPr>
          <p:cNvPr id="166" name="Graphic 27">
            <a:extLst>
              <a:ext uri="{FF2B5EF4-FFF2-40B4-BE49-F238E27FC236}">
                <a16:creationId xmlns:a16="http://schemas.microsoft.com/office/drawing/2014/main" id="{8F262E0E-379C-4473-9DAF-FF05DD120B5F}"/>
              </a:ext>
            </a:extLst>
          </p:cNvPr>
          <p:cNvGrpSpPr/>
          <p:nvPr/>
        </p:nvGrpSpPr>
        <p:grpSpPr>
          <a:xfrm rot="19072943">
            <a:off x="-858758" y="4646495"/>
            <a:ext cx="2036728" cy="1344625"/>
            <a:chOff x="5434090" y="3005133"/>
            <a:chExt cx="1326910" cy="844153"/>
          </a:xfrm>
        </p:grpSpPr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45988D00-6E55-4244-BD52-E73AE8EC4BDA}"/>
                </a:ext>
              </a:extLst>
            </p:cNvPr>
            <p:cNvSpPr/>
            <p:nvPr/>
          </p:nvSpPr>
          <p:spPr>
            <a:xfrm>
              <a:off x="5434090" y="3005133"/>
              <a:ext cx="1326910" cy="844153"/>
            </a:xfrm>
            <a:custGeom>
              <a:avLst/>
              <a:gdLst>
                <a:gd name="connsiteX0" fmla="*/ 277290 w 1326910"/>
                <a:gd name="connsiteY0" fmla="*/ 1813 h 844153"/>
                <a:gd name="connsiteX1" fmla="*/ 1323706 w 1326910"/>
                <a:gd name="connsiteY1" fmla="*/ 829060 h 844153"/>
                <a:gd name="connsiteX2" fmla="*/ 1326278 w 1326910"/>
                <a:gd name="connsiteY2" fmla="*/ 838870 h 844153"/>
                <a:gd name="connsiteX3" fmla="*/ 1317610 w 1326910"/>
                <a:gd name="connsiteY3" fmla="*/ 844109 h 844153"/>
                <a:gd name="connsiteX4" fmla="*/ 7542 w 1326910"/>
                <a:gd name="connsiteY4" fmla="*/ 711140 h 844153"/>
                <a:gd name="connsiteX5" fmla="*/ 1255 w 1326910"/>
                <a:gd name="connsiteY5" fmla="*/ 707140 h 844153"/>
                <a:gd name="connsiteX6" fmla="*/ 589 w 1326910"/>
                <a:gd name="connsiteY6" fmla="*/ 699710 h 844153"/>
                <a:gd name="connsiteX7" fmla="*/ 264241 w 1326910"/>
                <a:gd name="connsiteY7" fmla="*/ 5433 h 844153"/>
                <a:gd name="connsiteX8" fmla="*/ 269860 w 1326910"/>
                <a:gd name="connsiteY8" fmla="*/ 289 h 844153"/>
                <a:gd name="connsiteX9" fmla="*/ 277290 w 1326910"/>
                <a:gd name="connsiteY9" fmla="*/ 1813 h 844153"/>
                <a:gd name="connsiteX10" fmla="*/ 277290 w 1326910"/>
                <a:gd name="connsiteY10" fmla="*/ 1813 h 844153"/>
                <a:gd name="connsiteX11" fmla="*/ 401782 w 1326910"/>
                <a:gd name="connsiteY11" fmla="*/ 362811 h 844153"/>
                <a:gd name="connsiteX12" fmla="*/ 336440 w 1326910"/>
                <a:gd name="connsiteY12" fmla="*/ 534928 h 844153"/>
                <a:gd name="connsiteX13" fmla="*/ 661147 w 1326910"/>
                <a:gd name="connsiteY13" fmla="*/ 567884 h 844153"/>
                <a:gd name="connsiteX14" fmla="*/ 401782 w 1326910"/>
                <a:gd name="connsiteY14" fmla="*/ 362811 h 84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6910" h="844153">
                  <a:moveTo>
                    <a:pt x="277290" y="1813"/>
                  </a:moveTo>
                  <a:lnTo>
                    <a:pt x="1323706" y="829060"/>
                  </a:lnTo>
                  <a:cubicBezTo>
                    <a:pt x="1326659" y="831441"/>
                    <a:pt x="1327707" y="835346"/>
                    <a:pt x="1326278" y="838870"/>
                  </a:cubicBezTo>
                  <a:cubicBezTo>
                    <a:pt x="1324849" y="842395"/>
                    <a:pt x="1321420" y="844490"/>
                    <a:pt x="1317610" y="844109"/>
                  </a:cubicBezTo>
                  <a:lnTo>
                    <a:pt x="7542" y="711140"/>
                  </a:lnTo>
                  <a:cubicBezTo>
                    <a:pt x="4875" y="710854"/>
                    <a:pt x="2684" y="709521"/>
                    <a:pt x="1255" y="707140"/>
                  </a:cubicBezTo>
                  <a:cubicBezTo>
                    <a:pt x="-173" y="704854"/>
                    <a:pt x="-364" y="702282"/>
                    <a:pt x="589" y="699710"/>
                  </a:cubicBezTo>
                  <a:cubicBezTo>
                    <a:pt x="88504" y="468253"/>
                    <a:pt x="176325" y="236890"/>
                    <a:pt x="264241" y="5433"/>
                  </a:cubicBezTo>
                  <a:cubicBezTo>
                    <a:pt x="265193" y="2861"/>
                    <a:pt x="267193" y="1051"/>
                    <a:pt x="269860" y="289"/>
                  </a:cubicBezTo>
                  <a:cubicBezTo>
                    <a:pt x="272432" y="-377"/>
                    <a:pt x="275099" y="99"/>
                    <a:pt x="277290" y="1813"/>
                  </a:cubicBezTo>
                  <a:lnTo>
                    <a:pt x="277290" y="1813"/>
                  </a:lnTo>
                  <a:close/>
                  <a:moveTo>
                    <a:pt x="401782" y="362811"/>
                  </a:moveTo>
                  <a:cubicBezTo>
                    <a:pt x="379969" y="420151"/>
                    <a:pt x="358252" y="477587"/>
                    <a:pt x="336440" y="534928"/>
                  </a:cubicBezTo>
                  <a:lnTo>
                    <a:pt x="661147" y="567884"/>
                  </a:lnTo>
                  <a:lnTo>
                    <a:pt x="401782" y="362811"/>
                  </a:lnTo>
                  <a:close/>
                </a:path>
              </a:pathLst>
            </a:custGeom>
            <a:solidFill>
              <a:srgbClr val="DE671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10E9E4E9-48D0-4B2E-AD24-AE178E1163D7}"/>
                </a:ext>
              </a:extLst>
            </p:cNvPr>
            <p:cNvSpPr/>
            <p:nvPr/>
          </p:nvSpPr>
          <p:spPr>
            <a:xfrm>
              <a:off x="5434090" y="3130866"/>
              <a:ext cx="1099011" cy="696182"/>
            </a:xfrm>
            <a:custGeom>
              <a:avLst/>
              <a:gdLst>
                <a:gd name="connsiteX0" fmla="*/ 1099012 w 1099011"/>
                <a:gd name="connsiteY0" fmla="*/ 696182 h 696182"/>
                <a:gd name="connsiteX1" fmla="*/ 7542 w 1099011"/>
                <a:gd name="connsiteY1" fmla="*/ 585407 h 696182"/>
                <a:gd name="connsiteX2" fmla="*/ 1255 w 1099011"/>
                <a:gd name="connsiteY2" fmla="*/ 581406 h 696182"/>
                <a:gd name="connsiteX3" fmla="*/ 589 w 1099011"/>
                <a:gd name="connsiteY3" fmla="*/ 573977 h 696182"/>
                <a:gd name="connsiteX4" fmla="*/ 218521 w 1099011"/>
                <a:gd name="connsiteY4" fmla="*/ 0 h 696182"/>
                <a:gd name="connsiteX5" fmla="*/ 1099012 w 1099011"/>
                <a:gd name="connsiteY5" fmla="*/ 696182 h 696182"/>
                <a:gd name="connsiteX6" fmla="*/ 1099012 w 1099011"/>
                <a:gd name="connsiteY6" fmla="*/ 696182 h 696182"/>
                <a:gd name="connsiteX7" fmla="*/ 401782 w 1099011"/>
                <a:gd name="connsiteY7" fmla="*/ 237077 h 696182"/>
                <a:gd name="connsiteX8" fmla="*/ 336440 w 1099011"/>
                <a:gd name="connsiteY8" fmla="*/ 409194 h 696182"/>
                <a:gd name="connsiteX9" fmla="*/ 661147 w 1099011"/>
                <a:gd name="connsiteY9" fmla="*/ 442151 h 696182"/>
                <a:gd name="connsiteX10" fmla="*/ 401782 w 1099011"/>
                <a:gd name="connsiteY10" fmla="*/ 237077 h 69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9011" h="696182">
                  <a:moveTo>
                    <a:pt x="1099012" y="696182"/>
                  </a:moveTo>
                  <a:lnTo>
                    <a:pt x="7542" y="585407"/>
                  </a:lnTo>
                  <a:cubicBezTo>
                    <a:pt x="4875" y="585121"/>
                    <a:pt x="2684" y="583787"/>
                    <a:pt x="1255" y="581406"/>
                  </a:cubicBezTo>
                  <a:cubicBezTo>
                    <a:pt x="-173" y="579120"/>
                    <a:pt x="-364" y="576548"/>
                    <a:pt x="589" y="573977"/>
                  </a:cubicBezTo>
                  <a:cubicBezTo>
                    <a:pt x="73264" y="382715"/>
                    <a:pt x="145940" y="191357"/>
                    <a:pt x="218521" y="0"/>
                  </a:cubicBezTo>
                  <a:lnTo>
                    <a:pt x="1099012" y="696182"/>
                  </a:lnTo>
                  <a:lnTo>
                    <a:pt x="1099012" y="696182"/>
                  </a:lnTo>
                  <a:close/>
                  <a:moveTo>
                    <a:pt x="401782" y="237077"/>
                  </a:moveTo>
                  <a:cubicBezTo>
                    <a:pt x="379969" y="294418"/>
                    <a:pt x="358252" y="351854"/>
                    <a:pt x="336440" y="409194"/>
                  </a:cubicBezTo>
                  <a:lnTo>
                    <a:pt x="661147" y="442151"/>
                  </a:lnTo>
                  <a:lnTo>
                    <a:pt x="401782" y="237077"/>
                  </a:lnTo>
                  <a:close/>
                </a:path>
              </a:pathLst>
            </a:custGeom>
            <a:solidFill>
              <a:srgbClr val="C95B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69" name="Graphic 27">
              <a:extLst>
                <a:ext uri="{FF2B5EF4-FFF2-40B4-BE49-F238E27FC236}">
                  <a16:creationId xmlns:a16="http://schemas.microsoft.com/office/drawing/2014/main" id="{2A18CB6F-9909-40D8-B413-6196B34FBB03}"/>
                </a:ext>
              </a:extLst>
            </p:cNvPr>
            <p:cNvGrpSpPr/>
            <p:nvPr/>
          </p:nvGrpSpPr>
          <p:grpSpPr>
            <a:xfrm>
              <a:off x="5740082" y="3085911"/>
              <a:ext cx="875598" cy="698558"/>
              <a:chOff x="5740082" y="3085911"/>
              <a:chExt cx="875598" cy="698558"/>
            </a:xfrm>
            <a:solidFill>
              <a:srgbClr val="FFFFFF"/>
            </a:solidFill>
          </p:grpSpPr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D7E91BC8-9AD1-4541-B783-3E3CE62DA025}"/>
                  </a:ext>
                </a:extLst>
              </p:cNvPr>
              <p:cNvSpPr/>
              <p:nvPr/>
            </p:nvSpPr>
            <p:spPr>
              <a:xfrm>
                <a:off x="5740082" y="3085911"/>
                <a:ext cx="39875" cy="46381"/>
              </a:xfrm>
              <a:custGeom>
                <a:avLst/>
                <a:gdLst>
                  <a:gd name="connsiteX0" fmla="*/ 24828 w 39875"/>
                  <a:gd name="connsiteY0" fmla="*/ 3236 h 46381"/>
                  <a:gd name="connsiteX1" fmla="*/ 36639 w 39875"/>
                  <a:gd name="connsiteY1" fmla="*/ 1807 h 46381"/>
                  <a:gd name="connsiteX2" fmla="*/ 38068 w 39875"/>
                  <a:gd name="connsiteY2" fmla="*/ 13618 h 46381"/>
                  <a:gd name="connsiteX3" fmla="*/ 15017 w 39875"/>
                  <a:gd name="connsiteY3" fmla="*/ 43146 h 46381"/>
                  <a:gd name="connsiteX4" fmla="*/ 3207 w 39875"/>
                  <a:gd name="connsiteY4" fmla="*/ 44574 h 46381"/>
                  <a:gd name="connsiteX5" fmla="*/ 1778 w 39875"/>
                  <a:gd name="connsiteY5" fmla="*/ 32763 h 46381"/>
                  <a:gd name="connsiteX6" fmla="*/ 24828 w 39875"/>
                  <a:gd name="connsiteY6" fmla="*/ 3236 h 46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875" h="46381">
                    <a:moveTo>
                      <a:pt x="24828" y="3236"/>
                    </a:moveTo>
                    <a:cubicBezTo>
                      <a:pt x="27686" y="-479"/>
                      <a:pt x="33020" y="-1050"/>
                      <a:pt x="36639" y="1807"/>
                    </a:cubicBezTo>
                    <a:cubicBezTo>
                      <a:pt x="40354" y="4665"/>
                      <a:pt x="40926" y="9999"/>
                      <a:pt x="38068" y="13618"/>
                    </a:cubicBezTo>
                    <a:lnTo>
                      <a:pt x="15017" y="43146"/>
                    </a:lnTo>
                    <a:cubicBezTo>
                      <a:pt x="12160" y="46860"/>
                      <a:pt x="6826" y="47432"/>
                      <a:pt x="3207" y="44574"/>
                    </a:cubicBezTo>
                    <a:cubicBezTo>
                      <a:pt x="-413" y="41717"/>
                      <a:pt x="-1080" y="36383"/>
                      <a:pt x="1778" y="32763"/>
                    </a:cubicBezTo>
                    <a:lnTo>
                      <a:pt x="24828" y="323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6D13FEA4-AAB3-4B93-A07A-80E763DED585}"/>
                  </a:ext>
                </a:extLst>
              </p:cNvPr>
              <p:cNvSpPr/>
              <p:nvPr/>
            </p:nvSpPr>
            <p:spPr>
              <a:xfrm>
                <a:off x="5879308" y="3194621"/>
                <a:ext cx="39904" cy="46352"/>
              </a:xfrm>
              <a:custGeom>
                <a:avLst/>
                <a:gdLst>
                  <a:gd name="connsiteX0" fmla="*/ 24858 w 39904"/>
                  <a:gd name="connsiteY0" fmla="*/ 3207 h 46352"/>
                  <a:gd name="connsiteX1" fmla="*/ 36669 w 39904"/>
                  <a:gd name="connsiteY1" fmla="*/ 1778 h 46352"/>
                  <a:gd name="connsiteX2" fmla="*/ 38097 w 39904"/>
                  <a:gd name="connsiteY2" fmla="*/ 13589 h 46352"/>
                  <a:gd name="connsiteX3" fmla="*/ 15047 w 39904"/>
                  <a:gd name="connsiteY3" fmla="*/ 43116 h 46352"/>
                  <a:gd name="connsiteX4" fmla="*/ 3236 w 39904"/>
                  <a:gd name="connsiteY4" fmla="*/ 44545 h 46352"/>
                  <a:gd name="connsiteX5" fmla="*/ 1807 w 39904"/>
                  <a:gd name="connsiteY5" fmla="*/ 32734 h 46352"/>
                  <a:gd name="connsiteX6" fmla="*/ 24858 w 39904"/>
                  <a:gd name="connsiteY6" fmla="*/ 3207 h 4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904" h="46352">
                    <a:moveTo>
                      <a:pt x="24858" y="3207"/>
                    </a:moveTo>
                    <a:cubicBezTo>
                      <a:pt x="27715" y="-413"/>
                      <a:pt x="33049" y="-1080"/>
                      <a:pt x="36669" y="1778"/>
                    </a:cubicBezTo>
                    <a:cubicBezTo>
                      <a:pt x="40383" y="4635"/>
                      <a:pt x="40955" y="9969"/>
                      <a:pt x="38097" y="13589"/>
                    </a:cubicBezTo>
                    <a:lnTo>
                      <a:pt x="15047" y="43116"/>
                    </a:lnTo>
                    <a:cubicBezTo>
                      <a:pt x="12189" y="46831"/>
                      <a:pt x="6855" y="47403"/>
                      <a:pt x="3236" y="44545"/>
                    </a:cubicBezTo>
                    <a:cubicBezTo>
                      <a:pt x="-479" y="41688"/>
                      <a:pt x="-1050" y="36353"/>
                      <a:pt x="1807" y="32734"/>
                    </a:cubicBezTo>
                    <a:lnTo>
                      <a:pt x="24858" y="320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6FA4B6CB-5F5E-4D6C-AABE-7D2E6934ED9D}"/>
                  </a:ext>
                </a:extLst>
              </p:cNvPr>
              <p:cNvSpPr/>
              <p:nvPr/>
            </p:nvSpPr>
            <p:spPr>
              <a:xfrm>
                <a:off x="6018659" y="3303272"/>
                <a:ext cx="39904" cy="46381"/>
              </a:xfrm>
              <a:custGeom>
                <a:avLst/>
                <a:gdLst>
                  <a:gd name="connsiteX0" fmla="*/ 24858 w 39904"/>
                  <a:gd name="connsiteY0" fmla="*/ 3236 h 46381"/>
                  <a:gd name="connsiteX1" fmla="*/ 36669 w 39904"/>
                  <a:gd name="connsiteY1" fmla="*/ 1807 h 46381"/>
                  <a:gd name="connsiteX2" fmla="*/ 38097 w 39904"/>
                  <a:gd name="connsiteY2" fmla="*/ 13618 h 46381"/>
                  <a:gd name="connsiteX3" fmla="*/ 15047 w 39904"/>
                  <a:gd name="connsiteY3" fmla="*/ 43146 h 46381"/>
                  <a:gd name="connsiteX4" fmla="*/ 3236 w 39904"/>
                  <a:gd name="connsiteY4" fmla="*/ 44574 h 46381"/>
                  <a:gd name="connsiteX5" fmla="*/ 1807 w 39904"/>
                  <a:gd name="connsiteY5" fmla="*/ 32763 h 46381"/>
                  <a:gd name="connsiteX6" fmla="*/ 24858 w 39904"/>
                  <a:gd name="connsiteY6" fmla="*/ 3236 h 46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904" h="46381">
                    <a:moveTo>
                      <a:pt x="24858" y="3236"/>
                    </a:moveTo>
                    <a:cubicBezTo>
                      <a:pt x="27715" y="-479"/>
                      <a:pt x="33049" y="-1050"/>
                      <a:pt x="36669" y="1807"/>
                    </a:cubicBezTo>
                    <a:cubicBezTo>
                      <a:pt x="40383" y="4665"/>
                      <a:pt x="40955" y="9999"/>
                      <a:pt x="38097" y="13618"/>
                    </a:cubicBezTo>
                    <a:lnTo>
                      <a:pt x="15047" y="43146"/>
                    </a:lnTo>
                    <a:cubicBezTo>
                      <a:pt x="12189" y="46860"/>
                      <a:pt x="6855" y="47432"/>
                      <a:pt x="3236" y="44574"/>
                    </a:cubicBezTo>
                    <a:cubicBezTo>
                      <a:pt x="-479" y="41717"/>
                      <a:pt x="-1050" y="36383"/>
                      <a:pt x="1807" y="32763"/>
                    </a:cubicBezTo>
                    <a:lnTo>
                      <a:pt x="24858" y="323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5E1159F1-0D7B-4ACE-9239-1404F013AF81}"/>
                  </a:ext>
                </a:extLst>
              </p:cNvPr>
              <p:cNvSpPr/>
              <p:nvPr/>
            </p:nvSpPr>
            <p:spPr>
              <a:xfrm>
                <a:off x="6157943" y="3411952"/>
                <a:ext cx="39845" cy="46352"/>
              </a:xfrm>
              <a:custGeom>
                <a:avLst/>
                <a:gdLst>
                  <a:gd name="connsiteX0" fmla="*/ 24828 w 39845"/>
                  <a:gd name="connsiteY0" fmla="*/ 3236 h 46352"/>
                  <a:gd name="connsiteX1" fmla="*/ 36639 w 39845"/>
                  <a:gd name="connsiteY1" fmla="*/ 1807 h 46352"/>
                  <a:gd name="connsiteX2" fmla="*/ 38068 w 39845"/>
                  <a:gd name="connsiteY2" fmla="*/ 13618 h 46352"/>
                  <a:gd name="connsiteX3" fmla="*/ 15018 w 39845"/>
                  <a:gd name="connsiteY3" fmla="*/ 43146 h 46352"/>
                  <a:gd name="connsiteX4" fmla="*/ 3206 w 39845"/>
                  <a:gd name="connsiteY4" fmla="*/ 44574 h 46352"/>
                  <a:gd name="connsiteX5" fmla="*/ 1778 w 39845"/>
                  <a:gd name="connsiteY5" fmla="*/ 32763 h 46352"/>
                  <a:gd name="connsiteX6" fmla="*/ 24828 w 39845"/>
                  <a:gd name="connsiteY6" fmla="*/ 3236 h 4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845" h="46352">
                    <a:moveTo>
                      <a:pt x="24828" y="3236"/>
                    </a:moveTo>
                    <a:cubicBezTo>
                      <a:pt x="27686" y="-479"/>
                      <a:pt x="33020" y="-1050"/>
                      <a:pt x="36639" y="1807"/>
                    </a:cubicBezTo>
                    <a:cubicBezTo>
                      <a:pt x="40259" y="4665"/>
                      <a:pt x="40926" y="9999"/>
                      <a:pt x="38068" y="13618"/>
                    </a:cubicBezTo>
                    <a:lnTo>
                      <a:pt x="15018" y="43146"/>
                    </a:lnTo>
                    <a:cubicBezTo>
                      <a:pt x="12160" y="46765"/>
                      <a:pt x="6826" y="47432"/>
                      <a:pt x="3206" y="44574"/>
                    </a:cubicBezTo>
                    <a:cubicBezTo>
                      <a:pt x="-413" y="41717"/>
                      <a:pt x="-1080" y="36383"/>
                      <a:pt x="1778" y="32763"/>
                    </a:cubicBezTo>
                    <a:lnTo>
                      <a:pt x="24828" y="323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296070EA-314E-4B08-9487-DA67CB0E3BA5}"/>
                  </a:ext>
                </a:extLst>
              </p:cNvPr>
              <p:cNvSpPr/>
              <p:nvPr/>
            </p:nvSpPr>
            <p:spPr>
              <a:xfrm>
                <a:off x="6297199" y="3520632"/>
                <a:ext cx="39875" cy="46381"/>
              </a:xfrm>
              <a:custGeom>
                <a:avLst/>
                <a:gdLst>
                  <a:gd name="connsiteX0" fmla="*/ 24828 w 39875"/>
                  <a:gd name="connsiteY0" fmla="*/ 3236 h 46381"/>
                  <a:gd name="connsiteX1" fmla="*/ 36639 w 39875"/>
                  <a:gd name="connsiteY1" fmla="*/ 1807 h 46381"/>
                  <a:gd name="connsiteX2" fmla="*/ 38068 w 39875"/>
                  <a:gd name="connsiteY2" fmla="*/ 13618 h 46381"/>
                  <a:gd name="connsiteX3" fmla="*/ 15017 w 39875"/>
                  <a:gd name="connsiteY3" fmla="*/ 43146 h 46381"/>
                  <a:gd name="connsiteX4" fmla="*/ 3206 w 39875"/>
                  <a:gd name="connsiteY4" fmla="*/ 44574 h 46381"/>
                  <a:gd name="connsiteX5" fmla="*/ 1778 w 39875"/>
                  <a:gd name="connsiteY5" fmla="*/ 32763 h 46381"/>
                  <a:gd name="connsiteX6" fmla="*/ 24828 w 39875"/>
                  <a:gd name="connsiteY6" fmla="*/ 3236 h 46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875" h="46381">
                    <a:moveTo>
                      <a:pt x="24828" y="3236"/>
                    </a:moveTo>
                    <a:cubicBezTo>
                      <a:pt x="27686" y="-479"/>
                      <a:pt x="33020" y="-1050"/>
                      <a:pt x="36639" y="1807"/>
                    </a:cubicBezTo>
                    <a:cubicBezTo>
                      <a:pt x="40354" y="4665"/>
                      <a:pt x="40925" y="9999"/>
                      <a:pt x="38068" y="13618"/>
                    </a:cubicBezTo>
                    <a:lnTo>
                      <a:pt x="15017" y="43146"/>
                    </a:lnTo>
                    <a:cubicBezTo>
                      <a:pt x="12160" y="46860"/>
                      <a:pt x="6826" y="47432"/>
                      <a:pt x="3206" y="44574"/>
                    </a:cubicBezTo>
                    <a:cubicBezTo>
                      <a:pt x="-413" y="41717"/>
                      <a:pt x="-1080" y="36383"/>
                      <a:pt x="1778" y="32763"/>
                    </a:cubicBezTo>
                    <a:lnTo>
                      <a:pt x="24828" y="323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C4DCED1-A219-4FE5-B2CB-F9AE6914C44A}"/>
                  </a:ext>
                </a:extLst>
              </p:cNvPr>
              <p:cNvSpPr/>
              <p:nvPr/>
            </p:nvSpPr>
            <p:spPr>
              <a:xfrm>
                <a:off x="6436520" y="3629342"/>
                <a:ext cx="39904" cy="46352"/>
              </a:xfrm>
              <a:custGeom>
                <a:avLst/>
                <a:gdLst>
                  <a:gd name="connsiteX0" fmla="*/ 24858 w 39904"/>
                  <a:gd name="connsiteY0" fmla="*/ 3207 h 46352"/>
                  <a:gd name="connsiteX1" fmla="*/ 36669 w 39904"/>
                  <a:gd name="connsiteY1" fmla="*/ 1778 h 46352"/>
                  <a:gd name="connsiteX2" fmla="*/ 38097 w 39904"/>
                  <a:gd name="connsiteY2" fmla="*/ 13589 h 46352"/>
                  <a:gd name="connsiteX3" fmla="*/ 15047 w 39904"/>
                  <a:gd name="connsiteY3" fmla="*/ 43116 h 46352"/>
                  <a:gd name="connsiteX4" fmla="*/ 3236 w 39904"/>
                  <a:gd name="connsiteY4" fmla="*/ 44545 h 46352"/>
                  <a:gd name="connsiteX5" fmla="*/ 1807 w 39904"/>
                  <a:gd name="connsiteY5" fmla="*/ 32734 h 46352"/>
                  <a:gd name="connsiteX6" fmla="*/ 24858 w 39904"/>
                  <a:gd name="connsiteY6" fmla="*/ 3207 h 4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904" h="46352">
                    <a:moveTo>
                      <a:pt x="24858" y="3207"/>
                    </a:moveTo>
                    <a:cubicBezTo>
                      <a:pt x="27715" y="-413"/>
                      <a:pt x="33049" y="-1080"/>
                      <a:pt x="36669" y="1778"/>
                    </a:cubicBezTo>
                    <a:cubicBezTo>
                      <a:pt x="40383" y="4635"/>
                      <a:pt x="40955" y="9969"/>
                      <a:pt x="38097" y="13589"/>
                    </a:cubicBezTo>
                    <a:lnTo>
                      <a:pt x="15047" y="43116"/>
                    </a:lnTo>
                    <a:cubicBezTo>
                      <a:pt x="12189" y="46831"/>
                      <a:pt x="6855" y="47403"/>
                      <a:pt x="3236" y="44545"/>
                    </a:cubicBezTo>
                    <a:cubicBezTo>
                      <a:pt x="-479" y="41688"/>
                      <a:pt x="-1050" y="36354"/>
                      <a:pt x="1807" y="32734"/>
                    </a:cubicBezTo>
                    <a:lnTo>
                      <a:pt x="24858" y="320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1D1CAD47-1763-45D4-B0CE-3888211EB569}"/>
                  </a:ext>
                </a:extLst>
              </p:cNvPr>
              <p:cNvSpPr/>
              <p:nvPr/>
            </p:nvSpPr>
            <p:spPr>
              <a:xfrm>
                <a:off x="6575776" y="3738117"/>
                <a:ext cx="39904" cy="46352"/>
              </a:xfrm>
              <a:custGeom>
                <a:avLst/>
                <a:gdLst>
                  <a:gd name="connsiteX0" fmla="*/ 24858 w 39904"/>
                  <a:gd name="connsiteY0" fmla="*/ 3207 h 46352"/>
                  <a:gd name="connsiteX1" fmla="*/ 36669 w 39904"/>
                  <a:gd name="connsiteY1" fmla="*/ 1778 h 46352"/>
                  <a:gd name="connsiteX2" fmla="*/ 38097 w 39904"/>
                  <a:gd name="connsiteY2" fmla="*/ 13589 h 46352"/>
                  <a:gd name="connsiteX3" fmla="*/ 15047 w 39904"/>
                  <a:gd name="connsiteY3" fmla="*/ 43116 h 46352"/>
                  <a:gd name="connsiteX4" fmla="*/ 3236 w 39904"/>
                  <a:gd name="connsiteY4" fmla="*/ 44545 h 46352"/>
                  <a:gd name="connsiteX5" fmla="*/ 1807 w 39904"/>
                  <a:gd name="connsiteY5" fmla="*/ 32734 h 46352"/>
                  <a:gd name="connsiteX6" fmla="*/ 24858 w 39904"/>
                  <a:gd name="connsiteY6" fmla="*/ 3207 h 4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904" h="46352">
                    <a:moveTo>
                      <a:pt x="24858" y="3207"/>
                    </a:moveTo>
                    <a:cubicBezTo>
                      <a:pt x="27715" y="-413"/>
                      <a:pt x="33049" y="-1080"/>
                      <a:pt x="36669" y="1778"/>
                    </a:cubicBezTo>
                    <a:cubicBezTo>
                      <a:pt x="40383" y="4635"/>
                      <a:pt x="40955" y="9969"/>
                      <a:pt x="38097" y="13589"/>
                    </a:cubicBezTo>
                    <a:lnTo>
                      <a:pt x="15047" y="43116"/>
                    </a:lnTo>
                    <a:cubicBezTo>
                      <a:pt x="12189" y="46831"/>
                      <a:pt x="6855" y="47403"/>
                      <a:pt x="3236" y="44545"/>
                    </a:cubicBezTo>
                    <a:cubicBezTo>
                      <a:pt x="-479" y="41688"/>
                      <a:pt x="-1050" y="36353"/>
                      <a:pt x="1807" y="32734"/>
                    </a:cubicBezTo>
                    <a:lnTo>
                      <a:pt x="24858" y="320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179" name="Graphic 876">
            <a:extLst>
              <a:ext uri="{FF2B5EF4-FFF2-40B4-BE49-F238E27FC236}">
                <a16:creationId xmlns:a16="http://schemas.microsoft.com/office/drawing/2014/main" id="{8A3A5F0F-3711-4A31-BE91-3A6E4EA2E22A}"/>
              </a:ext>
            </a:extLst>
          </p:cNvPr>
          <p:cNvGrpSpPr/>
          <p:nvPr/>
        </p:nvGrpSpPr>
        <p:grpSpPr>
          <a:xfrm>
            <a:off x="7524341" y="87258"/>
            <a:ext cx="1794666" cy="1326917"/>
            <a:chOff x="-380835" y="371217"/>
            <a:chExt cx="1182052" cy="823912"/>
          </a:xfrm>
        </p:grpSpPr>
        <p:grpSp>
          <p:nvGrpSpPr>
            <p:cNvPr id="180" name="Graphic 876">
              <a:extLst>
                <a:ext uri="{FF2B5EF4-FFF2-40B4-BE49-F238E27FC236}">
                  <a16:creationId xmlns:a16="http://schemas.microsoft.com/office/drawing/2014/main" id="{CC2369AE-A2F2-478A-AEAC-E05CE46FB288}"/>
                </a:ext>
              </a:extLst>
            </p:cNvPr>
            <p:cNvGrpSpPr/>
            <p:nvPr/>
          </p:nvGrpSpPr>
          <p:grpSpPr>
            <a:xfrm>
              <a:off x="-276917" y="371217"/>
              <a:ext cx="1078134" cy="565413"/>
              <a:chOff x="-276917" y="371217"/>
              <a:chExt cx="1078134" cy="565413"/>
            </a:xfrm>
          </p:grpSpPr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354AB58A-C63A-45E8-8FFC-333E74449013}"/>
                  </a:ext>
                </a:extLst>
              </p:cNvPr>
              <p:cNvSpPr/>
              <p:nvPr/>
            </p:nvSpPr>
            <p:spPr>
              <a:xfrm>
                <a:off x="-3264" y="496851"/>
                <a:ext cx="599598" cy="439778"/>
              </a:xfrm>
              <a:custGeom>
                <a:avLst/>
                <a:gdLst>
                  <a:gd name="connsiteX0" fmla="*/ 510254 w 599598"/>
                  <a:gd name="connsiteY0" fmla="*/ 0 h 439778"/>
                  <a:gd name="connsiteX1" fmla="*/ 0 w 599598"/>
                  <a:gd name="connsiteY1" fmla="*/ 174403 h 439778"/>
                  <a:gd name="connsiteX2" fmla="*/ 90106 w 599598"/>
                  <a:gd name="connsiteY2" fmla="*/ 434054 h 439778"/>
                  <a:gd name="connsiteX3" fmla="*/ 599599 w 599598"/>
                  <a:gd name="connsiteY3" fmla="*/ 257270 h 439778"/>
                  <a:gd name="connsiteX4" fmla="*/ 510254 w 599598"/>
                  <a:gd name="connsiteY4" fmla="*/ 0 h 4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9598" h="439778">
                    <a:moveTo>
                      <a:pt x="510254" y="0"/>
                    </a:moveTo>
                    <a:lnTo>
                      <a:pt x="0" y="174403"/>
                    </a:lnTo>
                    <a:lnTo>
                      <a:pt x="90106" y="434054"/>
                    </a:lnTo>
                    <a:cubicBezTo>
                      <a:pt x="278511" y="460439"/>
                      <a:pt x="468059" y="394621"/>
                      <a:pt x="599599" y="257270"/>
                    </a:cubicBezTo>
                    <a:lnTo>
                      <a:pt x="510254" y="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86F80445-02CB-4A8B-A772-7B2B74C579E0}"/>
                  </a:ext>
                </a:extLst>
              </p:cNvPr>
              <p:cNvSpPr/>
              <p:nvPr/>
            </p:nvSpPr>
            <p:spPr>
              <a:xfrm>
                <a:off x="-276917" y="371217"/>
                <a:ext cx="1078134" cy="458057"/>
              </a:xfrm>
              <a:custGeom>
                <a:avLst/>
                <a:gdLst>
                  <a:gd name="connsiteX0" fmla="*/ 1078135 w 1078134"/>
                  <a:gd name="connsiteY0" fmla="*/ 41910 h 458057"/>
                  <a:gd name="connsiteX1" fmla="*/ 618554 w 1078134"/>
                  <a:gd name="connsiteY1" fmla="*/ 458057 h 458057"/>
                  <a:gd name="connsiteX2" fmla="*/ 0 w 1078134"/>
                  <a:gd name="connsiteY2" fmla="*/ 416147 h 458057"/>
                  <a:gd name="connsiteX3" fmla="*/ 64294 w 1078134"/>
                  <a:gd name="connsiteY3" fmla="*/ 357950 h 458057"/>
                  <a:gd name="connsiteX4" fmla="*/ 98965 w 1078134"/>
                  <a:gd name="connsiteY4" fmla="*/ 326517 h 458057"/>
                  <a:gd name="connsiteX5" fmla="*/ 459581 w 1078134"/>
                  <a:gd name="connsiteY5" fmla="*/ 0 h 458057"/>
                  <a:gd name="connsiteX6" fmla="*/ 944975 w 1078134"/>
                  <a:gd name="connsiteY6" fmla="*/ 32957 h 458057"/>
                  <a:gd name="connsiteX7" fmla="*/ 991553 w 1078134"/>
                  <a:gd name="connsiteY7" fmla="*/ 36100 h 45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8134" h="458057">
                    <a:moveTo>
                      <a:pt x="1078135" y="41910"/>
                    </a:moveTo>
                    <a:lnTo>
                      <a:pt x="618554" y="458057"/>
                    </a:lnTo>
                    <a:lnTo>
                      <a:pt x="0" y="416147"/>
                    </a:lnTo>
                    <a:lnTo>
                      <a:pt x="64294" y="357950"/>
                    </a:lnTo>
                    <a:lnTo>
                      <a:pt x="98965" y="326517"/>
                    </a:lnTo>
                    <a:lnTo>
                      <a:pt x="459581" y="0"/>
                    </a:lnTo>
                    <a:lnTo>
                      <a:pt x="944975" y="32957"/>
                    </a:lnTo>
                    <a:lnTo>
                      <a:pt x="991553" y="3610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B024FD8C-56EC-4EB5-B501-8BBA73368A84}"/>
                  </a:ext>
                </a:extLst>
              </p:cNvPr>
              <p:cNvSpPr/>
              <p:nvPr/>
            </p:nvSpPr>
            <p:spPr>
              <a:xfrm>
                <a:off x="-212623" y="371217"/>
                <a:ext cx="927258" cy="393954"/>
              </a:xfrm>
              <a:custGeom>
                <a:avLst/>
                <a:gdLst>
                  <a:gd name="connsiteX0" fmla="*/ 927259 w 927258"/>
                  <a:gd name="connsiteY0" fmla="*/ 36100 h 393954"/>
                  <a:gd name="connsiteX1" fmla="*/ 531971 w 927258"/>
                  <a:gd name="connsiteY1" fmla="*/ 393954 h 393954"/>
                  <a:gd name="connsiteX2" fmla="*/ 0 w 927258"/>
                  <a:gd name="connsiteY2" fmla="*/ 357950 h 393954"/>
                  <a:gd name="connsiteX3" fmla="*/ 34671 w 927258"/>
                  <a:gd name="connsiteY3" fmla="*/ 326517 h 393954"/>
                  <a:gd name="connsiteX4" fmla="*/ 395288 w 927258"/>
                  <a:gd name="connsiteY4" fmla="*/ 0 h 393954"/>
                  <a:gd name="connsiteX5" fmla="*/ 880682 w 927258"/>
                  <a:gd name="connsiteY5" fmla="*/ 32957 h 393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7258" h="393954">
                    <a:moveTo>
                      <a:pt x="927259" y="36100"/>
                    </a:moveTo>
                    <a:lnTo>
                      <a:pt x="531971" y="393954"/>
                    </a:lnTo>
                    <a:lnTo>
                      <a:pt x="0" y="357950"/>
                    </a:lnTo>
                    <a:lnTo>
                      <a:pt x="34671" y="326517"/>
                    </a:lnTo>
                    <a:lnTo>
                      <a:pt x="395288" y="0"/>
                    </a:lnTo>
                    <a:lnTo>
                      <a:pt x="880682" y="32957"/>
                    </a:lnTo>
                    <a:close/>
                  </a:path>
                </a:pathLst>
              </a:custGeom>
              <a:solidFill>
                <a:srgbClr val="484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81" name="Graphic 876">
              <a:extLst>
                <a:ext uri="{FF2B5EF4-FFF2-40B4-BE49-F238E27FC236}">
                  <a16:creationId xmlns:a16="http://schemas.microsoft.com/office/drawing/2014/main" id="{340BBEC8-9B81-44E3-9E47-3D3A1632D9A9}"/>
                </a:ext>
              </a:extLst>
            </p:cNvPr>
            <p:cNvGrpSpPr/>
            <p:nvPr/>
          </p:nvGrpSpPr>
          <p:grpSpPr>
            <a:xfrm>
              <a:off x="-380835" y="555811"/>
              <a:ext cx="644461" cy="639318"/>
              <a:chOff x="-380835" y="555811"/>
              <a:chExt cx="644461" cy="639318"/>
            </a:xfrm>
            <a:solidFill>
              <a:srgbClr val="FFD524"/>
            </a:solidFill>
          </p:grpSpPr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06AA4BA7-C4BB-4C3F-8A65-6D826C555627}"/>
                  </a:ext>
                </a:extLst>
              </p:cNvPr>
              <p:cNvSpPr/>
              <p:nvPr/>
            </p:nvSpPr>
            <p:spPr>
              <a:xfrm>
                <a:off x="-321494" y="555811"/>
                <a:ext cx="585120" cy="588168"/>
              </a:xfrm>
              <a:custGeom>
                <a:avLst/>
                <a:gdLst>
                  <a:gd name="connsiteX0" fmla="*/ 24956 w 585120"/>
                  <a:gd name="connsiteY0" fmla="*/ 588169 h 588168"/>
                  <a:gd name="connsiteX1" fmla="*/ 0 w 585120"/>
                  <a:gd name="connsiteY1" fmla="*/ 585883 h 588168"/>
                  <a:gd name="connsiteX2" fmla="*/ 32766 w 585120"/>
                  <a:gd name="connsiteY2" fmla="*/ 222790 h 588168"/>
                  <a:gd name="connsiteX3" fmla="*/ 575596 w 585120"/>
                  <a:gd name="connsiteY3" fmla="*/ 0 h 588168"/>
                  <a:gd name="connsiteX4" fmla="*/ 585121 w 585120"/>
                  <a:gd name="connsiteY4" fmla="*/ 23241 h 588168"/>
                  <a:gd name="connsiteX5" fmla="*/ 56388 w 585120"/>
                  <a:gd name="connsiteY5" fmla="*/ 240221 h 58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5120" h="588168">
                    <a:moveTo>
                      <a:pt x="24956" y="588169"/>
                    </a:moveTo>
                    <a:lnTo>
                      <a:pt x="0" y="585883"/>
                    </a:lnTo>
                    <a:lnTo>
                      <a:pt x="32766" y="222790"/>
                    </a:lnTo>
                    <a:lnTo>
                      <a:pt x="575596" y="0"/>
                    </a:lnTo>
                    <a:lnTo>
                      <a:pt x="585121" y="23241"/>
                    </a:lnTo>
                    <a:lnTo>
                      <a:pt x="56388" y="240221"/>
                    </a:ln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DC177674-763B-40B0-9D37-3AD00378C98E}"/>
                  </a:ext>
                </a:extLst>
              </p:cNvPr>
              <p:cNvSpPr/>
              <p:nvPr/>
            </p:nvSpPr>
            <p:spPr>
              <a:xfrm>
                <a:off x="-380835" y="1007010"/>
                <a:ext cx="121695" cy="188118"/>
              </a:xfrm>
              <a:custGeom>
                <a:avLst/>
                <a:gdLst>
                  <a:gd name="connsiteX0" fmla="*/ 85058 w 121695"/>
                  <a:gd name="connsiteY0" fmla="*/ 1619 h 188118"/>
                  <a:gd name="connsiteX1" fmla="*/ 79915 w 121695"/>
                  <a:gd name="connsiteY1" fmla="*/ 0 h 188118"/>
                  <a:gd name="connsiteX2" fmla="*/ 0 w 121695"/>
                  <a:gd name="connsiteY2" fmla="*/ 170783 h 188118"/>
                  <a:gd name="connsiteX3" fmla="*/ 111824 w 121695"/>
                  <a:gd name="connsiteY3" fmla="*/ 188119 h 188118"/>
                  <a:gd name="connsiteX4" fmla="*/ 85058 w 121695"/>
                  <a:gd name="connsiteY4" fmla="*/ 1619 h 18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695" h="188118">
                    <a:moveTo>
                      <a:pt x="85058" y="1619"/>
                    </a:moveTo>
                    <a:lnTo>
                      <a:pt x="79915" y="0"/>
                    </a:lnTo>
                    <a:cubicBezTo>
                      <a:pt x="64484" y="5810"/>
                      <a:pt x="10573" y="35814"/>
                      <a:pt x="0" y="170783"/>
                    </a:cubicBezTo>
                    <a:lnTo>
                      <a:pt x="111824" y="188119"/>
                    </a:lnTo>
                    <a:cubicBezTo>
                      <a:pt x="140684" y="56483"/>
                      <a:pt x="98393" y="12002"/>
                      <a:pt x="85058" y="1619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230" name="Graphic 898">
            <a:extLst>
              <a:ext uri="{FF2B5EF4-FFF2-40B4-BE49-F238E27FC236}">
                <a16:creationId xmlns:a16="http://schemas.microsoft.com/office/drawing/2014/main" id="{90146D7B-E207-49A4-A608-B1A49BFCD9EE}"/>
              </a:ext>
            </a:extLst>
          </p:cNvPr>
          <p:cNvGrpSpPr/>
          <p:nvPr/>
        </p:nvGrpSpPr>
        <p:grpSpPr>
          <a:xfrm>
            <a:off x="9821803" y="956319"/>
            <a:ext cx="745712" cy="649877"/>
            <a:chOff x="5696322" y="3040605"/>
            <a:chExt cx="2996060" cy="2984694"/>
          </a:xfrm>
        </p:grpSpPr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31251775-F732-4376-B49D-4123365A30CA}"/>
                </a:ext>
              </a:extLst>
            </p:cNvPr>
            <p:cNvSpPr/>
            <p:nvPr/>
          </p:nvSpPr>
          <p:spPr>
            <a:xfrm rot="-4536647">
              <a:off x="5818475" y="3889799"/>
              <a:ext cx="2751347" cy="1286305"/>
            </a:xfrm>
            <a:custGeom>
              <a:avLst/>
              <a:gdLst>
                <a:gd name="connsiteX0" fmla="*/ 2751348 w 2751347"/>
                <a:gd name="connsiteY0" fmla="*/ 643153 h 1286305"/>
                <a:gd name="connsiteX1" fmla="*/ 1375674 w 2751347"/>
                <a:gd name="connsiteY1" fmla="*/ 1286306 h 1286305"/>
                <a:gd name="connsiteX2" fmla="*/ 0 w 2751347"/>
                <a:gd name="connsiteY2" fmla="*/ 643153 h 1286305"/>
                <a:gd name="connsiteX3" fmla="*/ 1375674 w 2751347"/>
                <a:gd name="connsiteY3" fmla="*/ 0 h 1286305"/>
                <a:gd name="connsiteX4" fmla="*/ 2751348 w 2751347"/>
                <a:gd name="connsiteY4" fmla="*/ 643153 h 128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1347" h="1286305">
                  <a:moveTo>
                    <a:pt x="2751348" y="643153"/>
                  </a:moveTo>
                  <a:cubicBezTo>
                    <a:pt x="2751348" y="998356"/>
                    <a:pt x="2135438" y="1286306"/>
                    <a:pt x="1375674" y="1286306"/>
                  </a:cubicBezTo>
                  <a:cubicBezTo>
                    <a:pt x="615910" y="1286306"/>
                    <a:pt x="0" y="998356"/>
                    <a:pt x="0" y="643153"/>
                  </a:cubicBezTo>
                  <a:cubicBezTo>
                    <a:pt x="0" y="287949"/>
                    <a:pt x="615910" y="0"/>
                    <a:pt x="1375674" y="0"/>
                  </a:cubicBezTo>
                  <a:cubicBezTo>
                    <a:pt x="2135438" y="0"/>
                    <a:pt x="2751348" y="287949"/>
                    <a:pt x="2751348" y="643153"/>
                  </a:cubicBezTo>
                  <a:close/>
                </a:path>
              </a:pathLst>
            </a:custGeom>
            <a:noFill/>
            <a:ln w="37981" cap="flat">
              <a:solidFill>
                <a:srgbClr val="1995B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C6791A71-9447-4BF0-890F-F6615E6BE48C}"/>
                </a:ext>
              </a:extLst>
            </p:cNvPr>
            <p:cNvSpPr/>
            <p:nvPr/>
          </p:nvSpPr>
          <p:spPr>
            <a:xfrm rot="-2736707">
              <a:off x="6551089" y="3157213"/>
              <a:ext cx="1286315" cy="2751368"/>
            </a:xfrm>
            <a:custGeom>
              <a:avLst/>
              <a:gdLst>
                <a:gd name="connsiteX0" fmla="*/ 1286315 w 1286315"/>
                <a:gd name="connsiteY0" fmla="*/ 1375684 h 2751368"/>
                <a:gd name="connsiteX1" fmla="*/ 643158 w 1286315"/>
                <a:gd name="connsiteY1" fmla="*/ 2751369 h 2751368"/>
                <a:gd name="connsiteX2" fmla="*/ 0 w 1286315"/>
                <a:gd name="connsiteY2" fmla="*/ 1375685 h 2751368"/>
                <a:gd name="connsiteX3" fmla="*/ 643158 w 1286315"/>
                <a:gd name="connsiteY3" fmla="*/ 0 h 2751368"/>
                <a:gd name="connsiteX4" fmla="*/ 1286315 w 1286315"/>
                <a:gd name="connsiteY4" fmla="*/ 1375684 h 275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315" h="2751368">
                  <a:moveTo>
                    <a:pt x="1286315" y="1375684"/>
                  </a:moveTo>
                  <a:cubicBezTo>
                    <a:pt x="1286315" y="2135454"/>
                    <a:pt x="998364" y="2751369"/>
                    <a:pt x="643158" y="2751369"/>
                  </a:cubicBezTo>
                  <a:cubicBezTo>
                    <a:pt x="287952" y="2751369"/>
                    <a:pt x="0" y="2135454"/>
                    <a:pt x="0" y="1375685"/>
                  </a:cubicBezTo>
                  <a:cubicBezTo>
                    <a:pt x="0" y="615915"/>
                    <a:pt x="287952" y="0"/>
                    <a:pt x="643158" y="0"/>
                  </a:cubicBezTo>
                  <a:cubicBezTo>
                    <a:pt x="998364" y="0"/>
                    <a:pt x="1286315" y="615915"/>
                    <a:pt x="1286315" y="1375684"/>
                  </a:cubicBezTo>
                  <a:close/>
                </a:path>
              </a:pathLst>
            </a:custGeom>
            <a:noFill/>
            <a:ln w="37981" cap="flat">
              <a:solidFill>
                <a:srgbClr val="1995B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49AEC54D-5774-4FEE-B8D2-F759D5DA4542}"/>
                </a:ext>
              </a:extLst>
            </p:cNvPr>
            <p:cNvSpPr/>
            <p:nvPr/>
          </p:nvSpPr>
          <p:spPr>
            <a:xfrm rot="-936654">
              <a:off x="5818652" y="3889813"/>
              <a:ext cx="2751400" cy="1286329"/>
            </a:xfrm>
            <a:custGeom>
              <a:avLst/>
              <a:gdLst>
                <a:gd name="connsiteX0" fmla="*/ 2751401 w 2751400"/>
                <a:gd name="connsiteY0" fmla="*/ 643165 h 1286329"/>
                <a:gd name="connsiteX1" fmla="*/ 1375700 w 2751400"/>
                <a:gd name="connsiteY1" fmla="*/ 1286330 h 1286329"/>
                <a:gd name="connsiteX2" fmla="*/ 0 w 2751400"/>
                <a:gd name="connsiteY2" fmla="*/ 643165 h 1286329"/>
                <a:gd name="connsiteX3" fmla="*/ 1375700 w 2751400"/>
                <a:gd name="connsiteY3" fmla="*/ 0 h 1286329"/>
                <a:gd name="connsiteX4" fmla="*/ 2751401 w 2751400"/>
                <a:gd name="connsiteY4" fmla="*/ 643165 h 128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1400" h="1286329">
                  <a:moveTo>
                    <a:pt x="2751401" y="643165"/>
                  </a:moveTo>
                  <a:cubicBezTo>
                    <a:pt x="2751401" y="998375"/>
                    <a:pt x="2135479" y="1286330"/>
                    <a:pt x="1375700" y="1286330"/>
                  </a:cubicBezTo>
                  <a:cubicBezTo>
                    <a:pt x="615922" y="1286330"/>
                    <a:pt x="0" y="998375"/>
                    <a:pt x="0" y="643165"/>
                  </a:cubicBezTo>
                  <a:cubicBezTo>
                    <a:pt x="0" y="287955"/>
                    <a:pt x="615922" y="0"/>
                    <a:pt x="1375700" y="0"/>
                  </a:cubicBezTo>
                  <a:cubicBezTo>
                    <a:pt x="2135479" y="0"/>
                    <a:pt x="2751401" y="287955"/>
                    <a:pt x="2751401" y="643165"/>
                  </a:cubicBezTo>
                  <a:close/>
                </a:path>
              </a:pathLst>
            </a:custGeom>
            <a:noFill/>
            <a:ln w="37982" cap="flat">
              <a:solidFill>
                <a:srgbClr val="1995B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666D20EA-0D95-4858-B84A-88B4C11B6925}"/>
                </a:ext>
              </a:extLst>
            </p:cNvPr>
            <p:cNvSpPr/>
            <p:nvPr/>
          </p:nvSpPr>
          <p:spPr>
            <a:xfrm>
              <a:off x="6997924" y="4336949"/>
              <a:ext cx="392899" cy="393066"/>
            </a:xfrm>
            <a:custGeom>
              <a:avLst/>
              <a:gdLst>
                <a:gd name="connsiteX0" fmla="*/ 386824 w 392899"/>
                <a:gd name="connsiteY0" fmla="*/ 245236 h 393066"/>
                <a:gd name="connsiteX1" fmla="*/ 147831 w 392899"/>
                <a:gd name="connsiteY1" fmla="*/ 386824 h 393066"/>
                <a:gd name="connsiteX2" fmla="*/ 6243 w 392899"/>
                <a:gd name="connsiteY2" fmla="*/ 147831 h 393066"/>
                <a:gd name="connsiteX3" fmla="*/ 245236 w 392899"/>
                <a:gd name="connsiteY3" fmla="*/ 6243 h 393066"/>
                <a:gd name="connsiteX4" fmla="*/ 386824 w 392899"/>
                <a:gd name="connsiteY4" fmla="*/ 245236 h 39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899" h="393066">
                  <a:moveTo>
                    <a:pt x="386824" y="245236"/>
                  </a:moveTo>
                  <a:cubicBezTo>
                    <a:pt x="359711" y="350172"/>
                    <a:pt x="252767" y="413937"/>
                    <a:pt x="147831" y="386824"/>
                  </a:cubicBezTo>
                  <a:cubicBezTo>
                    <a:pt x="42895" y="359711"/>
                    <a:pt x="-20870" y="252767"/>
                    <a:pt x="6243" y="147831"/>
                  </a:cubicBezTo>
                  <a:cubicBezTo>
                    <a:pt x="33355" y="42895"/>
                    <a:pt x="140300" y="-20870"/>
                    <a:pt x="245236" y="6243"/>
                  </a:cubicBezTo>
                  <a:cubicBezTo>
                    <a:pt x="350172" y="32853"/>
                    <a:pt x="413435" y="139798"/>
                    <a:pt x="386824" y="245236"/>
                  </a:cubicBezTo>
                  <a:close/>
                </a:path>
              </a:pathLst>
            </a:custGeom>
            <a:solidFill>
              <a:srgbClr val="D75903"/>
            </a:solidFill>
            <a:ln w="50094" cap="flat">
              <a:solidFill>
                <a:srgbClr val="1995B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</p:grpSp>
      <p:sp>
        <p:nvSpPr>
          <p:cNvPr id="247" name="Graphic 19325">
            <a:extLst>
              <a:ext uri="{FF2B5EF4-FFF2-40B4-BE49-F238E27FC236}">
                <a16:creationId xmlns:a16="http://schemas.microsoft.com/office/drawing/2014/main" id="{DCB0DABD-BDAF-4678-9DBD-6E3EE5561777}"/>
              </a:ext>
            </a:extLst>
          </p:cNvPr>
          <p:cNvSpPr/>
          <p:nvPr/>
        </p:nvSpPr>
        <p:spPr>
          <a:xfrm>
            <a:off x="2255014" y="4006684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9" name="Graphic 19325">
            <a:extLst>
              <a:ext uri="{FF2B5EF4-FFF2-40B4-BE49-F238E27FC236}">
                <a16:creationId xmlns:a16="http://schemas.microsoft.com/office/drawing/2014/main" id="{6A91231C-9440-4952-A647-24BFD07E72DC}"/>
              </a:ext>
            </a:extLst>
          </p:cNvPr>
          <p:cNvSpPr/>
          <p:nvPr/>
        </p:nvSpPr>
        <p:spPr>
          <a:xfrm>
            <a:off x="7716748" y="2040416"/>
            <a:ext cx="156311" cy="172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46" name="Graphic 27">
            <a:extLst>
              <a:ext uri="{FF2B5EF4-FFF2-40B4-BE49-F238E27FC236}">
                <a16:creationId xmlns:a16="http://schemas.microsoft.com/office/drawing/2014/main" id="{0C188F39-B2DF-4AD6-912A-E707662D5502}"/>
              </a:ext>
            </a:extLst>
          </p:cNvPr>
          <p:cNvGrpSpPr/>
          <p:nvPr/>
        </p:nvGrpSpPr>
        <p:grpSpPr>
          <a:xfrm rot="21423545">
            <a:off x="8115670" y="2083407"/>
            <a:ext cx="1167002" cy="962358"/>
            <a:chOff x="5791019" y="2906982"/>
            <a:chExt cx="3178793" cy="2621364"/>
          </a:xfrm>
        </p:grpSpPr>
        <p:grpSp>
          <p:nvGrpSpPr>
            <p:cNvPr id="248" name="Graphic 27">
              <a:extLst>
                <a:ext uri="{FF2B5EF4-FFF2-40B4-BE49-F238E27FC236}">
                  <a16:creationId xmlns:a16="http://schemas.microsoft.com/office/drawing/2014/main" id="{0C188F39-B2DF-4AD6-912A-E707662D5502}"/>
                </a:ext>
              </a:extLst>
            </p:cNvPr>
            <p:cNvGrpSpPr/>
            <p:nvPr/>
          </p:nvGrpSpPr>
          <p:grpSpPr>
            <a:xfrm>
              <a:off x="6080076" y="2906982"/>
              <a:ext cx="2621364" cy="2621364"/>
              <a:chOff x="6080076" y="2906982"/>
              <a:chExt cx="2621364" cy="2621364"/>
            </a:xfrm>
          </p:grpSpPr>
          <p:sp>
            <p:nvSpPr>
              <p:cNvPr id="251" name="Freeform: Shape 8064">
                <a:extLst>
                  <a:ext uri="{FF2B5EF4-FFF2-40B4-BE49-F238E27FC236}">
                    <a16:creationId xmlns:a16="http://schemas.microsoft.com/office/drawing/2014/main" id="{74DB872B-8D91-4BEF-A1E0-12FBF3A95950}"/>
                  </a:ext>
                </a:extLst>
              </p:cNvPr>
              <p:cNvSpPr/>
              <p:nvPr/>
            </p:nvSpPr>
            <p:spPr>
              <a:xfrm rot="-3777192">
                <a:off x="6416529" y="3243435"/>
                <a:ext cx="1948457" cy="1948457"/>
              </a:xfrm>
              <a:custGeom>
                <a:avLst/>
                <a:gdLst>
                  <a:gd name="connsiteX0" fmla="*/ 1948458 w 1948457"/>
                  <a:gd name="connsiteY0" fmla="*/ 974229 h 1948457"/>
                  <a:gd name="connsiteX1" fmla="*/ 974229 w 1948457"/>
                  <a:gd name="connsiteY1" fmla="*/ 1948458 h 1948457"/>
                  <a:gd name="connsiteX2" fmla="*/ 0 w 1948457"/>
                  <a:gd name="connsiteY2" fmla="*/ 974229 h 1948457"/>
                  <a:gd name="connsiteX3" fmla="*/ 974229 w 1948457"/>
                  <a:gd name="connsiteY3" fmla="*/ 0 h 1948457"/>
                  <a:gd name="connsiteX4" fmla="*/ 1948458 w 1948457"/>
                  <a:gd name="connsiteY4" fmla="*/ 974229 h 1948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8457" h="1948457">
                    <a:moveTo>
                      <a:pt x="1948458" y="974229"/>
                    </a:moveTo>
                    <a:cubicBezTo>
                      <a:pt x="1948458" y="1512281"/>
                      <a:pt x="1512281" y="1948458"/>
                      <a:pt x="974229" y="1948458"/>
                    </a:cubicBezTo>
                    <a:cubicBezTo>
                      <a:pt x="436177" y="1948458"/>
                      <a:pt x="0" y="1512281"/>
                      <a:pt x="0" y="974229"/>
                    </a:cubicBezTo>
                    <a:cubicBezTo>
                      <a:pt x="0" y="436177"/>
                      <a:pt x="436177" y="0"/>
                      <a:pt x="974229" y="0"/>
                    </a:cubicBezTo>
                    <a:cubicBezTo>
                      <a:pt x="1512281" y="0"/>
                      <a:pt x="1948458" y="436177"/>
                      <a:pt x="1948458" y="974229"/>
                    </a:cubicBezTo>
                    <a:close/>
                  </a:path>
                </a:pathLst>
              </a:custGeom>
              <a:solidFill>
                <a:srgbClr val="E9D2AE"/>
              </a:solidFill>
              <a:ln w="49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52" name="Graphic 27">
                <a:extLst>
                  <a:ext uri="{FF2B5EF4-FFF2-40B4-BE49-F238E27FC236}">
                    <a16:creationId xmlns:a16="http://schemas.microsoft.com/office/drawing/2014/main" id="{0C188F39-B2DF-4AD6-912A-E707662D5502}"/>
                  </a:ext>
                </a:extLst>
              </p:cNvPr>
              <p:cNvGrpSpPr/>
              <p:nvPr/>
            </p:nvGrpSpPr>
            <p:grpSpPr>
              <a:xfrm>
                <a:off x="6416094" y="3620276"/>
                <a:ext cx="1948769" cy="1252724"/>
                <a:chOff x="6416094" y="3620276"/>
                <a:chExt cx="1948769" cy="1252724"/>
              </a:xfrm>
              <a:solidFill>
                <a:srgbClr val="D3AB05"/>
              </a:solidFill>
            </p:grpSpPr>
            <p:sp>
              <p:nvSpPr>
                <p:cNvPr id="253" name="Freeform: Shape 8066">
                  <a:extLst>
                    <a:ext uri="{FF2B5EF4-FFF2-40B4-BE49-F238E27FC236}">
                      <a16:creationId xmlns:a16="http://schemas.microsoft.com/office/drawing/2014/main" id="{9311198C-8015-4C74-B9A2-B48742CDB284}"/>
                    </a:ext>
                  </a:extLst>
                </p:cNvPr>
                <p:cNvSpPr/>
                <p:nvPr/>
              </p:nvSpPr>
              <p:spPr>
                <a:xfrm>
                  <a:off x="6416094" y="3620276"/>
                  <a:ext cx="1309412" cy="930777"/>
                </a:xfrm>
                <a:custGeom>
                  <a:avLst/>
                  <a:gdLst>
                    <a:gd name="connsiteX0" fmla="*/ 612916 w 1309412"/>
                    <a:gd name="connsiteY0" fmla="*/ 369444 h 930777"/>
                    <a:gd name="connsiteX1" fmla="*/ 985649 w 1309412"/>
                    <a:gd name="connsiteY1" fmla="*/ 147095 h 930777"/>
                    <a:gd name="connsiteX2" fmla="*/ 239191 w 1309412"/>
                    <a:gd name="connsiteY2" fmla="*/ 266210 h 930777"/>
                    <a:gd name="connsiteX3" fmla="*/ 596538 w 1309412"/>
                    <a:gd name="connsiteY3" fmla="*/ 25001 h 930777"/>
                    <a:gd name="connsiteX4" fmla="*/ 144891 w 1309412"/>
                    <a:gd name="connsiteY4" fmla="*/ 86544 h 930777"/>
                    <a:gd name="connsiteX5" fmla="*/ 41161 w 1309412"/>
                    <a:gd name="connsiteY5" fmla="*/ 876182 h 930777"/>
                    <a:gd name="connsiteX6" fmla="*/ 59524 w 1309412"/>
                    <a:gd name="connsiteY6" fmla="*/ 930777 h 930777"/>
                    <a:gd name="connsiteX7" fmla="*/ 744440 w 1309412"/>
                    <a:gd name="connsiteY7" fmla="*/ 708924 h 930777"/>
                    <a:gd name="connsiteX8" fmla="*/ 240183 w 1309412"/>
                    <a:gd name="connsiteY8" fmla="*/ 691553 h 930777"/>
                    <a:gd name="connsiteX9" fmla="*/ 1308751 w 1309412"/>
                    <a:gd name="connsiteY9" fmla="*/ 275640 h 930777"/>
                    <a:gd name="connsiteX10" fmla="*/ 612916 w 1309412"/>
                    <a:gd name="connsiteY10" fmla="*/ 369444 h 930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09412" h="930777">
                      <a:moveTo>
                        <a:pt x="612916" y="369444"/>
                      </a:moveTo>
                      <a:cubicBezTo>
                        <a:pt x="594553" y="308894"/>
                        <a:pt x="1000043" y="235439"/>
                        <a:pt x="985649" y="147095"/>
                      </a:cubicBezTo>
                      <a:cubicBezTo>
                        <a:pt x="971256" y="58750"/>
                        <a:pt x="255073" y="338176"/>
                        <a:pt x="239191" y="266210"/>
                      </a:cubicBezTo>
                      <a:cubicBezTo>
                        <a:pt x="223805" y="194245"/>
                        <a:pt x="629791" y="123768"/>
                        <a:pt x="596538" y="25001"/>
                      </a:cubicBezTo>
                      <a:cubicBezTo>
                        <a:pt x="575693" y="-37038"/>
                        <a:pt x="326046" y="28972"/>
                        <a:pt x="144891" y="86544"/>
                      </a:cubicBezTo>
                      <a:cubicBezTo>
                        <a:pt x="4433" y="314849"/>
                        <a:pt x="-41724" y="599238"/>
                        <a:pt x="41161" y="876182"/>
                      </a:cubicBezTo>
                      <a:cubicBezTo>
                        <a:pt x="46620" y="894546"/>
                        <a:pt x="53072" y="912910"/>
                        <a:pt x="59524" y="930777"/>
                      </a:cubicBezTo>
                      <a:cubicBezTo>
                        <a:pt x="295274" y="889583"/>
                        <a:pt x="774715" y="795283"/>
                        <a:pt x="744440" y="708924"/>
                      </a:cubicBezTo>
                      <a:cubicBezTo>
                        <a:pt x="704238" y="594771"/>
                        <a:pt x="261525" y="763022"/>
                        <a:pt x="240183" y="691553"/>
                      </a:cubicBezTo>
                      <a:cubicBezTo>
                        <a:pt x="218842" y="620083"/>
                        <a:pt x="1340515" y="368451"/>
                        <a:pt x="1308751" y="275640"/>
                      </a:cubicBezTo>
                      <a:cubicBezTo>
                        <a:pt x="1276490" y="182829"/>
                        <a:pt x="631280" y="430491"/>
                        <a:pt x="612916" y="369444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495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54" name="Freeform: Shape 8067">
                  <a:extLst>
                    <a:ext uri="{FF2B5EF4-FFF2-40B4-BE49-F238E27FC236}">
                      <a16:creationId xmlns:a16="http://schemas.microsoft.com/office/drawing/2014/main" id="{911FA44C-4A21-4F70-BE46-2210B86906BC}"/>
                    </a:ext>
                  </a:extLst>
                </p:cNvPr>
                <p:cNvSpPr/>
                <p:nvPr/>
              </p:nvSpPr>
              <p:spPr>
                <a:xfrm>
                  <a:off x="7333743" y="3857700"/>
                  <a:ext cx="1031121" cy="1015300"/>
                </a:xfrm>
                <a:custGeom>
                  <a:avLst/>
                  <a:gdLst>
                    <a:gd name="connsiteX0" fmla="*/ 961866 w 1031121"/>
                    <a:gd name="connsiteY0" fmla="*/ 0 h 1015300"/>
                    <a:gd name="connsiteX1" fmla="*/ 403014 w 1031121"/>
                    <a:gd name="connsiteY1" fmla="*/ 227313 h 1015300"/>
                    <a:gd name="connsiteX2" fmla="*/ 821408 w 1031121"/>
                    <a:gd name="connsiteY2" fmla="*/ 198526 h 1015300"/>
                    <a:gd name="connsiteX3" fmla="*/ 223844 w 1031121"/>
                    <a:gd name="connsiteY3" fmla="*/ 533539 h 1015300"/>
                    <a:gd name="connsiteX4" fmla="*/ 738027 w 1031121"/>
                    <a:gd name="connsiteY4" fmla="*/ 503264 h 1015300"/>
                    <a:gd name="connsiteX5" fmla="*/ 999 w 1031121"/>
                    <a:gd name="connsiteY5" fmla="*/ 865078 h 1015300"/>
                    <a:gd name="connsiteX6" fmla="*/ 699811 w 1031121"/>
                    <a:gd name="connsiteY6" fmla="*/ 776238 h 1015300"/>
                    <a:gd name="connsiteX7" fmla="*/ 446690 w 1031121"/>
                    <a:gd name="connsiteY7" fmla="*/ 996602 h 1015300"/>
                    <a:gd name="connsiteX8" fmla="*/ 832824 w 1031121"/>
                    <a:gd name="connsiteY8" fmla="*/ 948956 h 1015300"/>
                    <a:gd name="connsiteX9" fmla="*/ 990156 w 1031121"/>
                    <a:gd name="connsiteY9" fmla="*/ 80899 h 1015300"/>
                    <a:gd name="connsiteX10" fmla="*/ 961866 w 1031121"/>
                    <a:gd name="connsiteY10" fmla="*/ 0 h 101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31121" h="1015300">
                      <a:moveTo>
                        <a:pt x="961866" y="0"/>
                      </a:moveTo>
                      <a:cubicBezTo>
                        <a:pt x="712219" y="77922"/>
                        <a:pt x="391103" y="186615"/>
                        <a:pt x="403014" y="227313"/>
                      </a:cubicBezTo>
                      <a:cubicBezTo>
                        <a:pt x="422867" y="293323"/>
                        <a:pt x="796593" y="115642"/>
                        <a:pt x="821408" y="198526"/>
                      </a:cubicBezTo>
                      <a:cubicBezTo>
                        <a:pt x="846224" y="281411"/>
                        <a:pt x="197043" y="463559"/>
                        <a:pt x="223844" y="533539"/>
                      </a:cubicBezTo>
                      <a:cubicBezTo>
                        <a:pt x="250645" y="603520"/>
                        <a:pt x="724130" y="443706"/>
                        <a:pt x="738027" y="503264"/>
                      </a:cubicBezTo>
                      <a:cubicBezTo>
                        <a:pt x="752420" y="562822"/>
                        <a:pt x="-31758" y="784675"/>
                        <a:pt x="999" y="865078"/>
                      </a:cubicBezTo>
                      <a:cubicBezTo>
                        <a:pt x="33755" y="945481"/>
                        <a:pt x="670032" y="676975"/>
                        <a:pt x="699811" y="776238"/>
                      </a:cubicBezTo>
                      <a:cubicBezTo>
                        <a:pt x="729590" y="875501"/>
                        <a:pt x="421874" y="913717"/>
                        <a:pt x="446690" y="996602"/>
                      </a:cubicBezTo>
                      <a:cubicBezTo>
                        <a:pt x="460090" y="1041270"/>
                        <a:pt x="655639" y="998091"/>
                        <a:pt x="832824" y="948956"/>
                      </a:cubicBezTo>
                      <a:cubicBezTo>
                        <a:pt x="1013979" y="709731"/>
                        <a:pt x="1082470" y="390600"/>
                        <a:pt x="990156" y="80899"/>
                      </a:cubicBezTo>
                      <a:cubicBezTo>
                        <a:pt x="982214" y="53106"/>
                        <a:pt x="972288" y="26305"/>
                        <a:pt x="961866" y="0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495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250" name="Freeform: Shape 8068">
              <a:extLst>
                <a:ext uri="{FF2B5EF4-FFF2-40B4-BE49-F238E27FC236}">
                  <a16:creationId xmlns:a16="http://schemas.microsoft.com/office/drawing/2014/main" id="{45142ED9-65F5-4F83-8ACD-2979FA27C7F2}"/>
                </a:ext>
              </a:extLst>
            </p:cNvPr>
            <p:cNvSpPr/>
            <p:nvPr/>
          </p:nvSpPr>
          <p:spPr>
            <a:xfrm>
              <a:off x="5791019" y="3485774"/>
              <a:ext cx="3178793" cy="1586309"/>
            </a:xfrm>
            <a:custGeom>
              <a:avLst/>
              <a:gdLst>
                <a:gd name="connsiteX0" fmla="*/ 2246505 w 3178793"/>
                <a:gd name="connsiteY0" fmla="*/ 3164 h 1586309"/>
                <a:gd name="connsiteX1" fmla="*/ 2371080 w 3178793"/>
                <a:gd name="connsiteY1" fmla="*/ 136673 h 1586309"/>
                <a:gd name="connsiteX2" fmla="*/ 2725946 w 3178793"/>
                <a:gd name="connsiteY2" fmla="*/ 309391 h 1586309"/>
                <a:gd name="connsiteX3" fmla="*/ 1668794 w 3178793"/>
                <a:gd name="connsiteY3" fmla="*/ 1058331 h 1586309"/>
                <a:gd name="connsiteX4" fmla="*/ 373906 w 3178793"/>
                <a:gd name="connsiteY4" fmla="*/ 1013663 h 1586309"/>
                <a:gd name="connsiteX5" fmla="*/ 630501 w 3178793"/>
                <a:gd name="connsiteY5" fmla="*/ 632989 h 1586309"/>
                <a:gd name="connsiteX6" fmla="*/ 664251 w 3178793"/>
                <a:gd name="connsiteY6" fmla="*/ 461263 h 1586309"/>
                <a:gd name="connsiteX7" fmla="*/ 11596 w 3178793"/>
                <a:gd name="connsiteY7" fmla="*/ 1265295 h 1586309"/>
                <a:gd name="connsiteX8" fmla="*/ 1779968 w 3178793"/>
                <a:gd name="connsiteY8" fmla="*/ 1430568 h 1586309"/>
                <a:gd name="connsiteX9" fmla="*/ 3167171 w 3178793"/>
                <a:gd name="connsiteY9" fmla="*/ 320806 h 1586309"/>
                <a:gd name="connsiteX10" fmla="*/ 2246505 w 3178793"/>
                <a:gd name="connsiteY10" fmla="*/ 3164 h 158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8793" h="1586309">
                  <a:moveTo>
                    <a:pt x="2246505" y="3164"/>
                  </a:moveTo>
                  <a:cubicBezTo>
                    <a:pt x="2291670" y="43366"/>
                    <a:pt x="2333360" y="88034"/>
                    <a:pt x="2371080" y="136673"/>
                  </a:cubicBezTo>
                  <a:cubicBezTo>
                    <a:pt x="2565140" y="154044"/>
                    <a:pt x="2697160" y="212113"/>
                    <a:pt x="2725946" y="309391"/>
                  </a:cubicBezTo>
                  <a:cubicBezTo>
                    <a:pt x="2791460" y="528762"/>
                    <a:pt x="2317975" y="863775"/>
                    <a:pt x="1668794" y="1058331"/>
                  </a:cubicBezTo>
                  <a:cubicBezTo>
                    <a:pt x="1019117" y="1252887"/>
                    <a:pt x="439916" y="1232538"/>
                    <a:pt x="373906" y="1013663"/>
                  </a:cubicBezTo>
                  <a:cubicBezTo>
                    <a:pt x="341149" y="904970"/>
                    <a:pt x="441901" y="767490"/>
                    <a:pt x="630501" y="632989"/>
                  </a:cubicBezTo>
                  <a:cubicBezTo>
                    <a:pt x="636457" y="574423"/>
                    <a:pt x="647872" y="517347"/>
                    <a:pt x="664251" y="461263"/>
                  </a:cubicBezTo>
                  <a:cubicBezTo>
                    <a:pt x="208137" y="715377"/>
                    <a:pt x="-60370" y="1024582"/>
                    <a:pt x="11596" y="1265295"/>
                  </a:cubicBezTo>
                  <a:cubicBezTo>
                    <a:pt x="116815" y="1617183"/>
                    <a:pt x="908934" y="1691134"/>
                    <a:pt x="1779968" y="1430568"/>
                  </a:cubicBezTo>
                  <a:cubicBezTo>
                    <a:pt x="2651499" y="1170002"/>
                    <a:pt x="3272390" y="673190"/>
                    <a:pt x="3167171" y="320806"/>
                  </a:cubicBezTo>
                  <a:cubicBezTo>
                    <a:pt x="3098183" y="90516"/>
                    <a:pt x="2734383" y="-20659"/>
                    <a:pt x="2246505" y="3164"/>
                  </a:cubicBezTo>
                  <a:close/>
                </a:path>
              </a:pathLst>
            </a:custGeom>
            <a:solidFill>
              <a:srgbClr val="D75903"/>
            </a:solidFill>
            <a:ln w="49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</p:grpSp>
      <p:grpSp>
        <p:nvGrpSpPr>
          <p:cNvPr id="255" name="Graphic 44232">
            <a:extLst>
              <a:ext uri="{FF2B5EF4-FFF2-40B4-BE49-F238E27FC236}">
                <a16:creationId xmlns:a16="http://schemas.microsoft.com/office/drawing/2014/main" id="{0F197375-47D4-4517-BDD2-98022BC9AD23}"/>
              </a:ext>
            </a:extLst>
          </p:cNvPr>
          <p:cNvGrpSpPr/>
          <p:nvPr/>
        </p:nvGrpSpPr>
        <p:grpSpPr>
          <a:xfrm rot="18507216">
            <a:off x="2556437" y="4477594"/>
            <a:ext cx="3540359" cy="3354784"/>
            <a:chOff x="696549" y="4578468"/>
            <a:chExt cx="854163" cy="810703"/>
          </a:xfrm>
        </p:grpSpPr>
        <p:grpSp>
          <p:nvGrpSpPr>
            <p:cNvPr id="256" name="Graphic 44232">
              <a:extLst>
                <a:ext uri="{FF2B5EF4-FFF2-40B4-BE49-F238E27FC236}">
                  <a16:creationId xmlns:a16="http://schemas.microsoft.com/office/drawing/2014/main" id="{81E35482-2AE3-4BED-B335-693E009E0368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270" name="Freeform: Shape 44235">
                <a:extLst>
                  <a:ext uri="{FF2B5EF4-FFF2-40B4-BE49-F238E27FC236}">
                    <a16:creationId xmlns:a16="http://schemas.microsoft.com/office/drawing/2014/main" id="{38A32FAC-021D-4D7C-9F35-8B33D3E9A4AE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271" name="Freeform: Shape 44236">
                <a:extLst>
                  <a:ext uri="{FF2B5EF4-FFF2-40B4-BE49-F238E27FC236}">
                    <a16:creationId xmlns:a16="http://schemas.microsoft.com/office/drawing/2014/main" id="{2BF187FF-DECA-4404-95F5-33555DE51B98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2" name="Freeform: Shape 44237">
                <a:extLst>
                  <a:ext uri="{FF2B5EF4-FFF2-40B4-BE49-F238E27FC236}">
                    <a16:creationId xmlns:a16="http://schemas.microsoft.com/office/drawing/2014/main" id="{E4371EBF-65FF-4CD9-816D-A2802A50D53A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3" name="Freeform: Shape 44238">
                <a:extLst>
                  <a:ext uri="{FF2B5EF4-FFF2-40B4-BE49-F238E27FC236}">
                    <a16:creationId xmlns:a16="http://schemas.microsoft.com/office/drawing/2014/main" id="{D45B87F3-F3C0-4913-B4AB-8BA9CE5AB069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4" name="Freeform: Shape 44239">
                <a:extLst>
                  <a:ext uri="{FF2B5EF4-FFF2-40B4-BE49-F238E27FC236}">
                    <a16:creationId xmlns:a16="http://schemas.microsoft.com/office/drawing/2014/main" id="{75670ECE-B942-4373-957E-A1E55550E517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5" name="Freeform: Shape 44240">
                <a:extLst>
                  <a:ext uri="{FF2B5EF4-FFF2-40B4-BE49-F238E27FC236}">
                    <a16:creationId xmlns:a16="http://schemas.microsoft.com/office/drawing/2014/main" id="{B17C0AF2-17D3-400B-9983-6D681E436706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6" name="Freeform: Shape 44241">
                <a:extLst>
                  <a:ext uri="{FF2B5EF4-FFF2-40B4-BE49-F238E27FC236}">
                    <a16:creationId xmlns:a16="http://schemas.microsoft.com/office/drawing/2014/main" id="{C50D5DAA-211A-452F-97D7-310A3DCD1A61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7" name="Freeform: Shape 44242">
                <a:extLst>
                  <a:ext uri="{FF2B5EF4-FFF2-40B4-BE49-F238E27FC236}">
                    <a16:creationId xmlns:a16="http://schemas.microsoft.com/office/drawing/2014/main" id="{BFFB6868-30D6-47A7-A01D-8F3AD143FF49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8" name="Freeform: Shape 44243">
                <a:extLst>
                  <a:ext uri="{FF2B5EF4-FFF2-40B4-BE49-F238E27FC236}">
                    <a16:creationId xmlns:a16="http://schemas.microsoft.com/office/drawing/2014/main" id="{0F6060C4-73AD-49BF-A96F-74A98DDB4023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9" name="Freeform: Shape 44244">
                <a:extLst>
                  <a:ext uri="{FF2B5EF4-FFF2-40B4-BE49-F238E27FC236}">
                    <a16:creationId xmlns:a16="http://schemas.microsoft.com/office/drawing/2014/main" id="{D90DF7E0-182F-47F8-B52F-C9F9E35789DD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0" name="Freeform: Shape 44245">
                <a:extLst>
                  <a:ext uri="{FF2B5EF4-FFF2-40B4-BE49-F238E27FC236}">
                    <a16:creationId xmlns:a16="http://schemas.microsoft.com/office/drawing/2014/main" id="{6EA8BA9C-3F10-46ED-9225-DF42C4FBE49A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1" name="Freeform: Shape 44246">
                <a:extLst>
                  <a:ext uri="{FF2B5EF4-FFF2-40B4-BE49-F238E27FC236}">
                    <a16:creationId xmlns:a16="http://schemas.microsoft.com/office/drawing/2014/main" id="{70BFBA64-A6A5-4300-B574-43B6CA18BF5E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7" name="Graphic 44232">
              <a:extLst>
                <a:ext uri="{FF2B5EF4-FFF2-40B4-BE49-F238E27FC236}">
                  <a16:creationId xmlns:a16="http://schemas.microsoft.com/office/drawing/2014/main" id="{86B3144E-E22A-4239-84CC-C8899BA0DE04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258" name="Freeform: Shape 44248">
                <a:extLst>
                  <a:ext uri="{FF2B5EF4-FFF2-40B4-BE49-F238E27FC236}">
                    <a16:creationId xmlns:a16="http://schemas.microsoft.com/office/drawing/2014/main" id="{A1C95F73-390C-49A7-A840-78030D8EF337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9" name="Freeform: Shape 44249">
                <a:extLst>
                  <a:ext uri="{FF2B5EF4-FFF2-40B4-BE49-F238E27FC236}">
                    <a16:creationId xmlns:a16="http://schemas.microsoft.com/office/drawing/2014/main" id="{354D654A-0C48-4BDC-8F61-1653832550B5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0" name="Freeform: Shape 44250">
                <a:extLst>
                  <a:ext uri="{FF2B5EF4-FFF2-40B4-BE49-F238E27FC236}">
                    <a16:creationId xmlns:a16="http://schemas.microsoft.com/office/drawing/2014/main" id="{9AAE99A9-0050-49C0-B135-C1598D6DB51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1" name="Freeform: Shape 44251">
                <a:extLst>
                  <a:ext uri="{FF2B5EF4-FFF2-40B4-BE49-F238E27FC236}">
                    <a16:creationId xmlns:a16="http://schemas.microsoft.com/office/drawing/2014/main" id="{F57B7E6F-0679-4BD0-B4DE-5AF9CCA7E3E3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2" name="Freeform: Shape 44252">
                <a:extLst>
                  <a:ext uri="{FF2B5EF4-FFF2-40B4-BE49-F238E27FC236}">
                    <a16:creationId xmlns:a16="http://schemas.microsoft.com/office/drawing/2014/main" id="{179E7FB3-D6C2-4340-B645-80D251CBBE7F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3" name="Freeform: Shape 44253">
                <a:extLst>
                  <a:ext uri="{FF2B5EF4-FFF2-40B4-BE49-F238E27FC236}">
                    <a16:creationId xmlns:a16="http://schemas.microsoft.com/office/drawing/2014/main" id="{B15DFCB0-0AC7-4688-BE0E-1066D400FFD1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4" name="Freeform: Shape 44254">
                <a:extLst>
                  <a:ext uri="{FF2B5EF4-FFF2-40B4-BE49-F238E27FC236}">
                    <a16:creationId xmlns:a16="http://schemas.microsoft.com/office/drawing/2014/main" id="{F496A0EC-0183-4A14-87A9-DC85CF66EF40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5" name="Freeform: Shape 44255">
                <a:extLst>
                  <a:ext uri="{FF2B5EF4-FFF2-40B4-BE49-F238E27FC236}">
                    <a16:creationId xmlns:a16="http://schemas.microsoft.com/office/drawing/2014/main" id="{931C6DF5-B2F0-4BF4-9239-5EB2D86AD528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6" name="Freeform: Shape 44256">
                <a:extLst>
                  <a:ext uri="{FF2B5EF4-FFF2-40B4-BE49-F238E27FC236}">
                    <a16:creationId xmlns:a16="http://schemas.microsoft.com/office/drawing/2014/main" id="{C4327EED-46AB-4454-B405-937720603B4D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7" name="Freeform: Shape 44257">
                <a:extLst>
                  <a:ext uri="{FF2B5EF4-FFF2-40B4-BE49-F238E27FC236}">
                    <a16:creationId xmlns:a16="http://schemas.microsoft.com/office/drawing/2014/main" id="{865B2F5F-59DB-4189-8967-A0D81FF60A54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268" name="Freeform: Shape 44258">
                <a:extLst>
                  <a:ext uri="{FF2B5EF4-FFF2-40B4-BE49-F238E27FC236}">
                    <a16:creationId xmlns:a16="http://schemas.microsoft.com/office/drawing/2014/main" id="{1E2AE5BD-E0F2-441B-A877-964E8F66CB31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9" name="Freeform: Shape 44259">
                <a:extLst>
                  <a:ext uri="{FF2B5EF4-FFF2-40B4-BE49-F238E27FC236}">
                    <a16:creationId xmlns:a16="http://schemas.microsoft.com/office/drawing/2014/main" id="{8B5CDBE1-A278-4DAD-A484-2624CF60502F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7505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 animBg="1"/>
      <p:bldP spid="2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12">
            <a:extLst>
              <a:ext uri="{FF2B5EF4-FFF2-40B4-BE49-F238E27FC236}">
                <a16:creationId xmlns:a16="http://schemas.microsoft.com/office/drawing/2014/main" id="{1543FF35-5BCF-463B-984F-65CC62574220}"/>
              </a:ext>
            </a:extLst>
          </p:cNvPr>
          <p:cNvSpPr/>
          <p:nvPr/>
        </p:nvSpPr>
        <p:spPr>
          <a:xfrm rot="2176664" flipH="1">
            <a:off x="-475785" y="1526793"/>
            <a:ext cx="8704672" cy="8652716"/>
          </a:xfrm>
          <a:custGeom>
            <a:avLst/>
            <a:gdLst>
              <a:gd name="connsiteX0" fmla="*/ 4374861 w 4542917"/>
              <a:gd name="connsiteY0" fmla="*/ 2001725 h 4173599"/>
              <a:gd name="connsiteX1" fmla="*/ 4113400 w 4542917"/>
              <a:gd name="connsiteY1" fmla="*/ 1108185 h 4173599"/>
              <a:gd name="connsiteX2" fmla="*/ 3325397 w 4542917"/>
              <a:gd name="connsiteY2" fmla="*/ 534018 h 4173599"/>
              <a:gd name="connsiteX3" fmla="*/ 2577494 w 4542917"/>
              <a:gd name="connsiteY3" fmla="*/ 28240 h 4173599"/>
              <a:gd name="connsiteX4" fmla="*/ 1593466 w 4542917"/>
              <a:gd name="connsiteY4" fmla="*/ 345232 h 4173599"/>
              <a:gd name="connsiteX5" fmla="*/ 1133980 w 4542917"/>
              <a:gd name="connsiteY5" fmla="*/ 595644 h 4173599"/>
              <a:gd name="connsiteX6" fmla="*/ 42796 w 4542917"/>
              <a:gd name="connsiteY6" fmla="*/ 1521189 h 4173599"/>
              <a:gd name="connsiteX7" fmla="*/ 163097 w 4542917"/>
              <a:gd name="connsiteY7" fmla="*/ 2343863 h 4173599"/>
              <a:gd name="connsiteX8" fmla="*/ 371885 w 4542917"/>
              <a:gd name="connsiteY8" fmla="*/ 2538744 h 4173599"/>
              <a:gd name="connsiteX9" fmla="*/ 465039 w 4542917"/>
              <a:gd name="connsiteY9" fmla="*/ 2766868 h 4173599"/>
              <a:gd name="connsiteX10" fmla="*/ 1229135 w 4542917"/>
              <a:gd name="connsiteY10" fmla="*/ 4109512 h 4173599"/>
              <a:gd name="connsiteX11" fmla="*/ 1395346 w 4542917"/>
              <a:gd name="connsiteY11" fmla="*/ 4152565 h 4173599"/>
              <a:gd name="connsiteX12" fmla="*/ 2251834 w 4542917"/>
              <a:gd name="connsiteY12" fmla="*/ 3887770 h 4173599"/>
              <a:gd name="connsiteX13" fmla="*/ 3194142 w 4542917"/>
              <a:gd name="connsiteY13" fmla="*/ 3596591 h 4173599"/>
              <a:gd name="connsiteX14" fmla="*/ 3738972 w 4542917"/>
              <a:gd name="connsiteY14" fmla="*/ 3710796 h 4173599"/>
              <a:gd name="connsiteX15" fmla="*/ 4160644 w 4542917"/>
              <a:gd name="connsiteY15" fmla="*/ 3661742 h 4173599"/>
              <a:gd name="connsiteX16" fmla="*/ 4469349 w 4542917"/>
              <a:gd name="connsiteY16" fmla="*/ 3245023 h 4173599"/>
              <a:gd name="connsiteX17" fmla="*/ 4374861 w 4542917"/>
              <a:gd name="connsiteY17" fmla="*/ 2001725 h 417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42917" h="4173599">
                <a:moveTo>
                  <a:pt x="4374861" y="2001725"/>
                </a:moveTo>
                <a:cubicBezTo>
                  <a:pt x="4552884" y="1666064"/>
                  <a:pt x="4602414" y="1233343"/>
                  <a:pt x="4113400" y="1108185"/>
                </a:cubicBezTo>
                <a:cubicBezTo>
                  <a:pt x="3624387" y="983026"/>
                  <a:pt x="3417504" y="944069"/>
                  <a:pt x="3325397" y="534018"/>
                </a:cubicBezTo>
                <a:cubicBezTo>
                  <a:pt x="3263865" y="260174"/>
                  <a:pt x="2988497" y="108917"/>
                  <a:pt x="2577494" y="28240"/>
                </a:cubicBezTo>
                <a:cubicBezTo>
                  <a:pt x="2173157" y="-51198"/>
                  <a:pt x="1860642" y="31574"/>
                  <a:pt x="1593466" y="345232"/>
                </a:cubicBezTo>
                <a:cubicBezTo>
                  <a:pt x="1513170" y="439434"/>
                  <a:pt x="1374296" y="538304"/>
                  <a:pt x="1133980" y="595644"/>
                </a:cubicBezTo>
                <a:cubicBezTo>
                  <a:pt x="573148" y="729471"/>
                  <a:pt x="220818" y="920066"/>
                  <a:pt x="42796" y="1521189"/>
                </a:cubicBezTo>
                <a:cubicBezTo>
                  <a:pt x="-65694" y="1887520"/>
                  <a:pt x="53464" y="2175080"/>
                  <a:pt x="163097" y="2343863"/>
                </a:cubicBezTo>
                <a:cubicBezTo>
                  <a:pt x="215675" y="2424826"/>
                  <a:pt x="288731" y="2489691"/>
                  <a:pt x="371885" y="2538744"/>
                </a:cubicBezTo>
                <a:cubicBezTo>
                  <a:pt x="424653" y="2569891"/>
                  <a:pt x="484089" y="2634852"/>
                  <a:pt x="465039" y="2766868"/>
                </a:cubicBezTo>
                <a:cubicBezTo>
                  <a:pt x="432464" y="2993182"/>
                  <a:pt x="180432" y="3798997"/>
                  <a:pt x="1229135" y="4109512"/>
                </a:cubicBezTo>
                <a:cubicBezTo>
                  <a:pt x="1288094" y="4126943"/>
                  <a:pt x="1343339" y="4141230"/>
                  <a:pt x="1395346" y="4152565"/>
                </a:cubicBezTo>
                <a:cubicBezTo>
                  <a:pt x="1707004" y="4220574"/>
                  <a:pt x="2034664" y="4121418"/>
                  <a:pt x="2251834" y="3887770"/>
                </a:cubicBezTo>
                <a:cubicBezTo>
                  <a:pt x="2494340" y="3626785"/>
                  <a:pt x="2856767" y="3561253"/>
                  <a:pt x="3194142" y="3596591"/>
                </a:cubicBezTo>
                <a:cubicBezTo>
                  <a:pt x="3379404" y="3616022"/>
                  <a:pt x="3559521" y="3662980"/>
                  <a:pt x="3738972" y="3710796"/>
                </a:cubicBezTo>
                <a:cubicBezTo>
                  <a:pt x="3873180" y="3746514"/>
                  <a:pt x="4039772" y="3734608"/>
                  <a:pt x="4160644" y="3661742"/>
                </a:cubicBezTo>
                <a:cubicBezTo>
                  <a:pt x="4312758" y="3570016"/>
                  <a:pt x="4407532" y="3406853"/>
                  <a:pt x="4469349" y="3245023"/>
                </a:cubicBezTo>
                <a:cubicBezTo>
                  <a:pt x="4731001" y="2560366"/>
                  <a:pt x="4196744" y="2337386"/>
                  <a:pt x="4374861" y="2001725"/>
                </a:cubicBezTo>
                <a:close/>
              </a:path>
            </a:pathLst>
          </a:custGeom>
          <a:solidFill>
            <a:srgbClr val="E9D2AE"/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th-TH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364439" y="3488748"/>
            <a:ext cx="5827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pc="300" dirty="0">
                <a:solidFill>
                  <a:srgbClr val="0F5B42"/>
                </a:solidFill>
                <a:latin typeface="Berlin Sans FB Demi" panose="020E0802020502020306" pitchFamily="34" charset="0"/>
                <a:cs typeface="ARMNoklae" panose="02000506000000020004" pitchFamily="2" charset="0"/>
              </a:rPr>
              <a:t>Answers</a:t>
            </a:r>
            <a:endParaRPr lang="th-TH" sz="3200" spc="300" dirty="0">
              <a:solidFill>
                <a:srgbClr val="0F5B42"/>
              </a:solidFill>
              <a:latin typeface="Berlin Sans FB Demi" panose="020E0802020502020306" pitchFamily="34" charset="0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1665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raphic 45029">
            <a:extLst>
              <a:ext uri="{FF2B5EF4-FFF2-40B4-BE49-F238E27FC236}">
                <a16:creationId xmlns:a16="http://schemas.microsoft.com/office/drawing/2014/main" id="{B548F3C4-B46C-485D-A075-564E7375001A}"/>
              </a:ext>
            </a:extLst>
          </p:cNvPr>
          <p:cNvGrpSpPr/>
          <p:nvPr/>
        </p:nvGrpSpPr>
        <p:grpSpPr>
          <a:xfrm>
            <a:off x="9830935" y="2079218"/>
            <a:ext cx="210401" cy="182708"/>
            <a:chOff x="9117820" y="2027686"/>
            <a:chExt cx="210401" cy="182708"/>
          </a:xfrm>
        </p:grpSpPr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23D2C43-0196-4E6D-8555-A4B7EEA36576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566C4FB0-5887-4A2B-8721-FC0A9E5967BA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DF85A6B7-58C4-4CB6-940F-00DEA498DE6F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585DB374-48C4-4A02-824B-CE8CB81A6D03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8EABCE53-FC10-40BF-A8D8-06AE8F97498C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3DBF59F2-B197-494C-AC47-B73FCA5C5142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32FBE238-06A3-4F3A-B4E6-CFA76AEB6B5F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EE3A4D84-9FAB-4CE5-A0E3-D6F26850DAA2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533D07C1-AF3C-4205-8499-D5FA8AE62646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8C0059B5-9F20-48FC-807C-BF43A6614186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54E3FCA5-F5C9-4CD4-904E-813EAC3A8219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8AD4C814-7818-4D29-8821-7E500D397950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106EF762-6C91-4E74-90E2-924638B00764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DB637461-A3CD-4CD2-8A65-2D95916AE8CB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767EC3AD-44F2-4191-B457-1D382DC98879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6A88ACCC-B197-4321-BA89-7500FCEA7288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CB46B91A-E422-4905-9457-7CF5E7CAB43F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21528390-CD80-49F0-A02F-84A7F1F3C801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DCD96F86-34A6-4F04-869B-AA753AC4019B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CB3AE5D4-9033-4E70-863C-405D2F408EBB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F274F043-F5E1-4A1E-A6B9-3FABE2A5E6A7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FDF54FEB-8B01-4EDE-85D5-C767FF70787F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60355785-8EB8-4789-A25C-D533E660FAB0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15B51C13-6054-4CD0-9689-C877CB33B478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986321F7-F4A6-4FFC-BC23-5DE437248C18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B8835E86-5C0F-4031-B0BC-8CEE2BF41AC5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1D7D7F54-7C38-4070-8DBD-D5DD08DBC96A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DD39B985-ED21-494C-974D-9347E5193923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C0DEC117-3633-4335-B434-5D38499B247B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DCFDA33C-A4B7-4EBD-ABFD-D70EEE2316C0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0823617D-7AEE-4E67-82C4-8527722EF54F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5BDDD833-48C6-4061-8ED2-64A396352681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E3A0506-924A-4CF8-B331-1B277BA52BFE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AA4D419B-CA47-4EBA-89D8-E96FD0D30271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88900BEB-17FA-407D-8D8F-E11408CF4280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78C40008-62DE-4B42-9352-DFBB9043F5E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A628C35B-76BC-4EA6-A98D-CAAC4B184A28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FEE45D0C-C07F-45DD-A850-C8267BDFF45A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4ED53395-CBE8-4FA2-98FE-AB143097066E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D823A45C-7359-40AD-A567-F9416BDD83F9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9F2F4C29-062F-4ABC-8881-C4BC8B9BDD9C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2D57DE72-CC20-422A-8141-A4184BF5C710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FE550BCB-1B1F-4C4B-BE70-2E568AA36DE6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0AB4A357-E861-44B0-A626-B9DF5429838A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B7AFD9ED-C490-426A-85C2-CF3CFA9C30E6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65E62BD8-843A-4DBD-A64E-272220E84B88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88F0C1B1-6708-47E8-9AC6-EDFCE49884A5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E545E554-B80D-45ED-84FF-2C222A8127A1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5FB841E1-95A7-47C6-B327-4BEDAAD39F0A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3D5800EA-FC66-44C3-BF7D-2C6CBCED444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BE7FC410-1331-46BD-89CD-7A7348449FB1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62F69AA5-AECD-4B3A-B704-57EB4A3405AB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F6D23DE9-A7A8-4EC2-BF53-37C8F2C7F2F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BEADE89A-488D-402C-A0B9-B1B4EAFA5BBF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D7180AC3-B316-435A-A445-00C75E010658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B0B4A5F1-6F70-4AC3-8BA2-BD6A8BDCF7EA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D5EF6DEF-8D80-4BCE-9B16-BF870E46A177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01628AC3-2661-4E71-B119-749348B36FEF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CEE3F58C-D257-4902-A1C2-7673F310BE27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B108E397-D158-42B6-A2D5-039985EEBD21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C7C47DA-C143-41EF-9BF0-52D28420D844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B612EEB8-4EFF-40F8-928D-1A671D3C7A23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3AD25089-1CB5-4999-A87A-27F21CAAE079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FC73C872-C5C5-46E3-858E-6A7E4F646A4E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32392B64-C798-42A4-88B4-01B9E91464B3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D039D937-C3A5-4FDB-AC46-04033ADE861C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5FB5D96B-8721-48BB-AC3C-0F305206243D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0E139F51-A703-4A54-9985-1D726686C19E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5412AA7F-F3C7-46DB-9B0C-3EE5FE6D1BE6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624BB68D-2B42-44EA-95EC-2BBC205EE205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3AEFBF4C-CACC-4C14-A3BC-C58E1EB8C73B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36688B85-0B76-4BEE-80EE-ADEC24DD628A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8949E708-7D88-4DC7-B686-CC450DAC1133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83CA94E0-39FE-45C4-BE05-4E9A4D28CE10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C00BE884-8F9D-4687-A7C2-5E5A3F3F9598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DBF0C55A-3EAD-4339-91DC-B74E6B07D907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E0474D4E-0DFB-44C0-BBC7-8086742F738F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BAAD9B68-8648-4028-A336-6D55CC31A711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266DD2D0-D205-49F7-9D00-F08F565E7D3D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90A1BA69-F6BE-477B-8C4C-2DAB1F21A503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361E5200-02DE-4F54-8C94-0F51913477DF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82901508-E80E-4333-88F6-3A7617A0AD61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0227099A-A79C-491C-9D56-F466A5D5829D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9AA82BFE-75B0-43B3-A82F-B15019F81F7F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EFE92232-B6DA-4E4D-ABE7-5CECB9FF412D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0DCF134E-5CDA-41C4-B14F-3109AB10C934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97F8E65-7C90-438F-9090-A64F44ED8E7F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D0DA77A5-51E7-45B5-8655-CA2C9828EC4D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D762AA74-E7C3-43EE-B0C3-46DDC7651646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E4BB73AD-2C2B-4C68-9AE6-107A92EB2021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5BCF411-B309-4EA2-8E2F-47C980C32162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4C446F5C-1AEC-49DD-8CEC-30F9451D9D91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44B269ED-A823-4260-A3E4-4B1C59AB1A83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6DC8354A-D137-4A1F-A13C-AC5149CAC320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9FE1D1-5629-4AA5-BA43-0E0E897A1FA0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F14E8E64-30AD-4CA4-A18C-ADCB534625AD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97641514-0F7E-4CB7-8DC9-2130CDF1E4F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305ED56A-78F6-48D2-8B60-917692714461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4A427550-0CD8-49DB-9A1F-9CF021C1BC18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A54AA018-5632-496C-9CD7-B6D20B3A4F9D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96A5123-D7CA-4F77-8153-557D52A201E1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04E52D41-82C7-497F-8996-9AC81105A25F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0292A45-4422-483F-A5B0-E987263FBC24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9740" name="Freeform: Shape 19739">
            <a:extLst>
              <a:ext uri="{FF2B5EF4-FFF2-40B4-BE49-F238E27FC236}">
                <a16:creationId xmlns:a16="http://schemas.microsoft.com/office/drawing/2014/main" id="{9886F880-9448-4602-A039-E5E902E70DA1}"/>
              </a:ext>
            </a:extLst>
          </p:cNvPr>
          <p:cNvSpPr/>
          <p:nvPr/>
        </p:nvSpPr>
        <p:spPr>
          <a:xfrm rot="2487190">
            <a:off x="-1061224" y="-1550828"/>
            <a:ext cx="3950505" cy="4542922"/>
          </a:xfrm>
          <a:custGeom>
            <a:avLst/>
            <a:gdLst>
              <a:gd name="connsiteX0" fmla="*/ 3936674 w 5532100"/>
              <a:gd name="connsiteY0" fmla="*/ 44776 h 6709605"/>
              <a:gd name="connsiteX1" fmla="*/ 2572163 w 5532100"/>
              <a:gd name="connsiteY1" fmla="*/ 86276 h 6709605"/>
              <a:gd name="connsiteX2" fmla="*/ 1676454 w 5532100"/>
              <a:gd name="connsiteY2" fmla="*/ 559528 h 6709605"/>
              <a:gd name="connsiteX3" fmla="*/ 1324166 w 5532100"/>
              <a:gd name="connsiteY3" fmla="*/ 1581307 h 6709605"/>
              <a:gd name="connsiteX4" fmla="*/ 778519 w 5532100"/>
              <a:gd name="connsiteY4" fmla="*/ 2489453 h 6709605"/>
              <a:gd name="connsiteX5" fmla="*/ 285761 w 5532100"/>
              <a:gd name="connsiteY5" fmla="*/ 2785579 h 6709605"/>
              <a:gd name="connsiteX6" fmla="*/ 1025 w 5532100"/>
              <a:gd name="connsiteY6" fmla="*/ 3499450 h 6709605"/>
              <a:gd name="connsiteX7" fmla="*/ 1564000 w 5532100"/>
              <a:gd name="connsiteY7" fmla="*/ 4684085 h 6709605"/>
              <a:gd name="connsiteX8" fmla="*/ 2381554 w 5532100"/>
              <a:gd name="connsiteY8" fmla="*/ 5406988 h 6709605"/>
              <a:gd name="connsiteX9" fmla="*/ 2950111 w 5532100"/>
              <a:gd name="connsiteY9" fmla="*/ 6470136 h 6709605"/>
              <a:gd name="connsiteX10" fmla="*/ 4468575 w 5532100"/>
              <a:gd name="connsiteY10" fmla="*/ 6265387 h 6709605"/>
              <a:gd name="connsiteX11" fmla="*/ 4872050 w 5532100"/>
              <a:gd name="connsiteY11" fmla="*/ 5544316 h 6709605"/>
              <a:gd name="connsiteX12" fmla="*/ 5462077 w 5532100"/>
              <a:gd name="connsiteY12" fmla="*/ 3387126 h 6709605"/>
              <a:gd name="connsiteX13" fmla="*/ 5343076 w 5532100"/>
              <a:gd name="connsiteY13" fmla="*/ 1190661 h 6709605"/>
              <a:gd name="connsiteX14" fmla="*/ 4011425 w 5532100"/>
              <a:gd name="connsiteY14" fmla="*/ 51977 h 6709605"/>
              <a:gd name="connsiteX15" fmla="*/ 3936674 w 5532100"/>
              <a:gd name="connsiteY15" fmla="*/ 44776 h 670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2100" h="6709605">
                <a:moveTo>
                  <a:pt x="3936674" y="44776"/>
                </a:moveTo>
                <a:cubicBezTo>
                  <a:pt x="3486986" y="-26309"/>
                  <a:pt x="3009152" y="-12956"/>
                  <a:pt x="2572163" y="86276"/>
                </a:cubicBezTo>
                <a:cubicBezTo>
                  <a:pt x="2243571" y="160897"/>
                  <a:pt x="1912622" y="297832"/>
                  <a:pt x="1676454" y="559528"/>
                </a:cubicBezTo>
                <a:cubicBezTo>
                  <a:pt x="1439370" y="822140"/>
                  <a:pt x="1395514" y="1232815"/>
                  <a:pt x="1324166" y="1581307"/>
                </a:cubicBezTo>
                <a:cubicBezTo>
                  <a:pt x="1246535" y="1960039"/>
                  <a:pt x="1089570" y="2285752"/>
                  <a:pt x="778519" y="2489453"/>
                </a:cubicBezTo>
                <a:cubicBezTo>
                  <a:pt x="617627" y="2594838"/>
                  <a:pt x="431992" y="2657938"/>
                  <a:pt x="285761" y="2785579"/>
                </a:cubicBezTo>
                <a:cubicBezTo>
                  <a:pt x="94235" y="2952755"/>
                  <a:pt x="-11674" y="3225840"/>
                  <a:pt x="1025" y="3499450"/>
                </a:cubicBezTo>
                <a:cubicBezTo>
                  <a:pt x="42132" y="4388089"/>
                  <a:pt x="962845" y="4468339"/>
                  <a:pt x="1564000" y="4684085"/>
                </a:cubicBezTo>
                <a:cubicBezTo>
                  <a:pt x="1933699" y="4816700"/>
                  <a:pt x="2188849" y="5038991"/>
                  <a:pt x="2381554" y="5406988"/>
                </a:cubicBezTo>
                <a:cubicBezTo>
                  <a:pt x="2569676" y="5766476"/>
                  <a:pt x="2652152" y="6184483"/>
                  <a:pt x="2950111" y="6470136"/>
                </a:cubicBezTo>
                <a:cubicBezTo>
                  <a:pt x="3395609" y="6897175"/>
                  <a:pt x="4129771" y="6706172"/>
                  <a:pt x="4468575" y="6265387"/>
                </a:cubicBezTo>
                <a:cubicBezTo>
                  <a:pt x="4634049" y="6050035"/>
                  <a:pt x="4760773" y="5798026"/>
                  <a:pt x="4872050" y="5544316"/>
                </a:cubicBezTo>
                <a:cubicBezTo>
                  <a:pt x="5167259" y="4871160"/>
                  <a:pt x="5361142" y="4132678"/>
                  <a:pt x="5462077" y="3387126"/>
                </a:cubicBezTo>
                <a:cubicBezTo>
                  <a:pt x="5558298" y="2675873"/>
                  <a:pt x="5585920" y="1889870"/>
                  <a:pt x="5343076" y="1190661"/>
                </a:cubicBezTo>
                <a:cubicBezTo>
                  <a:pt x="5118822" y="544996"/>
                  <a:pt x="4637191" y="124765"/>
                  <a:pt x="4011425" y="51977"/>
                </a:cubicBezTo>
                <a:cubicBezTo>
                  <a:pt x="3986683" y="49097"/>
                  <a:pt x="3961416" y="48573"/>
                  <a:pt x="3936674" y="44776"/>
                </a:cubicBezTo>
                <a:close/>
              </a:path>
            </a:pathLst>
          </a:custGeom>
          <a:solidFill>
            <a:srgbClr val="0F5B42"/>
          </a:solidFill>
          <a:ln w="13091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grpSp>
        <p:nvGrpSpPr>
          <p:cNvPr id="952" name="Group 951">
            <a:extLst>
              <a:ext uri="{FF2B5EF4-FFF2-40B4-BE49-F238E27FC236}">
                <a16:creationId xmlns:a16="http://schemas.microsoft.com/office/drawing/2014/main" id="{86190CF7-2FFB-43CB-9F48-1A1E37DEDC2F}"/>
              </a:ext>
            </a:extLst>
          </p:cNvPr>
          <p:cNvGrpSpPr/>
          <p:nvPr/>
        </p:nvGrpSpPr>
        <p:grpSpPr>
          <a:xfrm flipH="1">
            <a:off x="-489819" y="5278611"/>
            <a:ext cx="2321182" cy="2091093"/>
            <a:chOff x="6096000" y="5445343"/>
            <a:chExt cx="2321182" cy="2091093"/>
          </a:xfrm>
        </p:grpSpPr>
        <p:grpSp>
          <p:nvGrpSpPr>
            <p:cNvPr id="953" name="Graphic 41">
              <a:extLst>
                <a:ext uri="{FF2B5EF4-FFF2-40B4-BE49-F238E27FC236}">
                  <a16:creationId xmlns:a16="http://schemas.microsoft.com/office/drawing/2014/main" id="{39E07CF6-D75C-4D9E-8C56-D59F49401B1C}"/>
                </a:ext>
              </a:extLst>
            </p:cNvPr>
            <p:cNvGrpSpPr/>
            <p:nvPr/>
          </p:nvGrpSpPr>
          <p:grpSpPr>
            <a:xfrm rot="974920">
              <a:off x="6164635" y="5445343"/>
              <a:ext cx="2252547" cy="2081013"/>
              <a:chOff x="5533993" y="2919380"/>
              <a:chExt cx="1124620" cy="1022571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984" name="Graphic 41">
                <a:extLst>
                  <a:ext uri="{FF2B5EF4-FFF2-40B4-BE49-F238E27FC236}">
                    <a16:creationId xmlns:a16="http://schemas.microsoft.com/office/drawing/2014/main" id="{033EF862-A754-4298-9861-49C3C731B827}"/>
                  </a:ext>
                </a:extLst>
              </p:cNvPr>
              <p:cNvGrpSpPr/>
              <p:nvPr/>
            </p:nvGrpSpPr>
            <p:grpSpPr>
              <a:xfrm>
                <a:off x="5533993" y="2919380"/>
                <a:ext cx="696150" cy="754633"/>
                <a:chOff x="5533993" y="2919380"/>
                <a:chExt cx="696150" cy="754633"/>
              </a:xfrm>
              <a:grpFill/>
            </p:grpSpPr>
            <p:sp>
              <p:nvSpPr>
                <p:cNvPr id="1001" name="Freeform: Shape 1000">
                  <a:extLst>
                    <a:ext uri="{FF2B5EF4-FFF2-40B4-BE49-F238E27FC236}">
                      <a16:creationId xmlns:a16="http://schemas.microsoft.com/office/drawing/2014/main" id="{51CDEF11-4EDA-4AD4-97BC-C614D7706A23}"/>
                    </a:ext>
                  </a:extLst>
                </p:cNvPr>
                <p:cNvSpPr/>
                <p:nvPr/>
              </p:nvSpPr>
              <p:spPr>
                <a:xfrm>
                  <a:off x="5533993" y="2919380"/>
                  <a:ext cx="696150" cy="754633"/>
                </a:xfrm>
                <a:custGeom>
                  <a:avLst/>
                  <a:gdLst>
                    <a:gd name="connsiteX0" fmla="*/ 682022 w 696150"/>
                    <a:gd name="connsiteY0" fmla="*/ 249206 h 754633"/>
                    <a:gd name="connsiteX1" fmla="*/ 293973 w 696150"/>
                    <a:gd name="connsiteY1" fmla="*/ 730885 h 754633"/>
                    <a:gd name="connsiteX2" fmla="*/ 204343 w 696150"/>
                    <a:gd name="connsiteY2" fmla="*/ 740505 h 754633"/>
                    <a:gd name="connsiteX3" fmla="*/ 23749 w 696150"/>
                    <a:gd name="connsiteY3" fmla="*/ 594963 h 754633"/>
                    <a:gd name="connsiteX4" fmla="*/ 14129 w 696150"/>
                    <a:gd name="connsiteY4" fmla="*/ 505333 h 754633"/>
                    <a:gd name="connsiteX5" fmla="*/ 402177 w 696150"/>
                    <a:gd name="connsiteY5" fmla="*/ 23749 h 754633"/>
                    <a:gd name="connsiteX6" fmla="*/ 491807 w 696150"/>
                    <a:gd name="connsiteY6" fmla="*/ 14129 h 754633"/>
                    <a:gd name="connsiteX7" fmla="*/ 672401 w 696150"/>
                    <a:gd name="connsiteY7" fmla="*/ 159671 h 754633"/>
                    <a:gd name="connsiteX8" fmla="*/ 682022 w 696150"/>
                    <a:gd name="connsiteY8" fmla="*/ 249206 h 754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96150" h="754633">
                      <a:moveTo>
                        <a:pt x="682022" y="249206"/>
                      </a:moveTo>
                      <a:lnTo>
                        <a:pt x="293973" y="730885"/>
                      </a:lnTo>
                      <a:cubicBezTo>
                        <a:pt x="271875" y="758317"/>
                        <a:pt x="231775" y="762603"/>
                        <a:pt x="204343" y="740505"/>
                      </a:cubicBezTo>
                      <a:lnTo>
                        <a:pt x="23749" y="594963"/>
                      </a:lnTo>
                      <a:cubicBezTo>
                        <a:pt x="-3683" y="572865"/>
                        <a:pt x="-7969" y="532765"/>
                        <a:pt x="14129" y="505333"/>
                      </a:cubicBezTo>
                      <a:lnTo>
                        <a:pt x="402177" y="23749"/>
                      </a:lnTo>
                      <a:cubicBezTo>
                        <a:pt x="424275" y="-3683"/>
                        <a:pt x="464375" y="-7969"/>
                        <a:pt x="491807" y="14129"/>
                      </a:cubicBezTo>
                      <a:lnTo>
                        <a:pt x="672401" y="159671"/>
                      </a:lnTo>
                      <a:cubicBezTo>
                        <a:pt x="699833" y="181673"/>
                        <a:pt x="704120" y="221869"/>
                        <a:pt x="682022" y="2492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1002" name="Freeform: Shape 1001">
                  <a:extLst>
                    <a:ext uri="{FF2B5EF4-FFF2-40B4-BE49-F238E27FC236}">
                      <a16:creationId xmlns:a16="http://schemas.microsoft.com/office/drawing/2014/main" id="{911D09FA-5124-4B9A-8791-4BB67906AF37}"/>
                    </a:ext>
                  </a:extLst>
                </p:cNvPr>
                <p:cNvSpPr/>
                <p:nvPr/>
              </p:nvSpPr>
              <p:spPr>
                <a:xfrm>
                  <a:off x="5575777" y="3374263"/>
                  <a:ext cx="148221" cy="148238"/>
                </a:xfrm>
                <a:custGeom>
                  <a:avLst/>
                  <a:gdLst>
                    <a:gd name="connsiteX0" fmla="*/ 131793 w 148221"/>
                    <a:gd name="connsiteY0" fmla="*/ 120649 h 148238"/>
                    <a:gd name="connsiteX1" fmla="*/ 27590 w 148221"/>
                    <a:gd name="connsiteY1" fmla="*/ 131889 h 148238"/>
                    <a:gd name="connsiteX2" fmla="*/ 16350 w 148221"/>
                    <a:gd name="connsiteY2" fmla="*/ 27590 h 148238"/>
                    <a:gd name="connsiteX3" fmla="*/ 120649 w 148221"/>
                    <a:gd name="connsiteY3" fmla="*/ 16350 h 148238"/>
                    <a:gd name="connsiteX4" fmla="*/ 131793 w 14822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21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463" y="41973"/>
                        <a:pt x="157511" y="88740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3" name="Freeform: Shape 1002">
                  <a:extLst>
                    <a:ext uri="{FF2B5EF4-FFF2-40B4-BE49-F238E27FC236}">
                      <a16:creationId xmlns:a16="http://schemas.microsoft.com/office/drawing/2014/main" id="{ACBEFA0A-6FFD-416A-A42A-D0032B15C7C4}"/>
                    </a:ext>
                  </a:extLst>
                </p:cNvPr>
                <p:cNvSpPr/>
                <p:nvPr/>
              </p:nvSpPr>
              <p:spPr>
                <a:xfrm>
                  <a:off x="5685409" y="3238151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4" name="Freeform: Shape 1003">
                  <a:extLst>
                    <a:ext uri="{FF2B5EF4-FFF2-40B4-BE49-F238E27FC236}">
                      <a16:creationId xmlns:a16="http://schemas.microsoft.com/office/drawing/2014/main" id="{E1A0350E-3392-4363-B08A-3A4AFD932DDB}"/>
                    </a:ext>
                  </a:extLst>
                </p:cNvPr>
                <p:cNvSpPr/>
                <p:nvPr/>
              </p:nvSpPr>
              <p:spPr>
                <a:xfrm>
                  <a:off x="5798947" y="3097181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171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5" name="Freeform: Shape 1004">
                  <a:extLst>
                    <a:ext uri="{FF2B5EF4-FFF2-40B4-BE49-F238E27FC236}">
                      <a16:creationId xmlns:a16="http://schemas.microsoft.com/office/drawing/2014/main" id="{0886EEDC-BD9C-4AAA-B3C5-11633ADBAB4C}"/>
                    </a:ext>
                  </a:extLst>
                </p:cNvPr>
                <p:cNvSpPr/>
                <p:nvPr/>
              </p:nvSpPr>
              <p:spPr>
                <a:xfrm>
                  <a:off x="5914390" y="2953829"/>
                  <a:ext cx="148301" cy="148268"/>
                </a:xfrm>
                <a:custGeom>
                  <a:avLst/>
                  <a:gdLst>
                    <a:gd name="connsiteX0" fmla="*/ 131889 w 148301"/>
                    <a:gd name="connsiteY0" fmla="*/ 120649 h 148268"/>
                    <a:gd name="connsiteX1" fmla="*/ 27590 w 148301"/>
                    <a:gd name="connsiteY1" fmla="*/ 131889 h 148268"/>
                    <a:gd name="connsiteX2" fmla="*/ 16350 w 148301"/>
                    <a:gd name="connsiteY2" fmla="*/ 27590 h 148268"/>
                    <a:gd name="connsiteX3" fmla="*/ 120554 w 148301"/>
                    <a:gd name="connsiteY3" fmla="*/ 16350 h 148268"/>
                    <a:gd name="connsiteX4" fmla="*/ 131889 w 148301"/>
                    <a:gd name="connsiteY4" fmla="*/ 120649 h 14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301" h="148268">
                      <a:moveTo>
                        <a:pt x="131889" y="120649"/>
                      </a:moveTo>
                      <a:cubicBezTo>
                        <a:pt x="106266" y="152558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558" y="42068"/>
                        <a:pt x="157606" y="88836"/>
                        <a:pt x="131889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6" name="Freeform: Shape 1005">
                  <a:extLst>
                    <a:ext uri="{FF2B5EF4-FFF2-40B4-BE49-F238E27FC236}">
                      <a16:creationId xmlns:a16="http://schemas.microsoft.com/office/drawing/2014/main" id="{8C035639-874B-43A6-9534-48618912019D}"/>
                    </a:ext>
                  </a:extLst>
                </p:cNvPr>
                <p:cNvSpPr/>
                <p:nvPr/>
              </p:nvSpPr>
              <p:spPr>
                <a:xfrm>
                  <a:off x="5703316" y="3476942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7" name="Freeform: Shape 1006">
                  <a:extLst>
                    <a:ext uri="{FF2B5EF4-FFF2-40B4-BE49-F238E27FC236}">
                      <a16:creationId xmlns:a16="http://schemas.microsoft.com/office/drawing/2014/main" id="{DC49D43A-1D3F-450D-BCDC-0FC7EB6D0257}"/>
                    </a:ext>
                  </a:extLst>
                </p:cNvPr>
                <p:cNvSpPr/>
                <p:nvPr/>
              </p:nvSpPr>
              <p:spPr>
                <a:xfrm>
                  <a:off x="5812949" y="3341021"/>
                  <a:ext cx="148151" cy="148143"/>
                </a:xfrm>
                <a:custGeom>
                  <a:avLst/>
                  <a:gdLst>
                    <a:gd name="connsiteX0" fmla="*/ 131793 w 148151"/>
                    <a:gd name="connsiteY0" fmla="*/ 120554 h 148143"/>
                    <a:gd name="connsiteX1" fmla="*/ 27590 w 148151"/>
                    <a:gd name="connsiteY1" fmla="*/ 131793 h 148143"/>
                    <a:gd name="connsiteX2" fmla="*/ 16350 w 148151"/>
                    <a:gd name="connsiteY2" fmla="*/ 27590 h 148143"/>
                    <a:gd name="connsiteX3" fmla="*/ 120649 w 148151"/>
                    <a:gd name="connsiteY3" fmla="*/ 16350 h 148143"/>
                    <a:gd name="connsiteX4" fmla="*/ 131793 w 148151"/>
                    <a:gd name="connsiteY4" fmla="*/ 120554 h 14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51" h="148143">
                      <a:moveTo>
                        <a:pt x="131793" y="120554"/>
                      </a:moveTo>
                      <a:cubicBezTo>
                        <a:pt x="106171" y="152367"/>
                        <a:pt x="59403" y="157416"/>
                        <a:pt x="27590" y="131793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367" y="41973"/>
                        <a:pt x="157416" y="88740"/>
                        <a:pt x="131793" y="12055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1008" name="Freeform: Shape 1007">
                  <a:extLst>
                    <a:ext uri="{FF2B5EF4-FFF2-40B4-BE49-F238E27FC236}">
                      <a16:creationId xmlns:a16="http://schemas.microsoft.com/office/drawing/2014/main" id="{16722BD8-0C99-465B-A67F-2E374823874C}"/>
                    </a:ext>
                  </a:extLst>
                </p:cNvPr>
                <p:cNvSpPr/>
                <p:nvPr/>
              </p:nvSpPr>
              <p:spPr>
                <a:xfrm>
                  <a:off x="5926487" y="3199955"/>
                  <a:ext cx="148173" cy="148238"/>
                </a:xfrm>
                <a:custGeom>
                  <a:avLst/>
                  <a:gdLst>
                    <a:gd name="connsiteX0" fmla="*/ 131793 w 148173"/>
                    <a:gd name="connsiteY0" fmla="*/ 120649 h 148238"/>
                    <a:gd name="connsiteX1" fmla="*/ 27590 w 148173"/>
                    <a:gd name="connsiteY1" fmla="*/ 131889 h 148238"/>
                    <a:gd name="connsiteX2" fmla="*/ 16350 w 148173"/>
                    <a:gd name="connsiteY2" fmla="*/ 27590 h 148238"/>
                    <a:gd name="connsiteX3" fmla="*/ 120554 w 148173"/>
                    <a:gd name="connsiteY3" fmla="*/ 16350 h 148238"/>
                    <a:gd name="connsiteX4" fmla="*/ 131793 w 14817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7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416" y="88836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9" name="Freeform: Shape 1008">
                  <a:extLst>
                    <a:ext uri="{FF2B5EF4-FFF2-40B4-BE49-F238E27FC236}">
                      <a16:creationId xmlns:a16="http://schemas.microsoft.com/office/drawing/2014/main" id="{60C538B9-508B-40E6-B9AF-1F3D59156FAA}"/>
                    </a:ext>
                  </a:extLst>
                </p:cNvPr>
                <p:cNvSpPr/>
                <p:nvPr/>
              </p:nvSpPr>
              <p:spPr>
                <a:xfrm>
                  <a:off x="6041930" y="3056604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266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1973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10" name="Freeform: Shape 1009">
                  <a:extLst>
                    <a:ext uri="{FF2B5EF4-FFF2-40B4-BE49-F238E27FC236}">
                      <a16:creationId xmlns:a16="http://schemas.microsoft.com/office/drawing/2014/main" id="{67F978EA-EACA-40C7-8024-5FCDF815790C}"/>
                    </a:ext>
                  </a:extLst>
                </p:cNvPr>
                <p:cNvSpPr/>
                <p:nvPr/>
              </p:nvSpPr>
              <p:spPr>
                <a:xfrm>
                  <a:off x="5856900" y="3273694"/>
                  <a:ext cx="71947" cy="60759"/>
                </a:xfrm>
                <a:custGeom>
                  <a:avLst/>
                  <a:gdLst>
                    <a:gd name="connsiteX0" fmla="*/ 40027 w 71947"/>
                    <a:gd name="connsiteY0" fmla="*/ 51959 h 60759"/>
                    <a:gd name="connsiteX1" fmla="*/ 51266 w 71947"/>
                    <a:gd name="connsiteY1" fmla="*/ 58150 h 60759"/>
                    <a:gd name="connsiteX2" fmla="*/ 63649 w 71947"/>
                    <a:gd name="connsiteY2" fmla="*/ 60532 h 60759"/>
                    <a:gd name="connsiteX3" fmla="*/ 71935 w 71947"/>
                    <a:gd name="connsiteY3" fmla="*/ 52054 h 60759"/>
                    <a:gd name="connsiteX4" fmla="*/ 64411 w 71947"/>
                    <a:gd name="connsiteY4" fmla="*/ 38624 h 60759"/>
                    <a:gd name="connsiteX5" fmla="*/ 57267 w 71947"/>
                    <a:gd name="connsiteY5" fmla="*/ 16907 h 60759"/>
                    <a:gd name="connsiteX6" fmla="*/ 43170 w 71947"/>
                    <a:gd name="connsiteY6" fmla="*/ 238 h 60759"/>
                    <a:gd name="connsiteX7" fmla="*/ 23358 w 71947"/>
                    <a:gd name="connsiteY7" fmla="*/ 9382 h 60759"/>
                    <a:gd name="connsiteX8" fmla="*/ 8594 w 71947"/>
                    <a:gd name="connsiteY8" fmla="*/ 25480 h 60759"/>
                    <a:gd name="connsiteX9" fmla="*/ 403 w 71947"/>
                    <a:gd name="connsiteY9" fmla="*/ 39767 h 60759"/>
                    <a:gd name="connsiteX10" fmla="*/ 3165 w 71947"/>
                    <a:gd name="connsiteY10" fmla="*/ 52435 h 60759"/>
                    <a:gd name="connsiteX11" fmla="*/ 13452 w 71947"/>
                    <a:gd name="connsiteY11" fmla="*/ 51102 h 60759"/>
                    <a:gd name="connsiteX12" fmla="*/ 40027 w 71947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1947" h="60759">
                      <a:moveTo>
                        <a:pt x="40027" y="51959"/>
                      </a:moveTo>
                      <a:cubicBezTo>
                        <a:pt x="43932" y="53769"/>
                        <a:pt x="47456" y="56245"/>
                        <a:pt x="51266" y="58150"/>
                      </a:cubicBezTo>
                      <a:cubicBezTo>
                        <a:pt x="55076" y="60055"/>
                        <a:pt x="59458" y="61294"/>
                        <a:pt x="63649" y="60532"/>
                      </a:cubicBezTo>
                      <a:cubicBezTo>
                        <a:pt x="67840" y="59674"/>
                        <a:pt x="71745" y="56245"/>
                        <a:pt x="71935" y="52054"/>
                      </a:cubicBezTo>
                      <a:cubicBezTo>
                        <a:pt x="72221" y="46816"/>
                        <a:pt x="67459" y="42910"/>
                        <a:pt x="64411" y="38624"/>
                      </a:cubicBezTo>
                      <a:cubicBezTo>
                        <a:pt x="60029" y="32338"/>
                        <a:pt x="59267" y="24337"/>
                        <a:pt x="57267" y="16907"/>
                      </a:cubicBezTo>
                      <a:cubicBezTo>
                        <a:pt x="55171" y="9478"/>
                        <a:pt x="50695" y="1762"/>
                        <a:pt x="43170" y="238"/>
                      </a:cubicBezTo>
                      <a:cubicBezTo>
                        <a:pt x="35740" y="-1190"/>
                        <a:pt x="28787" y="4048"/>
                        <a:pt x="23358" y="9382"/>
                      </a:cubicBezTo>
                      <a:cubicBezTo>
                        <a:pt x="18119" y="14431"/>
                        <a:pt x="13166" y="19765"/>
                        <a:pt x="8594" y="25480"/>
                      </a:cubicBezTo>
                      <a:cubicBezTo>
                        <a:pt x="5070" y="29766"/>
                        <a:pt x="1641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1929" y="47959"/>
                        <a:pt x="31740" y="48149"/>
                        <a:pt x="40027" y="5195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11" name="Freeform: Shape 1010">
                  <a:extLst>
                    <a:ext uri="{FF2B5EF4-FFF2-40B4-BE49-F238E27FC236}">
                      <a16:creationId xmlns:a16="http://schemas.microsoft.com/office/drawing/2014/main" id="{9A514B3E-7BB3-4AAE-A766-31A207FB4CF9}"/>
                    </a:ext>
                  </a:extLst>
                </p:cNvPr>
                <p:cNvSpPr/>
                <p:nvPr/>
              </p:nvSpPr>
              <p:spPr>
                <a:xfrm>
                  <a:off x="5856996" y="3271693"/>
                  <a:ext cx="72042" cy="60759"/>
                </a:xfrm>
                <a:custGeom>
                  <a:avLst/>
                  <a:gdLst>
                    <a:gd name="connsiteX0" fmla="*/ 40122 w 72042"/>
                    <a:gd name="connsiteY0" fmla="*/ 51959 h 60759"/>
                    <a:gd name="connsiteX1" fmla="*/ 51361 w 72042"/>
                    <a:gd name="connsiteY1" fmla="*/ 58150 h 60759"/>
                    <a:gd name="connsiteX2" fmla="*/ 63744 w 72042"/>
                    <a:gd name="connsiteY2" fmla="*/ 60532 h 60759"/>
                    <a:gd name="connsiteX3" fmla="*/ 72031 w 72042"/>
                    <a:gd name="connsiteY3" fmla="*/ 52054 h 60759"/>
                    <a:gd name="connsiteX4" fmla="*/ 64506 w 72042"/>
                    <a:gd name="connsiteY4" fmla="*/ 38624 h 60759"/>
                    <a:gd name="connsiteX5" fmla="*/ 57362 w 72042"/>
                    <a:gd name="connsiteY5" fmla="*/ 16907 h 60759"/>
                    <a:gd name="connsiteX6" fmla="*/ 43265 w 72042"/>
                    <a:gd name="connsiteY6" fmla="*/ 238 h 60759"/>
                    <a:gd name="connsiteX7" fmla="*/ 23358 w 72042"/>
                    <a:gd name="connsiteY7" fmla="*/ 9382 h 60759"/>
                    <a:gd name="connsiteX8" fmla="*/ 8499 w 72042"/>
                    <a:gd name="connsiteY8" fmla="*/ 25480 h 60759"/>
                    <a:gd name="connsiteX9" fmla="*/ 403 w 72042"/>
                    <a:gd name="connsiteY9" fmla="*/ 39767 h 60759"/>
                    <a:gd name="connsiteX10" fmla="*/ 3165 w 72042"/>
                    <a:gd name="connsiteY10" fmla="*/ 52435 h 60759"/>
                    <a:gd name="connsiteX11" fmla="*/ 13452 w 72042"/>
                    <a:gd name="connsiteY11" fmla="*/ 51102 h 60759"/>
                    <a:gd name="connsiteX12" fmla="*/ 40122 w 72042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2042" h="60759">
                      <a:moveTo>
                        <a:pt x="40122" y="51959"/>
                      </a:moveTo>
                      <a:cubicBezTo>
                        <a:pt x="44027" y="53769"/>
                        <a:pt x="47551" y="56245"/>
                        <a:pt x="51361" y="58150"/>
                      </a:cubicBezTo>
                      <a:cubicBezTo>
                        <a:pt x="55171" y="60055"/>
                        <a:pt x="59553" y="61294"/>
                        <a:pt x="63744" y="60532"/>
                      </a:cubicBezTo>
                      <a:cubicBezTo>
                        <a:pt x="67935" y="59674"/>
                        <a:pt x="71840" y="56245"/>
                        <a:pt x="72031" y="52054"/>
                      </a:cubicBezTo>
                      <a:cubicBezTo>
                        <a:pt x="72316" y="46816"/>
                        <a:pt x="67554" y="42910"/>
                        <a:pt x="64506" y="38624"/>
                      </a:cubicBezTo>
                      <a:cubicBezTo>
                        <a:pt x="60124" y="32338"/>
                        <a:pt x="59362" y="24337"/>
                        <a:pt x="57362" y="16907"/>
                      </a:cubicBezTo>
                      <a:cubicBezTo>
                        <a:pt x="55267" y="9478"/>
                        <a:pt x="50790" y="1667"/>
                        <a:pt x="43265" y="238"/>
                      </a:cubicBezTo>
                      <a:cubicBezTo>
                        <a:pt x="35836" y="-1190"/>
                        <a:pt x="28882" y="4048"/>
                        <a:pt x="23358" y="9382"/>
                      </a:cubicBezTo>
                      <a:cubicBezTo>
                        <a:pt x="18119" y="14431"/>
                        <a:pt x="13166" y="19860"/>
                        <a:pt x="8499" y="25480"/>
                      </a:cubicBezTo>
                      <a:cubicBezTo>
                        <a:pt x="4975" y="29766"/>
                        <a:pt x="1546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2024" y="47959"/>
                        <a:pt x="31835" y="48149"/>
                        <a:pt x="40122" y="5195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12" name="Freeform: Shape 1011">
                  <a:extLst>
                    <a:ext uri="{FF2B5EF4-FFF2-40B4-BE49-F238E27FC236}">
                      <a16:creationId xmlns:a16="http://schemas.microsoft.com/office/drawing/2014/main" id="{AEE4E332-437B-428E-82C2-2BC2463F5D94}"/>
                    </a:ext>
                  </a:extLst>
                </p:cNvPr>
                <p:cNvSpPr/>
                <p:nvPr/>
              </p:nvSpPr>
              <p:spPr>
                <a:xfrm>
                  <a:off x="5878042" y="3275485"/>
                  <a:ext cx="38411" cy="34927"/>
                </a:xfrm>
                <a:custGeom>
                  <a:avLst/>
                  <a:gdLst>
                    <a:gd name="connsiteX0" fmla="*/ 10408 w 38411"/>
                    <a:gd name="connsiteY0" fmla="*/ 2447 h 34927"/>
                    <a:gd name="connsiteX1" fmla="*/ 18123 w 38411"/>
                    <a:gd name="connsiteY1" fmla="*/ 66 h 34927"/>
                    <a:gd name="connsiteX2" fmla="*/ 24791 w 38411"/>
                    <a:gd name="connsiteY2" fmla="*/ 5305 h 34927"/>
                    <a:gd name="connsiteX3" fmla="*/ 29458 w 38411"/>
                    <a:gd name="connsiteY3" fmla="*/ 21402 h 34927"/>
                    <a:gd name="connsiteX4" fmla="*/ 38411 w 38411"/>
                    <a:gd name="connsiteY4" fmla="*/ 34927 h 34927"/>
                    <a:gd name="connsiteX5" fmla="*/ 25076 w 38411"/>
                    <a:gd name="connsiteY5" fmla="*/ 27879 h 34927"/>
                    <a:gd name="connsiteX6" fmla="*/ 20028 w 38411"/>
                    <a:gd name="connsiteY6" fmla="*/ 19592 h 34927"/>
                    <a:gd name="connsiteX7" fmla="*/ 13170 w 38411"/>
                    <a:gd name="connsiteY7" fmla="*/ 13115 h 34927"/>
                    <a:gd name="connsiteX8" fmla="*/ 6217 w 38411"/>
                    <a:gd name="connsiteY8" fmla="*/ 12925 h 34927"/>
                    <a:gd name="connsiteX9" fmla="*/ 407 w 38411"/>
                    <a:gd name="connsiteY9" fmla="*/ 13591 h 34927"/>
                    <a:gd name="connsiteX10" fmla="*/ 10408 w 38411"/>
                    <a:gd name="connsiteY10" fmla="*/ 2447 h 34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411" h="34927">
                      <a:moveTo>
                        <a:pt x="10408" y="2447"/>
                      </a:moveTo>
                      <a:cubicBezTo>
                        <a:pt x="12694" y="1018"/>
                        <a:pt x="15456" y="-315"/>
                        <a:pt x="18123" y="66"/>
                      </a:cubicBezTo>
                      <a:cubicBezTo>
                        <a:pt x="21076" y="542"/>
                        <a:pt x="23362" y="2828"/>
                        <a:pt x="24791" y="5305"/>
                      </a:cubicBezTo>
                      <a:cubicBezTo>
                        <a:pt x="27648" y="10162"/>
                        <a:pt x="28124" y="15973"/>
                        <a:pt x="29458" y="21402"/>
                      </a:cubicBezTo>
                      <a:cubicBezTo>
                        <a:pt x="30696" y="26831"/>
                        <a:pt x="33268" y="32546"/>
                        <a:pt x="38411" y="34927"/>
                      </a:cubicBezTo>
                      <a:cubicBezTo>
                        <a:pt x="33268" y="34546"/>
                        <a:pt x="28315" y="31879"/>
                        <a:pt x="25076" y="27879"/>
                      </a:cubicBezTo>
                      <a:cubicBezTo>
                        <a:pt x="23076" y="25307"/>
                        <a:pt x="21743" y="22354"/>
                        <a:pt x="20028" y="19592"/>
                      </a:cubicBezTo>
                      <a:cubicBezTo>
                        <a:pt x="18409" y="16830"/>
                        <a:pt x="16123" y="14258"/>
                        <a:pt x="13170" y="13115"/>
                      </a:cubicBezTo>
                      <a:cubicBezTo>
                        <a:pt x="10979" y="12258"/>
                        <a:pt x="8503" y="12353"/>
                        <a:pt x="6217" y="12925"/>
                      </a:cubicBezTo>
                      <a:cubicBezTo>
                        <a:pt x="4598" y="13306"/>
                        <a:pt x="1740" y="15401"/>
                        <a:pt x="407" y="13591"/>
                      </a:cubicBezTo>
                      <a:cubicBezTo>
                        <a:pt x="-2165" y="10448"/>
                        <a:pt x="8217" y="3781"/>
                        <a:pt x="10408" y="244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985" name="Graphic 41">
                <a:extLst>
                  <a:ext uri="{FF2B5EF4-FFF2-40B4-BE49-F238E27FC236}">
                    <a16:creationId xmlns:a16="http://schemas.microsoft.com/office/drawing/2014/main" id="{A0BC53C9-8DBA-4F7C-84F1-BF839B7B9011}"/>
                  </a:ext>
                </a:extLst>
              </p:cNvPr>
              <p:cNvGrpSpPr/>
              <p:nvPr/>
            </p:nvGrpSpPr>
            <p:grpSpPr>
              <a:xfrm>
                <a:off x="5927264" y="3155818"/>
                <a:ext cx="731349" cy="786133"/>
                <a:chOff x="5927264" y="3155818"/>
                <a:chExt cx="731349" cy="786133"/>
              </a:xfrm>
              <a:grpFill/>
            </p:grpSpPr>
            <p:grpSp>
              <p:nvGrpSpPr>
                <p:cNvPr id="986" name="Graphic 41">
                  <a:extLst>
                    <a:ext uri="{FF2B5EF4-FFF2-40B4-BE49-F238E27FC236}">
                      <a16:creationId xmlns:a16="http://schemas.microsoft.com/office/drawing/2014/main" id="{FE11180B-BBCA-42B6-AE75-C370A8C6CE8F}"/>
                    </a:ext>
                  </a:extLst>
                </p:cNvPr>
                <p:cNvGrpSpPr/>
                <p:nvPr/>
              </p:nvGrpSpPr>
              <p:grpSpPr>
                <a:xfrm>
                  <a:off x="6018094" y="3335962"/>
                  <a:ext cx="640519" cy="361519"/>
                  <a:chOff x="6018094" y="3335962"/>
                  <a:chExt cx="640519" cy="361519"/>
                </a:xfrm>
                <a:grpFill/>
              </p:grpSpPr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id="{F8F457FB-5EDF-442A-B28A-47B1BBA0A9C4}"/>
                      </a:ext>
                    </a:extLst>
                  </p:cNvPr>
                  <p:cNvSpPr/>
                  <p:nvPr/>
                </p:nvSpPr>
                <p:spPr>
                  <a:xfrm>
                    <a:off x="6026467" y="3340459"/>
                    <a:ext cx="96392" cy="64727"/>
                  </a:xfrm>
                  <a:custGeom>
                    <a:avLst/>
                    <a:gdLst>
                      <a:gd name="connsiteX0" fmla="*/ 83153 w 96392"/>
                      <a:gd name="connsiteY0" fmla="*/ 64728 h 64727"/>
                      <a:gd name="connsiteX1" fmla="*/ 0 w 96392"/>
                      <a:gd name="connsiteY1" fmla="*/ 2815 h 64727"/>
                      <a:gd name="connsiteX2" fmla="*/ 96393 w 96392"/>
                      <a:gd name="connsiteY2" fmla="*/ 42344 h 64727"/>
                      <a:gd name="connsiteX3" fmla="*/ 83153 w 96392"/>
                      <a:gd name="connsiteY3" fmla="*/ 64728 h 64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392" h="64727">
                        <a:moveTo>
                          <a:pt x="83153" y="64728"/>
                        </a:moveTo>
                        <a:cubicBezTo>
                          <a:pt x="83153" y="64728"/>
                          <a:pt x="5715" y="41487"/>
                          <a:pt x="0" y="2815"/>
                        </a:cubicBezTo>
                        <a:cubicBezTo>
                          <a:pt x="26194" y="-5567"/>
                          <a:pt x="55245" y="3958"/>
                          <a:pt x="96393" y="42344"/>
                        </a:cubicBezTo>
                        <a:cubicBezTo>
                          <a:pt x="90773" y="52536"/>
                          <a:pt x="83153" y="64728"/>
                          <a:pt x="83153" y="64728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id="{A7AABC52-7988-4D1E-8CE4-D3ECA0B1C0EE}"/>
                      </a:ext>
                    </a:extLst>
                  </p:cNvPr>
                  <p:cNvSpPr/>
                  <p:nvPr/>
                </p:nvSpPr>
                <p:spPr>
                  <a:xfrm>
                    <a:off x="6265221" y="3464957"/>
                    <a:ext cx="393392" cy="232523"/>
                  </a:xfrm>
                  <a:custGeom>
                    <a:avLst/>
                    <a:gdLst>
                      <a:gd name="connsiteX0" fmla="*/ 391229 w 393392"/>
                      <a:gd name="connsiteY0" fmla="*/ 223408 h 232523"/>
                      <a:gd name="connsiteX1" fmla="*/ 367512 w 393392"/>
                      <a:gd name="connsiteY1" fmla="*/ 230361 h 232523"/>
                      <a:gd name="connsiteX2" fmla="*/ 2990 w 393392"/>
                      <a:gd name="connsiteY2" fmla="*/ 31098 h 232523"/>
                      <a:gd name="connsiteX3" fmla="*/ 3752 w 393392"/>
                      <a:gd name="connsiteY3" fmla="*/ 11000 h 232523"/>
                      <a:gd name="connsiteX4" fmla="*/ 3752 w 393392"/>
                      <a:gd name="connsiteY4" fmla="*/ 11000 h 232523"/>
                      <a:gd name="connsiteX5" fmla="*/ 19564 w 393392"/>
                      <a:gd name="connsiteY5" fmla="*/ 618 h 232523"/>
                      <a:gd name="connsiteX6" fmla="*/ 384276 w 393392"/>
                      <a:gd name="connsiteY6" fmla="*/ 199595 h 232523"/>
                      <a:gd name="connsiteX7" fmla="*/ 391229 w 393392"/>
                      <a:gd name="connsiteY7" fmla="*/ 223408 h 232523"/>
                      <a:gd name="connsiteX8" fmla="*/ 391229 w 393392"/>
                      <a:gd name="connsiteY8" fmla="*/ 223408 h 232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3392" h="232523">
                        <a:moveTo>
                          <a:pt x="391229" y="223408"/>
                        </a:moveTo>
                        <a:cubicBezTo>
                          <a:pt x="386562" y="231885"/>
                          <a:pt x="375989" y="235028"/>
                          <a:pt x="367512" y="230361"/>
                        </a:cubicBezTo>
                        <a:lnTo>
                          <a:pt x="2990" y="31098"/>
                        </a:lnTo>
                        <a:cubicBezTo>
                          <a:pt x="-1296" y="28716"/>
                          <a:pt x="-915" y="19477"/>
                          <a:pt x="3752" y="11000"/>
                        </a:cubicBezTo>
                        <a:lnTo>
                          <a:pt x="3752" y="11000"/>
                        </a:lnTo>
                        <a:cubicBezTo>
                          <a:pt x="8420" y="2523"/>
                          <a:pt x="15373" y="-1668"/>
                          <a:pt x="19564" y="618"/>
                        </a:cubicBezTo>
                        <a:lnTo>
                          <a:pt x="384276" y="199595"/>
                        </a:lnTo>
                        <a:cubicBezTo>
                          <a:pt x="392753" y="204262"/>
                          <a:pt x="395897" y="214930"/>
                          <a:pt x="391229" y="223408"/>
                        </a:cubicBezTo>
                        <a:lnTo>
                          <a:pt x="391229" y="22340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id="{CFECB4B8-5DC2-465A-8E7A-CC118771FCBA}"/>
                      </a:ext>
                    </a:extLst>
                  </p:cNvPr>
                  <p:cNvSpPr/>
                  <p:nvPr/>
                </p:nvSpPr>
                <p:spPr>
                  <a:xfrm>
                    <a:off x="6097047" y="3372992"/>
                    <a:ext cx="222885" cy="142208"/>
                  </a:xfrm>
                  <a:custGeom>
                    <a:avLst/>
                    <a:gdLst>
                      <a:gd name="connsiteX0" fmla="*/ 222885 w 222885"/>
                      <a:gd name="connsiteY0" fmla="*/ 111538 h 142208"/>
                      <a:gd name="connsiteX1" fmla="*/ 206026 w 222885"/>
                      <a:gd name="connsiteY1" fmla="*/ 142208 h 142208"/>
                      <a:gd name="connsiteX2" fmla="*/ 0 w 222885"/>
                      <a:gd name="connsiteY2" fmla="*/ 27432 h 142208"/>
                      <a:gd name="connsiteX3" fmla="*/ 15049 w 222885"/>
                      <a:gd name="connsiteY3" fmla="*/ 0 h 142208"/>
                      <a:gd name="connsiteX4" fmla="*/ 222885 w 222885"/>
                      <a:gd name="connsiteY4" fmla="*/ 111538 h 142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885" h="142208">
                        <a:moveTo>
                          <a:pt x="222885" y="111538"/>
                        </a:moveTo>
                        <a:cubicBezTo>
                          <a:pt x="219932" y="112014"/>
                          <a:pt x="204121" y="137827"/>
                          <a:pt x="206026" y="142208"/>
                        </a:cubicBezTo>
                        <a:cubicBezTo>
                          <a:pt x="132112" y="109061"/>
                          <a:pt x="63151" y="71057"/>
                          <a:pt x="0" y="27432"/>
                        </a:cubicBezTo>
                        <a:cubicBezTo>
                          <a:pt x="9239" y="19717"/>
                          <a:pt x="12954" y="12764"/>
                          <a:pt x="15049" y="0"/>
                        </a:cubicBezTo>
                        <a:cubicBezTo>
                          <a:pt x="86296" y="28670"/>
                          <a:pt x="155353" y="66770"/>
                          <a:pt x="222885" y="111538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id="{7C468D32-39B0-45A2-AB22-6A94DC400487}"/>
                      </a:ext>
                    </a:extLst>
                  </p:cNvPr>
                  <p:cNvSpPr/>
                  <p:nvPr/>
                </p:nvSpPr>
                <p:spPr>
                  <a:xfrm>
                    <a:off x="6018094" y="3335962"/>
                    <a:ext cx="62001" cy="45973"/>
                  </a:xfrm>
                  <a:custGeom>
                    <a:avLst/>
                    <a:gdLst>
                      <a:gd name="connsiteX0" fmla="*/ 44187 w 62001"/>
                      <a:gd name="connsiteY0" fmla="*/ 39316 h 45973"/>
                      <a:gd name="connsiteX1" fmla="*/ 43330 w 62001"/>
                      <a:gd name="connsiteY1" fmla="*/ 32744 h 45973"/>
                      <a:gd name="connsiteX2" fmla="*/ 45330 w 62001"/>
                      <a:gd name="connsiteY2" fmla="*/ 26553 h 45973"/>
                      <a:gd name="connsiteX3" fmla="*/ 54379 w 62001"/>
                      <a:gd name="connsiteY3" fmla="*/ 22838 h 45973"/>
                      <a:gd name="connsiteX4" fmla="*/ 61903 w 62001"/>
                      <a:gd name="connsiteY4" fmla="*/ 17218 h 45973"/>
                      <a:gd name="connsiteX5" fmla="*/ 60189 w 62001"/>
                      <a:gd name="connsiteY5" fmla="*/ 11789 h 45973"/>
                      <a:gd name="connsiteX6" fmla="*/ 55522 w 62001"/>
                      <a:gd name="connsiteY6" fmla="*/ 8265 h 45973"/>
                      <a:gd name="connsiteX7" fmla="*/ 8373 w 62001"/>
                      <a:gd name="connsiteY7" fmla="*/ 1407 h 45973"/>
                      <a:gd name="connsiteX8" fmla="*/ 1039 w 62001"/>
                      <a:gd name="connsiteY8" fmla="*/ 5312 h 45973"/>
                      <a:gd name="connsiteX9" fmla="*/ 1324 w 62001"/>
                      <a:gd name="connsiteY9" fmla="*/ 14742 h 45973"/>
                      <a:gd name="connsiteX10" fmla="*/ 35805 w 62001"/>
                      <a:gd name="connsiteY10" fmla="*/ 45317 h 45973"/>
                      <a:gd name="connsiteX11" fmla="*/ 44187 w 62001"/>
                      <a:gd name="connsiteY11" fmla="*/ 39316 h 4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001" h="45973">
                        <a:moveTo>
                          <a:pt x="44187" y="39316"/>
                        </a:moveTo>
                        <a:cubicBezTo>
                          <a:pt x="43806" y="37125"/>
                          <a:pt x="43330" y="34935"/>
                          <a:pt x="43330" y="32744"/>
                        </a:cubicBezTo>
                        <a:cubicBezTo>
                          <a:pt x="43330" y="30553"/>
                          <a:pt x="43806" y="28267"/>
                          <a:pt x="45330" y="26553"/>
                        </a:cubicBezTo>
                        <a:cubicBezTo>
                          <a:pt x="47521" y="24076"/>
                          <a:pt x="51140" y="23600"/>
                          <a:pt x="54379" y="22838"/>
                        </a:cubicBezTo>
                        <a:cubicBezTo>
                          <a:pt x="57617" y="22076"/>
                          <a:pt x="61237" y="20457"/>
                          <a:pt x="61903" y="17218"/>
                        </a:cubicBezTo>
                        <a:cubicBezTo>
                          <a:pt x="62284" y="15313"/>
                          <a:pt x="61522" y="13313"/>
                          <a:pt x="60189" y="11789"/>
                        </a:cubicBezTo>
                        <a:cubicBezTo>
                          <a:pt x="58951" y="10265"/>
                          <a:pt x="57141" y="9217"/>
                          <a:pt x="55522" y="8265"/>
                        </a:cubicBezTo>
                        <a:cubicBezTo>
                          <a:pt x="41234" y="549"/>
                          <a:pt x="24280" y="-1832"/>
                          <a:pt x="8373" y="1407"/>
                        </a:cubicBezTo>
                        <a:cubicBezTo>
                          <a:pt x="5611" y="1978"/>
                          <a:pt x="2658" y="2931"/>
                          <a:pt x="1039" y="5312"/>
                        </a:cubicBezTo>
                        <a:cubicBezTo>
                          <a:pt x="-771" y="8074"/>
                          <a:pt x="86" y="11694"/>
                          <a:pt x="1324" y="14742"/>
                        </a:cubicBezTo>
                        <a:cubicBezTo>
                          <a:pt x="7325" y="30363"/>
                          <a:pt x="20374" y="40173"/>
                          <a:pt x="35805" y="45317"/>
                        </a:cubicBezTo>
                        <a:cubicBezTo>
                          <a:pt x="40948" y="47031"/>
                          <a:pt x="45235" y="45507"/>
                          <a:pt x="44187" y="39316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87" name="Graphic 41">
                  <a:extLst>
                    <a:ext uri="{FF2B5EF4-FFF2-40B4-BE49-F238E27FC236}">
                      <a16:creationId xmlns:a16="http://schemas.microsoft.com/office/drawing/2014/main" id="{8E7DFEC3-7458-4B35-B27F-45FDD5C948EF}"/>
                    </a:ext>
                  </a:extLst>
                </p:cNvPr>
                <p:cNvGrpSpPr/>
                <p:nvPr/>
              </p:nvGrpSpPr>
              <p:grpSpPr>
                <a:xfrm>
                  <a:off x="5927264" y="3324350"/>
                  <a:ext cx="588244" cy="617601"/>
                  <a:chOff x="5927264" y="3324350"/>
                  <a:chExt cx="588244" cy="617601"/>
                </a:xfrm>
                <a:grpFill/>
              </p:grpSpPr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id="{123F574B-C1C8-45B9-8D8D-64604DCD82DE}"/>
                      </a:ext>
                    </a:extLst>
                  </p:cNvPr>
                  <p:cNvSpPr/>
                  <p:nvPr/>
                </p:nvSpPr>
                <p:spPr>
                  <a:xfrm>
                    <a:off x="5935917" y="3330320"/>
                    <a:ext cx="79977" cy="84486"/>
                  </a:xfrm>
                  <a:custGeom>
                    <a:avLst/>
                    <a:gdLst>
                      <a:gd name="connsiteX0" fmla="*/ 60546 w 79977"/>
                      <a:gd name="connsiteY0" fmla="*/ 84487 h 84486"/>
                      <a:gd name="connsiteX1" fmla="*/ 444 w 79977"/>
                      <a:gd name="connsiteY1" fmla="*/ 0 h 84486"/>
                      <a:gd name="connsiteX2" fmla="*/ 79977 w 79977"/>
                      <a:gd name="connsiteY2" fmla="*/ 67247 h 84486"/>
                      <a:gd name="connsiteX3" fmla="*/ 60546 w 79977"/>
                      <a:gd name="connsiteY3" fmla="*/ 84487 h 84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977" h="84486">
                        <a:moveTo>
                          <a:pt x="60546" y="84487"/>
                        </a:moveTo>
                        <a:cubicBezTo>
                          <a:pt x="60546" y="84487"/>
                          <a:pt x="-6033" y="38481"/>
                          <a:pt x="444" y="0"/>
                        </a:cubicBezTo>
                        <a:cubicBezTo>
                          <a:pt x="27971" y="0"/>
                          <a:pt x="52641" y="18002"/>
                          <a:pt x="79977" y="67247"/>
                        </a:cubicBezTo>
                        <a:cubicBezTo>
                          <a:pt x="71500" y="75152"/>
                          <a:pt x="60546" y="84487"/>
                          <a:pt x="60546" y="84487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id="{8B5EC3D4-2AE7-4FBF-AE80-475F44F585DC}"/>
                      </a:ext>
                    </a:extLst>
                  </p:cNvPr>
                  <p:cNvSpPr/>
                  <p:nvPr/>
                </p:nvSpPr>
                <p:spPr>
                  <a:xfrm>
                    <a:off x="6118785" y="3524955"/>
                    <a:ext cx="396723" cy="416996"/>
                  </a:xfrm>
                  <a:custGeom>
                    <a:avLst/>
                    <a:gdLst>
                      <a:gd name="connsiteX0" fmla="*/ 389457 w 396723"/>
                      <a:gd name="connsiteY0" fmla="*/ 410488 h 416996"/>
                      <a:gd name="connsiteX1" fmla="*/ 389457 w 396723"/>
                      <a:gd name="connsiteY1" fmla="*/ 410488 h 416996"/>
                      <a:gd name="connsiteX2" fmla="*/ 369264 w 396723"/>
                      <a:gd name="connsiteY2" fmla="*/ 414679 h 416996"/>
                      <a:gd name="connsiteX3" fmla="*/ 1980 w 396723"/>
                      <a:gd name="connsiteY3" fmla="*/ 26440 h 416996"/>
                      <a:gd name="connsiteX4" fmla="*/ 7409 w 396723"/>
                      <a:gd name="connsiteY4" fmla="*/ 6056 h 416996"/>
                      <a:gd name="connsiteX5" fmla="*/ 7409 w 396723"/>
                      <a:gd name="connsiteY5" fmla="*/ 6056 h 416996"/>
                      <a:gd name="connsiteX6" fmla="*/ 27126 w 396723"/>
                      <a:gd name="connsiteY6" fmla="*/ 2532 h 416996"/>
                      <a:gd name="connsiteX7" fmla="*/ 394695 w 396723"/>
                      <a:gd name="connsiteY7" fmla="*/ 390581 h 416996"/>
                      <a:gd name="connsiteX8" fmla="*/ 389457 w 396723"/>
                      <a:gd name="connsiteY8" fmla="*/ 410488 h 416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6723" h="416996">
                        <a:moveTo>
                          <a:pt x="389457" y="410488"/>
                        </a:moveTo>
                        <a:lnTo>
                          <a:pt x="389457" y="410488"/>
                        </a:lnTo>
                        <a:cubicBezTo>
                          <a:pt x="382408" y="417155"/>
                          <a:pt x="373359" y="418965"/>
                          <a:pt x="369264" y="414679"/>
                        </a:cubicBezTo>
                        <a:lnTo>
                          <a:pt x="1980" y="26440"/>
                        </a:lnTo>
                        <a:cubicBezTo>
                          <a:pt x="-2116" y="22058"/>
                          <a:pt x="360" y="12629"/>
                          <a:pt x="7409" y="6056"/>
                        </a:cubicBezTo>
                        <a:lnTo>
                          <a:pt x="7409" y="6056"/>
                        </a:lnTo>
                        <a:cubicBezTo>
                          <a:pt x="14457" y="-611"/>
                          <a:pt x="23030" y="-1754"/>
                          <a:pt x="27126" y="2532"/>
                        </a:cubicBezTo>
                        <a:lnTo>
                          <a:pt x="394695" y="390581"/>
                        </a:lnTo>
                        <a:cubicBezTo>
                          <a:pt x="398791" y="394962"/>
                          <a:pt x="396505" y="403916"/>
                          <a:pt x="389457" y="410488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id="{10153CBC-4DB5-48D6-879D-9405C312A7A3}"/>
                      </a:ext>
                    </a:extLst>
                  </p:cNvPr>
                  <p:cNvSpPr/>
                  <p:nvPr/>
                </p:nvSpPr>
                <p:spPr>
                  <a:xfrm>
                    <a:off x="5985795" y="3384898"/>
                    <a:ext cx="186308" cy="194024"/>
                  </a:xfrm>
                  <a:custGeom>
                    <a:avLst/>
                    <a:gdLst>
                      <a:gd name="connsiteX0" fmla="*/ 186309 w 186308"/>
                      <a:gd name="connsiteY0" fmla="*/ 170021 h 194024"/>
                      <a:gd name="connsiteX1" fmla="*/ 160877 w 186308"/>
                      <a:gd name="connsiteY1" fmla="*/ 194024 h 194024"/>
                      <a:gd name="connsiteX2" fmla="*/ 0 w 186308"/>
                      <a:gd name="connsiteY2" fmla="*/ 21431 h 194024"/>
                      <a:gd name="connsiteX3" fmla="*/ 22670 w 186308"/>
                      <a:gd name="connsiteY3" fmla="*/ 0 h 194024"/>
                      <a:gd name="connsiteX4" fmla="*/ 186309 w 186308"/>
                      <a:gd name="connsiteY4" fmla="*/ 170021 h 194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308" h="194024">
                        <a:moveTo>
                          <a:pt x="186309" y="170021"/>
                        </a:moveTo>
                        <a:cubicBezTo>
                          <a:pt x="183356" y="169545"/>
                          <a:pt x="160401" y="189262"/>
                          <a:pt x="160877" y="194024"/>
                        </a:cubicBezTo>
                        <a:cubicBezTo>
                          <a:pt x="100679" y="139732"/>
                          <a:pt x="46768" y="82391"/>
                          <a:pt x="0" y="21431"/>
                        </a:cubicBezTo>
                        <a:cubicBezTo>
                          <a:pt x="11144" y="16859"/>
                          <a:pt x="16859" y="11430"/>
                          <a:pt x="22670" y="0"/>
                        </a:cubicBezTo>
                        <a:cubicBezTo>
                          <a:pt x="81820" y="49149"/>
                          <a:pt x="135826" y="106585"/>
                          <a:pt x="186309" y="17002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id="{D35E17A5-A8FD-4D8C-9888-E6F22EF50491}"/>
                      </a:ext>
                    </a:extLst>
                  </p:cNvPr>
                  <p:cNvSpPr/>
                  <p:nvPr/>
                </p:nvSpPr>
                <p:spPr>
                  <a:xfrm>
                    <a:off x="5927264" y="3324350"/>
                    <a:ext cx="57602" cy="52537"/>
                  </a:xfrm>
                  <a:custGeom>
                    <a:avLst/>
                    <a:gdLst>
                      <a:gd name="connsiteX0" fmla="*/ 33290 w 57602"/>
                      <a:gd name="connsiteY0" fmla="*/ 47309 h 52537"/>
                      <a:gd name="connsiteX1" fmla="*/ 34528 w 57602"/>
                      <a:gd name="connsiteY1" fmla="*/ 40736 h 52537"/>
                      <a:gd name="connsiteX2" fmla="*/ 38243 w 57602"/>
                      <a:gd name="connsiteY2" fmla="*/ 35402 h 52537"/>
                      <a:gd name="connsiteX3" fmla="*/ 47958 w 57602"/>
                      <a:gd name="connsiteY3" fmla="*/ 34640 h 52537"/>
                      <a:gd name="connsiteX4" fmla="*/ 56912 w 57602"/>
                      <a:gd name="connsiteY4" fmla="*/ 31592 h 52537"/>
                      <a:gd name="connsiteX5" fmla="*/ 57007 w 57602"/>
                      <a:gd name="connsiteY5" fmla="*/ 25877 h 52537"/>
                      <a:gd name="connsiteX6" fmla="*/ 53578 w 57602"/>
                      <a:gd name="connsiteY6" fmla="*/ 21115 h 52537"/>
                      <a:gd name="connsiteX7" fmla="*/ 10811 w 57602"/>
                      <a:gd name="connsiteY7" fmla="*/ 160 h 52537"/>
                      <a:gd name="connsiteX8" fmla="*/ 2715 w 57602"/>
                      <a:gd name="connsiteY8" fmla="*/ 1589 h 52537"/>
                      <a:gd name="connsiteX9" fmla="*/ 48 w 57602"/>
                      <a:gd name="connsiteY9" fmla="*/ 10637 h 52537"/>
                      <a:gd name="connsiteX10" fmla="*/ 23479 w 57602"/>
                      <a:gd name="connsiteY10" fmla="*/ 50357 h 52537"/>
                      <a:gd name="connsiteX11" fmla="*/ 33290 w 57602"/>
                      <a:gd name="connsiteY11" fmla="*/ 47309 h 5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602" h="52537">
                        <a:moveTo>
                          <a:pt x="33290" y="47309"/>
                        </a:moveTo>
                        <a:cubicBezTo>
                          <a:pt x="33671" y="45118"/>
                          <a:pt x="33861" y="42927"/>
                          <a:pt x="34528" y="40736"/>
                        </a:cubicBezTo>
                        <a:cubicBezTo>
                          <a:pt x="35195" y="38641"/>
                          <a:pt x="36338" y="36545"/>
                          <a:pt x="38243" y="35402"/>
                        </a:cubicBezTo>
                        <a:cubicBezTo>
                          <a:pt x="41100" y="33688"/>
                          <a:pt x="44720" y="34355"/>
                          <a:pt x="47958" y="34640"/>
                        </a:cubicBezTo>
                        <a:cubicBezTo>
                          <a:pt x="51292" y="34926"/>
                          <a:pt x="55197" y="34450"/>
                          <a:pt x="56912" y="31592"/>
                        </a:cubicBezTo>
                        <a:cubicBezTo>
                          <a:pt x="57864" y="29878"/>
                          <a:pt x="57769" y="27687"/>
                          <a:pt x="57007" y="25877"/>
                        </a:cubicBezTo>
                        <a:cubicBezTo>
                          <a:pt x="56245" y="24068"/>
                          <a:pt x="54912" y="22544"/>
                          <a:pt x="53578" y="21115"/>
                        </a:cubicBezTo>
                        <a:cubicBezTo>
                          <a:pt x="42339" y="9399"/>
                          <a:pt x="27003" y="1779"/>
                          <a:pt x="10811" y="160"/>
                        </a:cubicBezTo>
                        <a:cubicBezTo>
                          <a:pt x="8049" y="-126"/>
                          <a:pt x="4905" y="-221"/>
                          <a:pt x="2715" y="1589"/>
                        </a:cubicBezTo>
                        <a:cubicBezTo>
                          <a:pt x="143" y="3684"/>
                          <a:pt x="-143" y="7399"/>
                          <a:pt x="48" y="10637"/>
                        </a:cubicBezTo>
                        <a:cubicBezTo>
                          <a:pt x="1000" y="27306"/>
                          <a:pt x="10335" y="40736"/>
                          <a:pt x="23479" y="50357"/>
                        </a:cubicBezTo>
                        <a:cubicBezTo>
                          <a:pt x="27861" y="53690"/>
                          <a:pt x="32337" y="53595"/>
                          <a:pt x="33290" y="4730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88" name="Graphic 41">
                  <a:extLst>
                    <a:ext uri="{FF2B5EF4-FFF2-40B4-BE49-F238E27FC236}">
                      <a16:creationId xmlns:a16="http://schemas.microsoft.com/office/drawing/2014/main" id="{EF43ADFA-54B6-4A04-89B2-CB2CFF7C7B45}"/>
                    </a:ext>
                  </a:extLst>
                </p:cNvPr>
                <p:cNvGrpSpPr/>
                <p:nvPr/>
              </p:nvGrpSpPr>
              <p:grpSpPr>
                <a:xfrm>
                  <a:off x="6066281" y="3155818"/>
                  <a:ext cx="374081" cy="647597"/>
                  <a:chOff x="6066281" y="3155818"/>
                  <a:chExt cx="374081" cy="647597"/>
                </a:xfrm>
                <a:grpFill/>
              </p:grpSpPr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id="{3449B8DC-0007-48BE-941A-701ACED601E0}"/>
                      </a:ext>
                    </a:extLst>
                  </p:cNvPr>
                  <p:cNvSpPr/>
                  <p:nvPr/>
                </p:nvSpPr>
                <p:spPr>
                  <a:xfrm>
                    <a:off x="6068064" y="3157632"/>
                    <a:ext cx="63939" cy="96393"/>
                  </a:xfrm>
                  <a:custGeom>
                    <a:avLst/>
                    <a:gdLst>
                      <a:gd name="connsiteX0" fmla="*/ 40984 w 63939"/>
                      <a:gd name="connsiteY0" fmla="*/ 96393 h 96393"/>
                      <a:gd name="connsiteX1" fmla="*/ 2789 w 63939"/>
                      <a:gd name="connsiteY1" fmla="*/ 0 h 96393"/>
                      <a:gd name="connsiteX2" fmla="*/ 63940 w 63939"/>
                      <a:gd name="connsiteY2" fmla="*/ 84296 h 96393"/>
                      <a:gd name="connsiteX3" fmla="*/ 40984 w 63939"/>
                      <a:gd name="connsiteY3" fmla="*/ 96393 h 96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939" h="96393">
                        <a:moveTo>
                          <a:pt x="40984" y="96393"/>
                        </a:moveTo>
                        <a:cubicBezTo>
                          <a:pt x="40984" y="96393"/>
                          <a:pt x="-12641" y="35909"/>
                          <a:pt x="2789" y="0"/>
                        </a:cubicBezTo>
                        <a:cubicBezTo>
                          <a:pt x="29554" y="6667"/>
                          <a:pt x="49176" y="30004"/>
                          <a:pt x="63940" y="84296"/>
                        </a:cubicBezTo>
                        <a:cubicBezTo>
                          <a:pt x="53938" y="90011"/>
                          <a:pt x="40984" y="96393"/>
                          <a:pt x="40984" y="9639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id="{5522573D-4F27-480C-A7A8-0E4418852D07}"/>
                      </a:ext>
                    </a:extLst>
                  </p:cNvPr>
                  <p:cNvSpPr/>
                  <p:nvPr/>
                </p:nvSpPr>
                <p:spPr>
                  <a:xfrm>
                    <a:off x="6199087" y="3396152"/>
                    <a:ext cx="241275" cy="407263"/>
                  </a:xfrm>
                  <a:custGeom>
                    <a:avLst/>
                    <a:gdLst>
                      <a:gd name="connsiteX0" fmla="*/ 233145 w 241275"/>
                      <a:gd name="connsiteY0" fmla="*/ 405275 h 407263"/>
                      <a:gd name="connsiteX1" fmla="*/ 233145 w 241275"/>
                      <a:gd name="connsiteY1" fmla="*/ 405275 h 407263"/>
                      <a:gd name="connsiteX2" fmla="*/ 207808 w 241275"/>
                      <a:gd name="connsiteY2" fmla="*/ 396226 h 407263"/>
                      <a:gd name="connsiteX3" fmla="*/ 2925 w 241275"/>
                      <a:gd name="connsiteY3" fmla="*/ 29514 h 407263"/>
                      <a:gd name="connsiteX4" fmla="*/ 8355 w 241275"/>
                      <a:gd name="connsiteY4" fmla="*/ 1986 h 407263"/>
                      <a:gd name="connsiteX5" fmla="*/ 8355 w 241275"/>
                      <a:gd name="connsiteY5" fmla="*/ 1986 h 407263"/>
                      <a:gd name="connsiteX6" fmla="*/ 33596 w 241275"/>
                      <a:gd name="connsiteY6" fmla="*/ 11130 h 407263"/>
                      <a:gd name="connsiteX7" fmla="*/ 238193 w 241275"/>
                      <a:gd name="connsiteY7" fmla="*/ 378986 h 407263"/>
                      <a:gd name="connsiteX8" fmla="*/ 233145 w 241275"/>
                      <a:gd name="connsiteY8" fmla="*/ 405275 h 407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1275" h="407263">
                        <a:moveTo>
                          <a:pt x="233145" y="405275"/>
                        </a:moveTo>
                        <a:lnTo>
                          <a:pt x="233145" y="405275"/>
                        </a:lnTo>
                        <a:cubicBezTo>
                          <a:pt x="224763" y="410037"/>
                          <a:pt x="213428" y="405942"/>
                          <a:pt x="207808" y="396226"/>
                        </a:cubicBezTo>
                        <a:lnTo>
                          <a:pt x="2925" y="29514"/>
                        </a:lnTo>
                        <a:cubicBezTo>
                          <a:pt x="-2599" y="19703"/>
                          <a:pt x="-27" y="6749"/>
                          <a:pt x="8355" y="1986"/>
                        </a:cubicBezTo>
                        <a:lnTo>
                          <a:pt x="8355" y="1986"/>
                        </a:lnTo>
                        <a:cubicBezTo>
                          <a:pt x="16737" y="-2776"/>
                          <a:pt x="28071" y="1320"/>
                          <a:pt x="33596" y="11130"/>
                        </a:cubicBezTo>
                        <a:lnTo>
                          <a:pt x="238193" y="378986"/>
                        </a:lnTo>
                        <a:cubicBezTo>
                          <a:pt x="243813" y="388797"/>
                          <a:pt x="241527" y="400512"/>
                          <a:pt x="233145" y="40527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id="{0D3B73F9-1332-49E0-AC71-F4C30538E149}"/>
                      </a:ext>
                    </a:extLst>
                  </p:cNvPr>
                  <p:cNvSpPr/>
                  <p:nvPr/>
                </p:nvSpPr>
                <p:spPr>
                  <a:xfrm>
                    <a:off x="6100857" y="3227926"/>
                    <a:ext cx="134207" cy="201739"/>
                  </a:xfrm>
                  <a:custGeom>
                    <a:avLst/>
                    <a:gdLst>
                      <a:gd name="connsiteX0" fmla="*/ 134207 w 134207"/>
                      <a:gd name="connsiteY0" fmla="*/ 184499 h 201739"/>
                      <a:gd name="connsiteX1" fmla="*/ 103727 w 134207"/>
                      <a:gd name="connsiteY1" fmla="*/ 201740 h 201739"/>
                      <a:gd name="connsiteX2" fmla="*/ 0 w 134207"/>
                      <a:gd name="connsiteY2" fmla="*/ 15430 h 201739"/>
                      <a:gd name="connsiteX3" fmla="*/ 27146 w 134207"/>
                      <a:gd name="connsiteY3" fmla="*/ 0 h 201739"/>
                      <a:gd name="connsiteX4" fmla="*/ 134207 w 134207"/>
                      <a:gd name="connsiteY4" fmla="*/ 184499 h 201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07" h="201739">
                        <a:moveTo>
                          <a:pt x="134207" y="184499"/>
                        </a:moveTo>
                        <a:cubicBezTo>
                          <a:pt x="131540" y="183547"/>
                          <a:pt x="104584" y="197263"/>
                          <a:pt x="103727" y="201740"/>
                        </a:cubicBezTo>
                        <a:cubicBezTo>
                          <a:pt x="62103" y="141446"/>
                          <a:pt x="27146" y="79439"/>
                          <a:pt x="0" y="15430"/>
                        </a:cubicBezTo>
                        <a:cubicBezTo>
                          <a:pt x="11716" y="13335"/>
                          <a:pt x="18574" y="9430"/>
                          <a:pt x="27146" y="0"/>
                        </a:cubicBezTo>
                        <a:cubicBezTo>
                          <a:pt x="69151" y="55531"/>
                          <a:pt x="104203" y="117634"/>
                          <a:pt x="134207" y="18449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id="{30A7536D-79E5-4018-841F-9D957C564B54}"/>
                      </a:ext>
                    </a:extLst>
                  </p:cNvPr>
                  <p:cNvSpPr/>
                  <p:nvPr/>
                </p:nvSpPr>
                <p:spPr>
                  <a:xfrm>
                    <a:off x="6066281" y="3155818"/>
                    <a:ext cx="44777" cy="55354"/>
                  </a:xfrm>
                  <a:custGeom>
                    <a:avLst/>
                    <a:gdLst>
                      <a:gd name="connsiteX0" fmla="*/ 286 w 44777"/>
                      <a:gd name="connsiteY0" fmla="*/ 8101 h 55354"/>
                      <a:gd name="connsiteX1" fmla="*/ 4572 w 44777"/>
                      <a:gd name="connsiteY1" fmla="*/ 195 h 55354"/>
                      <a:gd name="connsiteX2" fmla="*/ 9430 w 44777"/>
                      <a:gd name="connsiteY2" fmla="*/ 766 h 55354"/>
                      <a:gd name="connsiteX3" fmla="*/ 37433 w 44777"/>
                      <a:gd name="connsiteY3" fmla="*/ 16578 h 55354"/>
                      <a:gd name="connsiteX4" fmla="*/ 44101 w 44777"/>
                      <a:gd name="connsiteY4" fmla="*/ 24674 h 55354"/>
                      <a:gd name="connsiteX5" fmla="*/ 42291 w 44777"/>
                      <a:gd name="connsiteY5" fmla="*/ 34485 h 55354"/>
                      <a:gd name="connsiteX6" fmla="*/ 31718 w 44777"/>
                      <a:gd name="connsiteY6" fmla="*/ 36104 h 55354"/>
                      <a:gd name="connsiteX7" fmla="*/ 21527 w 44777"/>
                      <a:gd name="connsiteY7" fmla="*/ 38962 h 55354"/>
                      <a:gd name="connsiteX8" fmla="*/ 20193 w 44777"/>
                      <a:gd name="connsiteY8" fmla="*/ 47439 h 55354"/>
                      <a:gd name="connsiteX9" fmla="*/ 16669 w 44777"/>
                      <a:gd name="connsiteY9" fmla="*/ 54868 h 55354"/>
                      <a:gd name="connsiteX10" fmla="*/ 5620 w 44777"/>
                      <a:gd name="connsiteY10" fmla="*/ 43724 h 55354"/>
                      <a:gd name="connsiteX11" fmla="*/ 286 w 44777"/>
                      <a:gd name="connsiteY11" fmla="*/ 21340 h 55354"/>
                      <a:gd name="connsiteX12" fmla="*/ 286 w 44777"/>
                      <a:gd name="connsiteY12" fmla="*/ 8101 h 55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4777" h="55354">
                        <a:moveTo>
                          <a:pt x="286" y="8101"/>
                        </a:moveTo>
                        <a:cubicBezTo>
                          <a:pt x="571" y="4957"/>
                          <a:pt x="1524" y="1147"/>
                          <a:pt x="4572" y="195"/>
                        </a:cubicBezTo>
                        <a:cubicBezTo>
                          <a:pt x="6191" y="-281"/>
                          <a:pt x="7906" y="195"/>
                          <a:pt x="9430" y="766"/>
                        </a:cubicBezTo>
                        <a:cubicBezTo>
                          <a:pt x="19621" y="4195"/>
                          <a:pt x="29242" y="9625"/>
                          <a:pt x="37433" y="16578"/>
                        </a:cubicBezTo>
                        <a:cubicBezTo>
                          <a:pt x="40100" y="18864"/>
                          <a:pt x="42767" y="21436"/>
                          <a:pt x="44101" y="24674"/>
                        </a:cubicBezTo>
                        <a:cubicBezTo>
                          <a:pt x="45339" y="28008"/>
                          <a:pt x="44958" y="32104"/>
                          <a:pt x="42291" y="34485"/>
                        </a:cubicBezTo>
                        <a:cubicBezTo>
                          <a:pt x="39434" y="36866"/>
                          <a:pt x="35338" y="36485"/>
                          <a:pt x="31718" y="36104"/>
                        </a:cubicBezTo>
                        <a:cubicBezTo>
                          <a:pt x="28099" y="35818"/>
                          <a:pt x="23717" y="36009"/>
                          <a:pt x="21527" y="38962"/>
                        </a:cubicBezTo>
                        <a:cubicBezTo>
                          <a:pt x="19812" y="41343"/>
                          <a:pt x="20193" y="44486"/>
                          <a:pt x="20193" y="47439"/>
                        </a:cubicBezTo>
                        <a:cubicBezTo>
                          <a:pt x="20193" y="50296"/>
                          <a:pt x="19336" y="53725"/>
                          <a:pt x="16669" y="54868"/>
                        </a:cubicBezTo>
                        <a:cubicBezTo>
                          <a:pt x="9811" y="57631"/>
                          <a:pt x="7334" y="47915"/>
                          <a:pt x="5620" y="43724"/>
                        </a:cubicBezTo>
                        <a:cubicBezTo>
                          <a:pt x="2762" y="36580"/>
                          <a:pt x="953" y="28960"/>
                          <a:pt x="286" y="21340"/>
                        </a:cubicBezTo>
                        <a:cubicBezTo>
                          <a:pt x="-95" y="16864"/>
                          <a:pt x="-95" y="12482"/>
                          <a:pt x="286" y="810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954" name="Graphic 41">
              <a:extLst>
                <a:ext uri="{FF2B5EF4-FFF2-40B4-BE49-F238E27FC236}">
                  <a16:creationId xmlns:a16="http://schemas.microsoft.com/office/drawing/2014/main" id="{AFD7389A-12A3-4DCF-A8F9-D2C604EC4446}"/>
                </a:ext>
              </a:extLst>
            </p:cNvPr>
            <p:cNvGrpSpPr/>
            <p:nvPr/>
          </p:nvGrpSpPr>
          <p:grpSpPr>
            <a:xfrm rot="974920">
              <a:off x="6096000" y="5455423"/>
              <a:ext cx="2252547" cy="2081013"/>
              <a:chOff x="5533993" y="2919380"/>
              <a:chExt cx="1124620" cy="1022571"/>
            </a:xfrm>
          </p:grpSpPr>
          <p:grpSp>
            <p:nvGrpSpPr>
              <p:cNvPr id="955" name="Graphic 41">
                <a:extLst>
                  <a:ext uri="{FF2B5EF4-FFF2-40B4-BE49-F238E27FC236}">
                    <a16:creationId xmlns:a16="http://schemas.microsoft.com/office/drawing/2014/main" id="{02615E08-688F-4770-8462-B3B8A052D6B4}"/>
                  </a:ext>
                </a:extLst>
              </p:cNvPr>
              <p:cNvGrpSpPr/>
              <p:nvPr/>
            </p:nvGrpSpPr>
            <p:grpSpPr>
              <a:xfrm>
                <a:off x="5533993" y="2919380"/>
                <a:ext cx="696150" cy="754633"/>
                <a:chOff x="5533993" y="2919380"/>
                <a:chExt cx="696150" cy="754633"/>
              </a:xfrm>
            </p:grpSpPr>
            <p:sp>
              <p:nvSpPr>
                <p:cNvPr id="972" name="Freeform: Shape 971">
                  <a:extLst>
                    <a:ext uri="{FF2B5EF4-FFF2-40B4-BE49-F238E27FC236}">
                      <a16:creationId xmlns:a16="http://schemas.microsoft.com/office/drawing/2014/main" id="{9F030E97-A0D3-40C6-A5DF-DF736F3F2839}"/>
                    </a:ext>
                  </a:extLst>
                </p:cNvPr>
                <p:cNvSpPr/>
                <p:nvPr/>
              </p:nvSpPr>
              <p:spPr>
                <a:xfrm>
                  <a:off x="5533993" y="2919380"/>
                  <a:ext cx="696150" cy="754633"/>
                </a:xfrm>
                <a:custGeom>
                  <a:avLst/>
                  <a:gdLst>
                    <a:gd name="connsiteX0" fmla="*/ 682022 w 696150"/>
                    <a:gd name="connsiteY0" fmla="*/ 249206 h 754633"/>
                    <a:gd name="connsiteX1" fmla="*/ 293973 w 696150"/>
                    <a:gd name="connsiteY1" fmla="*/ 730885 h 754633"/>
                    <a:gd name="connsiteX2" fmla="*/ 204343 w 696150"/>
                    <a:gd name="connsiteY2" fmla="*/ 740505 h 754633"/>
                    <a:gd name="connsiteX3" fmla="*/ 23749 w 696150"/>
                    <a:gd name="connsiteY3" fmla="*/ 594963 h 754633"/>
                    <a:gd name="connsiteX4" fmla="*/ 14129 w 696150"/>
                    <a:gd name="connsiteY4" fmla="*/ 505333 h 754633"/>
                    <a:gd name="connsiteX5" fmla="*/ 402177 w 696150"/>
                    <a:gd name="connsiteY5" fmla="*/ 23749 h 754633"/>
                    <a:gd name="connsiteX6" fmla="*/ 491807 w 696150"/>
                    <a:gd name="connsiteY6" fmla="*/ 14129 h 754633"/>
                    <a:gd name="connsiteX7" fmla="*/ 672401 w 696150"/>
                    <a:gd name="connsiteY7" fmla="*/ 159671 h 754633"/>
                    <a:gd name="connsiteX8" fmla="*/ 682022 w 696150"/>
                    <a:gd name="connsiteY8" fmla="*/ 249206 h 754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96150" h="754633">
                      <a:moveTo>
                        <a:pt x="682022" y="249206"/>
                      </a:moveTo>
                      <a:lnTo>
                        <a:pt x="293973" y="730885"/>
                      </a:lnTo>
                      <a:cubicBezTo>
                        <a:pt x="271875" y="758317"/>
                        <a:pt x="231775" y="762603"/>
                        <a:pt x="204343" y="740505"/>
                      </a:cubicBezTo>
                      <a:lnTo>
                        <a:pt x="23749" y="594963"/>
                      </a:lnTo>
                      <a:cubicBezTo>
                        <a:pt x="-3683" y="572865"/>
                        <a:pt x="-7969" y="532765"/>
                        <a:pt x="14129" y="505333"/>
                      </a:cubicBezTo>
                      <a:lnTo>
                        <a:pt x="402177" y="23749"/>
                      </a:lnTo>
                      <a:cubicBezTo>
                        <a:pt x="424275" y="-3683"/>
                        <a:pt x="464375" y="-7969"/>
                        <a:pt x="491807" y="14129"/>
                      </a:cubicBezTo>
                      <a:lnTo>
                        <a:pt x="672401" y="159671"/>
                      </a:lnTo>
                      <a:cubicBezTo>
                        <a:pt x="699833" y="181673"/>
                        <a:pt x="704120" y="221869"/>
                        <a:pt x="682022" y="249206"/>
                      </a:cubicBezTo>
                      <a:close/>
                    </a:path>
                  </a:pathLst>
                </a:custGeom>
                <a:solidFill>
                  <a:srgbClr val="DC755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973" name="Freeform: Shape 972">
                  <a:extLst>
                    <a:ext uri="{FF2B5EF4-FFF2-40B4-BE49-F238E27FC236}">
                      <a16:creationId xmlns:a16="http://schemas.microsoft.com/office/drawing/2014/main" id="{5E1C7D5F-2ED7-4E14-8062-C4851C37BA12}"/>
                    </a:ext>
                  </a:extLst>
                </p:cNvPr>
                <p:cNvSpPr/>
                <p:nvPr/>
              </p:nvSpPr>
              <p:spPr>
                <a:xfrm>
                  <a:off x="5575777" y="3374263"/>
                  <a:ext cx="148221" cy="148238"/>
                </a:xfrm>
                <a:custGeom>
                  <a:avLst/>
                  <a:gdLst>
                    <a:gd name="connsiteX0" fmla="*/ 131793 w 148221"/>
                    <a:gd name="connsiteY0" fmla="*/ 120649 h 148238"/>
                    <a:gd name="connsiteX1" fmla="*/ 27590 w 148221"/>
                    <a:gd name="connsiteY1" fmla="*/ 131889 h 148238"/>
                    <a:gd name="connsiteX2" fmla="*/ 16350 w 148221"/>
                    <a:gd name="connsiteY2" fmla="*/ 27590 h 148238"/>
                    <a:gd name="connsiteX3" fmla="*/ 120649 w 148221"/>
                    <a:gd name="connsiteY3" fmla="*/ 16350 h 148238"/>
                    <a:gd name="connsiteX4" fmla="*/ 131793 w 14822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21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463" y="41973"/>
                        <a:pt x="157511" y="88740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74" name="Freeform: Shape 973">
                  <a:extLst>
                    <a:ext uri="{FF2B5EF4-FFF2-40B4-BE49-F238E27FC236}">
                      <a16:creationId xmlns:a16="http://schemas.microsoft.com/office/drawing/2014/main" id="{39779904-99D5-4300-9402-D654C4C1102D}"/>
                    </a:ext>
                  </a:extLst>
                </p:cNvPr>
                <p:cNvSpPr/>
                <p:nvPr/>
              </p:nvSpPr>
              <p:spPr>
                <a:xfrm>
                  <a:off x="5685409" y="3238151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E9D2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75" name="Freeform: Shape 974">
                  <a:extLst>
                    <a:ext uri="{FF2B5EF4-FFF2-40B4-BE49-F238E27FC236}">
                      <a16:creationId xmlns:a16="http://schemas.microsoft.com/office/drawing/2014/main" id="{6403C747-B9EA-47DF-81BC-284CA672DCD3}"/>
                    </a:ext>
                  </a:extLst>
                </p:cNvPr>
                <p:cNvSpPr/>
                <p:nvPr/>
              </p:nvSpPr>
              <p:spPr>
                <a:xfrm>
                  <a:off x="5798947" y="3097181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171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solidFill>
                  <a:srgbClr val="FFFF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76" name="Freeform: Shape 975">
                  <a:extLst>
                    <a:ext uri="{FF2B5EF4-FFF2-40B4-BE49-F238E27FC236}">
                      <a16:creationId xmlns:a16="http://schemas.microsoft.com/office/drawing/2014/main" id="{A2F4DD1A-AABC-4855-8346-7018478ACD06}"/>
                    </a:ext>
                  </a:extLst>
                </p:cNvPr>
                <p:cNvSpPr/>
                <p:nvPr/>
              </p:nvSpPr>
              <p:spPr>
                <a:xfrm>
                  <a:off x="5914390" y="2953829"/>
                  <a:ext cx="148301" cy="148268"/>
                </a:xfrm>
                <a:custGeom>
                  <a:avLst/>
                  <a:gdLst>
                    <a:gd name="connsiteX0" fmla="*/ 131889 w 148301"/>
                    <a:gd name="connsiteY0" fmla="*/ 120649 h 148268"/>
                    <a:gd name="connsiteX1" fmla="*/ 27590 w 148301"/>
                    <a:gd name="connsiteY1" fmla="*/ 131889 h 148268"/>
                    <a:gd name="connsiteX2" fmla="*/ 16350 w 148301"/>
                    <a:gd name="connsiteY2" fmla="*/ 27590 h 148268"/>
                    <a:gd name="connsiteX3" fmla="*/ 120554 w 148301"/>
                    <a:gd name="connsiteY3" fmla="*/ 16350 h 148268"/>
                    <a:gd name="connsiteX4" fmla="*/ 131889 w 148301"/>
                    <a:gd name="connsiteY4" fmla="*/ 120649 h 14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301" h="148268">
                      <a:moveTo>
                        <a:pt x="131889" y="120649"/>
                      </a:moveTo>
                      <a:cubicBezTo>
                        <a:pt x="106266" y="152558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558" y="42068"/>
                        <a:pt x="157606" y="88836"/>
                        <a:pt x="131889" y="120649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77" name="Freeform: Shape 976">
                  <a:extLst>
                    <a:ext uri="{FF2B5EF4-FFF2-40B4-BE49-F238E27FC236}">
                      <a16:creationId xmlns:a16="http://schemas.microsoft.com/office/drawing/2014/main" id="{95D78318-B7B1-4342-962A-8194DB93DC95}"/>
                    </a:ext>
                  </a:extLst>
                </p:cNvPr>
                <p:cNvSpPr/>
                <p:nvPr/>
              </p:nvSpPr>
              <p:spPr>
                <a:xfrm>
                  <a:off x="5703316" y="3476942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78" name="Freeform: Shape 977">
                  <a:extLst>
                    <a:ext uri="{FF2B5EF4-FFF2-40B4-BE49-F238E27FC236}">
                      <a16:creationId xmlns:a16="http://schemas.microsoft.com/office/drawing/2014/main" id="{541857B6-549D-4D2A-BA59-E9B2A075C064}"/>
                    </a:ext>
                  </a:extLst>
                </p:cNvPr>
                <p:cNvSpPr/>
                <p:nvPr/>
              </p:nvSpPr>
              <p:spPr>
                <a:xfrm>
                  <a:off x="5812949" y="3341021"/>
                  <a:ext cx="148151" cy="148143"/>
                </a:xfrm>
                <a:custGeom>
                  <a:avLst/>
                  <a:gdLst>
                    <a:gd name="connsiteX0" fmla="*/ 131793 w 148151"/>
                    <a:gd name="connsiteY0" fmla="*/ 120554 h 148143"/>
                    <a:gd name="connsiteX1" fmla="*/ 27590 w 148151"/>
                    <a:gd name="connsiteY1" fmla="*/ 131793 h 148143"/>
                    <a:gd name="connsiteX2" fmla="*/ 16350 w 148151"/>
                    <a:gd name="connsiteY2" fmla="*/ 27590 h 148143"/>
                    <a:gd name="connsiteX3" fmla="*/ 120649 w 148151"/>
                    <a:gd name="connsiteY3" fmla="*/ 16350 h 148143"/>
                    <a:gd name="connsiteX4" fmla="*/ 131793 w 148151"/>
                    <a:gd name="connsiteY4" fmla="*/ 120554 h 14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51" h="148143">
                      <a:moveTo>
                        <a:pt x="131793" y="120554"/>
                      </a:moveTo>
                      <a:cubicBezTo>
                        <a:pt x="106171" y="152367"/>
                        <a:pt x="59403" y="157416"/>
                        <a:pt x="27590" y="131793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367" y="41973"/>
                        <a:pt x="157416" y="88740"/>
                        <a:pt x="131793" y="120554"/>
                      </a:cubicBezTo>
                      <a:close/>
                    </a:path>
                  </a:pathLst>
                </a:custGeom>
                <a:solidFill>
                  <a:srgbClr val="F3929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979" name="Freeform: Shape 978">
                  <a:extLst>
                    <a:ext uri="{FF2B5EF4-FFF2-40B4-BE49-F238E27FC236}">
                      <a16:creationId xmlns:a16="http://schemas.microsoft.com/office/drawing/2014/main" id="{95E4FF8B-20F8-4A4D-835D-15E5243C154B}"/>
                    </a:ext>
                  </a:extLst>
                </p:cNvPr>
                <p:cNvSpPr/>
                <p:nvPr/>
              </p:nvSpPr>
              <p:spPr>
                <a:xfrm>
                  <a:off x="5926487" y="3199955"/>
                  <a:ext cx="148173" cy="148238"/>
                </a:xfrm>
                <a:custGeom>
                  <a:avLst/>
                  <a:gdLst>
                    <a:gd name="connsiteX0" fmla="*/ 131793 w 148173"/>
                    <a:gd name="connsiteY0" fmla="*/ 120649 h 148238"/>
                    <a:gd name="connsiteX1" fmla="*/ 27590 w 148173"/>
                    <a:gd name="connsiteY1" fmla="*/ 131889 h 148238"/>
                    <a:gd name="connsiteX2" fmla="*/ 16350 w 148173"/>
                    <a:gd name="connsiteY2" fmla="*/ 27590 h 148238"/>
                    <a:gd name="connsiteX3" fmla="*/ 120554 w 148173"/>
                    <a:gd name="connsiteY3" fmla="*/ 16350 h 148238"/>
                    <a:gd name="connsiteX4" fmla="*/ 131793 w 14817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7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416" y="88836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80" name="Freeform: Shape 979">
                  <a:extLst>
                    <a:ext uri="{FF2B5EF4-FFF2-40B4-BE49-F238E27FC236}">
                      <a16:creationId xmlns:a16="http://schemas.microsoft.com/office/drawing/2014/main" id="{9D8AA3B5-77DA-49A4-A8B2-AD660EF071CE}"/>
                    </a:ext>
                  </a:extLst>
                </p:cNvPr>
                <p:cNvSpPr/>
                <p:nvPr/>
              </p:nvSpPr>
              <p:spPr>
                <a:xfrm>
                  <a:off x="6041930" y="3056604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266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1973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solidFill>
                  <a:srgbClr val="E9D2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81" name="Freeform: Shape 980">
                  <a:extLst>
                    <a:ext uri="{FF2B5EF4-FFF2-40B4-BE49-F238E27FC236}">
                      <a16:creationId xmlns:a16="http://schemas.microsoft.com/office/drawing/2014/main" id="{B0431DE3-DB59-4EDA-814C-AFD8F9487E1F}"/>
                    </a:ext>
                  </a:extLst>
                </p:cNvPr>
                <p:cNvSpPr/>
                <p:nvPr/>
              </p:nvSpPr>
              <p:spPr>
                <a:xfrm>
                  <a:off x="5856900" y="3273694"/>
                  <a:ext cx="71947" cy="60759"/>
                </a:xfrm>
                <a:custGeom>
                  <a:avLst/>
                  <a:gdLst>
                    <a:gd name="connsiteX0" fmla="*/ 40027 w 71947"/>
                    <a:gd name="connsiteY0" fmla="*/ 51959 h 60759"/>
                    <a:gd name="connsiteX1" fmla="*/ 51266 w 71947"/>
                    <a:gd name="connsiteY1" fmla="*/ 58150 h 60759"/>
                    <a:gd name="connsiteX2" fmla="*/ 63649 w 71947"/>
                    <a:gd name="connsiteY2" fmla="*/ 60532 h 60759"/>
                    <a:gd name="connsiteX3" fmla="*/ 71935 w 71947"/>
                    <a:gd name="connsiteY3" fmla="*/ 52054 h 60759"/>
                    <a:gd name="connsiteX4" fmla="*/ 64411 w 71947"/>
                    <a:gd name="connsiteY4" fmla="*/ 38624 h 60759"/>
                    <a:gd name="connsiteX5" fmla="*/ 57267 w 71947"/>
                    <a:gd name="connsiteY5" fmla="*/ 16907 h 60759"/>
                    <a:gd name="connsiteX6" fmla="*/ 43170 w 71947"/>
                    <a:gd name="connsiteY6" fmla="*/ 238 h 60759"/>
                    <a:gd name="connsiteX7" fmla="*/ 23358 w 71947"/>
                    <a:gd name="connsiteY7" fmla="*/ 9382 h 60759"/>
                    <a:gd name="connsiteX8" fmla="*/ 8594 w 71947"/>
                    <a:gd name="connsiteY8" fmla="*/ 25480 h 60759"/>
                    <a:gd name="connsiteX9" fmla="*/ 403 w 71947"/>
                    <a:gd name="connsiteY9" fmla="*/ 39767 h 60759"/>
                    <a:gd name="connsiteX10" fmla="*/ 3165 w 71947"/>
                    <a:gd name="connsiteY10" fmla="*/ 52435 h 60759"/>
                    <a:gd name="connsiteX11" fmla="*/ 13452 w 71947"/>
                    <a:gd name="connsiteY11" fmla="*/ 51102 h 60759"/>
                    <a:gd name="connsiteX12" fmla="*/ 40027 w 71947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1947" h="60759">
                      <a:moveTo>
                        <a:pt x="40027" y="51959"/>
                      </a:moveTo>
                      <a:cubicBezTo>
                        <a:pt x="43932" y="53769"/>
                        <a:pt x="47456" y="56245"/>
                        <a:pt x="51266" y="58150"/>
                      </a:cubicBezTo>
                      <a:cubicBezTo>
                        <a:pt x="55076" y="60055"/>
                        <a:pt x="59458" y="61294"/>
                        <a:pt x="63649" y="60532"/>
                      </a:cubicBezTo>
                      <a:cubicBezTo>
                        <a:pt x="67840" y="59674"/>
                        <a:pt x="71745" y="56245"/>
                        <a:pt x="71935" y="52054"/>
                      </a:cubicBezTo>
                      <a:cubicBezTo>
                        <a:pt x="72221" y="46816"/>
                        <a:pt x="67459" y="42910"/>
                        <a:pt x="64411" y="38624"/>
                      </a:cubicBezTo>
                      <a:cubicBezTo>
                        <a:pt x="60029" y="32338"/>
                        <a:pt x="59267" y="24337"/>
                        <a:pt x="57267" y="16907"/>
                      </a:cubicBezTo>
                      <a:cubicBezTo>
                        <a:pt x="55171" y="9478"/>
                        <a:pt x="50695" y="1762"/>
                        <a:pt x="43170" y="238"/>
                      </a:cubicBezTo>
                      <a:cubicBezTo>
                        <a:pt x="35740" y="-1190"/>
                        <a:pt x="28787" y="4048"/>
                        <a:pt x="23358" y="9382"/>
                      </a:cubicBezTo>
                      <a:cubicBezTo>
                        <a:pt x="18119" y="14431"/>
                        <a:pt x="13166" y="19765"/>
                        <a:pt x="8594" y="25480"/>
                      </a:cubicBezTo>
                      <a:cubicBezTo>
                        <a:pt x="5070" y="29766"/>
                        <a:pt x="1641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1929" y="47959"/>
                        <a:pt x="31740" y="48149"/>
                        <a:pt x="40027" y="51959"/>
                      </a:cubicBezTo>
                      <a:close/>
                    </a:path>
                  </a:pathLst>
                </a:custGeom>
                <a:solidFill>
                  <a:srgbClr val="444FAE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82" name="Freeform: Shape 981">
                  <a:extLst>
                    <a:ext uri="{FF2B5EF4-FFF2-40B4-BE49-F238E27FC236}">
                      <a16:creationId xmlns:a16="http://schemas.microsoft.com/office/drawing/2014/main" id="{B2AD9456-15E2-4ACA-B2DA-C33CC8477159}"/>
                    </a:ext>
                  </a:extLst>
                </p:cNvPr>
                <p:cNvSpPr/>
                <p:nvPr/>
              </p:nvSpPr>
              <p:spPr>
                <a:xfrm>
                  <a:off x="5856996" y="3271693"/>
                  <a:ext cx="72042" cy="60759"/>
                </a:xfrm>
                <a:custGeom>
                  <a:avLst/>
                  <a:gdLst>
                    <a:gd name="connsiteX0" fmla="*/ 40122 w 72042"/>
                    <a:gd name="connsiteY0" fmla="*/ 51959 h 60759"/>
                    <a:gd name="connsiteX1" fmla="*/ 51361 w 72042"/>
                    <a:gd name="connsiteY1" fmla="*/ 58150 h 60759"/>
                    <a:gd name="connsiteX2" fmla="*/ 63744 w 72042"/>
                    <a:gd name="connsiteY2" fmla="*/ 60532 h 60759"/>
                    <a:gd name="connsiteX3" fmla="*/ 72031 w 72042"/>
                    <a:gd name="connsiteY3" fmla="*/ 52054 h 60759"/>
                    <a:gd name="connsiteX4" fmla="*/ 64506 w 72042"/>
                    <a:gd name="connsiteY4" fmla="*/ 38624 h 60759"/>
                    <a:gd name="connsiteX5" fmla="*/ 57362 w 72042"/>
                    <a:gd name="connsiteY5" fmla="*/ 16907 h 60759"/>
                    <a:gd name="connsiteX6" fmla="*/ 43265 w 72042"/>
                    <a:gd name="connsiteY6" fmla="*/ 238 h 60759"/>
                    <a:gd name="connsiteX7" fmla="*/ 23358 w 72042"/>
                    <a:gd name="connsiteY7" fmla="*/ 9382 h 60759"/>
                    <a:gd name="connsiteX8" fmla="*/ 8499 w 72042"/>
                    <a:gd name="connsiteY8" fmla="*/ 25480 h 60759"/>
                    <a:gd name="connsiteX9" fmla="*/ 403 w 72042"/>
                    <a:gd name="connsiteY9" fmla="*/ 39767 h 60759"/>
                    <a:gd name="connsiteX10" fmla="*/ 3165 w 72042"/>
                    <a:gd name="connsiteY10" fmla="*/ 52435 h 60759"/>
                    <a:gd name="connsiteX11" fmla="*/ 13452 w 72042"/>
                    <a:gd name="connsiteY11" fmla="*/ 51102 h 60759"/>
                    <a:gd name="connsiteX12" fmla="*/ 40122 w 72042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2042" h="60759">
                      <a:moveTo>
                        <a:pt x="40122" y="51959"/>
                      </a:moveTo>
                      <a:cubicBezTo>
                        <a:pt x="44027" y="53769"/>
                        <a:pt x="47551" y="56245"/>
                        <a:pt x="51361" y="58150"/>
                      </a:cubicBezTo>
                      <a:cubicBezTo>
                        <a:pt x="55171" y="60055"/>
                        <a:pt x="59553" y="61294"/>
                        <a:pt x="63744" y="60532"/>
                      </a:cubicBezTo>
                      <a:cubicBezTo>
                        <a:pt x="67935" y="59674"/>
                        <a:pt x="71840" y="56245"/>
                        <a:pt x="72031" y="52054"/>
                      </a:cubicBezTo>
                      <a:cubicBezTo>
                        <a:pt x="72316" y="46816"/>
                        <a:pt x="67554" y="42910"/>
                        <a:pt x="64506" y="38624"/>
                      </a:cubicBezTo>
                      <a:cubicBezTo>
                        <a:pt x="60124" y="32338"/>
                        <a:pt x="59362" y="24337"/>
                        <a:pt x="57362" y="16907"/>
                      </a:cubicBezTo>
                      <a:cubicBezTo>
                        <a:pt x="55267" y="9478"/>
                        <a:pt x="50790" y="1667"/>
                        <a:pt x="43265" y="238"/>
                      </a:cubicBezTo>
                      <a:cubicBezTo>
                        <a:pt x="35836" y="-1190"/>
                        <a:pt x="28882" y="4048"/>
                        <a:pt x="23358" y="9382"/>
                      </a:cubicBezTo>
                      <a:cubicBezTo>
                        <a:pt x="18119" y="14431"/>
                        <a:pt x="13166" y="19860"/>
                        <a:pt x="8499" y="25480"/>
                      </a:cubicBezTo>
                      <a:cubicBezTo>
                        <a:pt x="4975" y="29766"/>
                        <a:pt x="1546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2024" y="47959"/>
                        <a:pt x="31835" y="48149"/>
                        <a:pt x="40122" y="51959"/>
                      </a:cubicBezTo>
                      <a:close/>
                    </a:path>
                  </a:pathLst>
                </a:custGeom>
                <a:solidFill>
                  <a:srgbClr val="F3929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83" name="Freeform: Shape 982">
                  <a:extLst>
                    <a:ext uri="{FF2B5EF4-FFF2-40B4-BE49-F238E27FC236}">
                      <a16:creationId xmlns:a16="http://schemas.microsoft.com/office/drawing/2014/main" id="{2C134368-1970-45B3-B18E-CB0346E91FC4}"/>
                    </a:ext>
                  </a:extLst>
                </p:cNvPr>
                <p:cNvSpPr/>
                <p:nvPr/>
              </p:nvSpPr>
              <p:spPr>
                <a:xfrm>
                  <a:off x="5878042" y="3275485"/>
                  <a:ext cx="38411" cy="34927"/>
                </a:xfrm>
                <a:custGeom>
                  <a:avLst/>
                  <a:gdLst>
                    <a:gd name="connsiteX0" fmla="*/ 10408 w 38411"/>
                    <a:gd name="connsiteY0" fmla="*/ 2447 h 34927"/>
                    <a:gd name="connsiteX1" fmla="*/ 18123 w 38411"/>
                    <a:gd name="connsiteY1" fmla="*/ 66 h 34927"/>
                    <a:gd name="connsiteX2" fmla="*/ 24791 w 38411"/>
                    <a:gd name="connsiteY2" fmla="*/ 5305 h 34927"/>
                    <a:gd name="connsiteX3" fmla="*/ 29458 w 38411"/>
                    <a:gd name="connsiteY3" fmla="*/ 21402 h 34927"/>
                    <a:gd name="connsiteX4" fmla="*/ 38411 w 38411"/>
                    <a:gd name="connsiteY4" fmla="*/ 34927 h 34927"/>
                    <a:gd name="connsiteX5" fmla="*/ 25076 w 38411"/>
                    <a:gd name="connsiteY5" fmla="*/ 27879 h 34927"/>
                    <a:gd name="connsiteX6" fmla="*/ 20028 w 38411"/>
                    <a:gd name="connsiteY6" fmla="*/ 19592 h 34927"/>
                    <a:gd name="connsiteX7" fmla="*/ 13170 w 38411"/>
                    <a:gd name="connsiteY7" fmla="*/ 13115 h 34927"/>
                    <a:gd name="connsiteX8" fmla="*/ 6217 w 38411"/>
                    <a:gd name="connsiteY8" fmla="*/ 12925 h 34927"/>
                    <a:gd name="connsiteX9" fmla="*/ 407 w 38411"/>
                    <a:gd name="connsiteY9" fmla="*/ 13591 h 34927"/>
                    <a:gd name="connsiteX10" fmla="*/ 10408 w 38411"/>
                    <a:gd name="connsiteY10" fmla="*/ 2447 h 34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411" h="34927">
                      <a:moveTo>
                        <a:pt x="10408" y="2447"/>
                      </a:moveTo>
                      <a:cubicBezTo>
                        <a:pt x="12694" y="1018"/>
                        <a:pt x="15456" y="-315"/>
                        <a:pt x="18123" y="66"/>
                      </a:cubicBezTo>
                      <a:cubicBezTo>
                        <a:pt x="21076" y="542"/>
                        <a:pt x="23362" y="2828"/>
                        <a:pt x="24791" y="5305"/>
                      </a:cubicBezTo>
                      <a:cubicBezTo>
                        <a:pt x="27648" y="10162"/>
                        <a:pt x="28124" y="15973"/>
                        <a:pt x="29458" y="21402"/>
                      </a:cubicBezTo>
                      <a:cubicBezTo>
                        <a:pt x="30696" y="26831"/>
                        <a:pt x="33268" y="32546"/>
                        <a:pt x="38411" y="34927"/>
                      </a:cubicBezTo>
                      <a:cubicBezTo>
                        <a:pt x="33268" y="34546"/>
                        <a:pt x="28315" y="31879"/>
                        <a:pt x="25076" y="27879"/>
                      </a:cubicBezTo>
                      <a:cubicBezTo>
                        <a:pt x="23076" y="25307"/>
                        <a:pt x="21743" y="22354"/>
                        <a:pt x="20028" y="19592"/>
                      </a:cubicBezTo>
                      <a:cubicBezTo>
                        <a:pt x="18409" y="16830"/>
                        <a:pt x="16123" y="14258"/>
                        <a:pt x="13170" y="13115"/>
                      </a:cubicBezTo>
                      <a:cubicBezTo>
                        <a:pt x="10979" y="12258"/>
                        <a:pt x="8503" y="12353"/>
                        <a:pt x="6217" y="12925"/>
                      </a:cubicBezTo>
                      <a:cubicBezTo>
                        <a:pt x="4598" y="13306"/>
                        <a:pt x="1740" y="15401"/>
                        <a:pt x="407" y="13591"/>
                      </a:cubicBezTo>
                      <a:cubicBezTo>
                        <a:pt x="-2165" y="10448"/>
                        <a:pt x="8217" y="3781"/>
                        <a:pt x="10408" y="2447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956" name="Graphic 41">
                <a:extLst>
                  <a:ext uri="{FF2B5EF4-FFF2-40B4-BE49-F238E27FC236}">
                    <a16:creationId xmlns:a16="http://schemas.microsoft.com/office/drawing/2014/main" id="{F7EE3E84-B0B8-43C7-A049-ABC2682DBDD7}"/>
                  </a:ext>
                </a:extLst>
              </p:cNvPr>
              <p:cNvGrpSpPr/>
              <p:nvPr/>
            </p:nvGrpSpPr>
            <p:grpSpPr>
              <a:xfrm>
                <a:off x="5927264" y="3155818"/>
                <a:ext cx="731349" cy="786133"/>
                <a:chOff x="5927264" y="3155818"/>
                <a:chExt cx="731349" cy="786133"/>
              </a:xfrm>
            </p:grpSpPr>
            <p:grpSp>
              <p:nvGrpSpPr>
                <p:cNvPr id="957" name="Graphic 41">
                  <a:extLst>
                    <a:ext uri="{FF2B5EF4-FFF2-40B4-BE49-F238E27FC236}">
                      <a16:creationId xmlns:a16="http://schemas.microsoft.com/office/drawing/2014/main" id="{1AABBA80-EAB1-4D0E-AAE1-4D8245954355}"/>
                    </a:ext>
                  </a:extLst>
                </p:cNvPr>
                <p:cNvGrpSpPr/>
                <p:nvPr/>
              </p:nvGrpSpPr>
              <p:grpSpPr>
                <a:xfrm>
                  <a:off x="6018094" y="3335962"/>
                  <a:ext cx="640519" cy="361519"/>
                  <a:chOff x="6018094" y="3335962"/>
                  <a:chExt cx="640519" cy="361519"/>
                </a:xfrm>
              </p:grpSpPr>
              <p:sp>
                <p:nvSpPr>
                  <p:cNvPr id="968" name="Freeform: Shape 967">
                    <a:extLst>
                      <a:ext uri="{FF2B5EF4-FFF2-40B4-BE49-F238E27FC236}">
                        <a16:creationId xmlns:a16="http://schemas.microsoft.com/office/drawing/2014/main" id="{9E888762-0A20-45AF-93C9-C56008FAA074}"/>
                      </a:ext>
                    </a:extLst>
                  </p:cNvPr>
                  <p:cNvSpPr/>
                  <p:nvPr/>
                </p:nvSpPr>
                <p:spPr>
                  <a:xfrm>
                    <a:off x="6026467" y="3340459"/>
                    <a:ext cx="96392" cy="64727"/>
                  </a:xfrm>
                  <a:custGeom>
                    <a:avLst/>
                    <a:gdLst>
                      <a:gd name="connsiteX0" fmla="*/ 83153 w 96392"/>
                      <a:gd name="connsiteY0" fmla="*/ 64728 h 64727"/>
                      <a:gd name="connsiteX1" fmla="*/ 0 w 96392"/>
                      <a:gd name="connsiteY1" fmla="*/ 2815 h 64727"/>
                      <a:gd name="connsiteX2" fmla="*/ 96393 w 96392"/>
                      <a:gd name="connsiteY2" fmla="*/ 42344 h 64727"/>
                      <a:gd name="connsiteX3" fmla="*/ 83153 w 96392"/>
                      <a:gd name="connsiteY3" fmla="*/ 64728 h 64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392" h="64727">
                        <a:moveTo>
                          <a:pt x="83153" y="64728"/>
                        </a:moveTo>
                        <a:cubicBezTo>
                          <a:pt x="83153" y="64728"/>
                          <a:pt x="5715" y="41487"/>
                          <a:pt x="0" y="2815"/>
                        </a:cubicBezTo>
                        <a:cubicBezTo>
                          <a:pt x="26194" y="-5567"/>
                          <a:pt x="55245" y="3958"/>
                          <a:pt x="96393" y="42344"/>
                        </a:cubicBezTo>
                        <a:cubicBezTo>
                          <a:pt x="90773" y="52536"/>
                          <a:pt x="83153" y="64728"/>
                          <a:pt x="83153" y="64728"/>
                        </a:cubicBezTo>
                        <a:close/>
                      </a:path>
                    </a:pathLst>
                  </a:custGeom>
                  <a:solidFill>
                    <a:srgbClr val="80261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9" name="Freeform: Shape 968">
                    <a:extLst>
                      <a:ext uri="{FF2B5EF4-FFF2-40B4-BE49-F238E27FC236}">
                        <a16:creationId xmlns:a16="http://schemas.microsoft.com/office/drawing/2014/main" id="{338A0426-3C20-4726-AE67-AE37F89AEB82}"/>
                      </a:ext>
                    </a:extLst>
                  </p:cNvPr>
                  <p:cNvSpPr/>
                  <p:nvPr/>
                </p:nvSpPr>
                <p:spPr>
                  <a:xfrm>
                    <a:off x="6265221" y="3464957"/>
                    <a:ext cx="393392" cy="232523"/>
                  </a:xfrm>
                  <a:custGeom>
                    <a:avLst/>
                    <a:gdLst>
                      <a:gd name="connsiteX0" fmla="*/ 391229 w 393392"/>
                      <a:gd name="connsiteY0" fmla="*/ 223408 h 232523"/>
                      <a:gd name="connsiteX1" fmla="*/ 367512 w 393392"/>
                      <a:gd name="connsiteY1" fmla="*/ 230361 h 232523"/>
                      <a:gd name="connsiteX2" fmla="*/ 2990 w 393392"/>
                      <a:gd name="connsiteY2" fmla="*/ 31098 h 232523"/>
                      <a:gd name="connsiteX3" fmla="*/ 3752 w 393392"/>
                      <a:gd name="connsiteY3" fmla="*/ 11000 h 232523"/>
                      <a:gd name="connsiteX4" fmla="*/ 3752 w 393392"/>
                      <a:gd name="connsiteY4" fmla="*/ 11000 h 232523"/>
                      <a:gd name="connsiteX5" fmla="*/ 19564 w 393392"/>
                      <a:gd name="connsiteY5" fmla="*/ 618 h 232523"/>
                      <a:gd name="connsiteX6" fmla="*/ 384276 w 393392"/>
                      <a:gd name="connsiteY6" fmla="*/ 199595 h 232523"/>
                      <a:gd name="connsiteX7" fmla="*/ 391229 w 393392"/>
                      <a:gd name="connsiteY7" fmla="*/ 223408 h 232523"/>
                      <a:gd name="connsiteX8" fmla="*/ 391229 w 393392"/>
                      <a:gd name="connsiteY8" fmla="*/ 223408 h 232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3392" h="232523">
                        <a:moveTo>
                          <a:pt x="391229" y="223408"/>
                        </a:moveTo>
                        <a:cubicBezTo>
                          <a:pt x="386562" y="231885"/>
                          <a:pt x="375989" y="235028"/>
                          <a:pt x="367512" y="230361"/>
                        </a:cubicBezTo>
                        <a:lnTo>
                          <a:pt x="2990" y="31098"/>
                        </a:lnTo>
                        <a:cubicBezTo>
                          <a:pt x="-1296" y="28716"/>
                          <a:pt x="-915" y="19477"/>
                          <a:pt x="3752" y="11000"/>
                        </a:cubicBezTo>
                        <a:lnTo>
                          <a:pt x="3752" y="11000"/>
                        </a:lnTo>
                        <a:cubicBezTo>
                          <a:pt x="8420" y="2523"/>
                          <a:pt x="15373" y="-1668"/>
                          <a:pt x="19564" y="618"/>
                        </a:cubicBezTo>
                        <a:lnTo>
                          <a:pt x="384276" y="199595"/>
                        </a:lnTo>
                        <a:cubicBezTo>
                          <a:pt x="392753" y="204262"/>
                          <a:pt x="395897" y="214930"/>
                          <a:pt x="391229" y="223408"/>
                        </a:cubicBezTo>
                        <a:lnTo>
                          <a:pt x="391229" y="223408"/>
                        </a:lnTo>
                        <a:close/>
                      </a:path>
                    </a:pathLst>
                  </a:custGeom>
                  <a:solidFill>
                    <a:srgbClr val="FFD7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70" name="Freeform: Shape 969">
                    <a:extLst>
                      <a:ext uri="{FF2B5EF4-FFF2-40B4-BE49-F238E27FC236}">
                        <a16:creationId xmlns:a16="http://schemas.microsoft.com/office/drawing/2014/main" id="{86838279-84CD-46CE-838A-C70586C94201}"/>
                      </a:ext>
                    </a:extLst>
                  </p:cNvPr>
                  <p:cNvSpPr/>
                  <p:nvPr/>
                </p:nvSpPr>
                <p:spPr>
                  <a:xfrm>
                    <a:off x="6097047" y="3372992"/>
                    <a:ext cx="222885" cy="142208"/>
                  </a:xfrm>
                  <a:custGeom>
                    <a:avLst/>
                    <a:gdLst>
                      <a:gd name="connsiteX0" fmla="*/ 222885 w 222885"/>
                      <a:gd name="connsiteY0" fmla="*/ 111538 h 142208"/>
                      <a:gd name="connsiteX1" fmla="*/ 206026 w 222885"/>
                      <a:gd name="connsiteY1" fmla="*/ 142208 h 142208"/>
                      <a:gd name="connsiteX2" fmla="*/ 0 w 222885"/>
                      <a:gd name="connsiteY2" fmla="*/ 27432 h 142208"/>
                      <a:gd name="connsiteX3" fmla="*/ 15049 w 222885"/>
                      <a:gd name="connsiteY3" fmla="*/ 0 h 142208"/>
                      <a:gd name="connsiteX4" fmla="*/ 222885 w 222885"/>
                      <a:gd name="connsiteY4" fmla="*/ 111538 h 142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885" h="142208">
                        <a:moveTo>
                          <a:pt x="222885" y="111538"/>
                        </a:moveTo>
                        <a:cubicBezTo>
                          <a:pt x="219932" y="112014"/>
                          <a:pt x="204121" y="137827"/>
                          <a:pt x="206026" y="142208"/>
                        </a:cubicBezTo>
                        <a:cubicBezTo>
                          <a:pt x="132112" y="109061"/>
                          <a:pt x="63151" y="71057"/>
                          <a:pt x="0" y="27432"/>
                        </a:cubicBezTo>
                        <a:cubicBezTo>
                          <a:pt x="9239" y="19717"/>
                          <a:pt x="12954" y="12764"/>
                          <a:pt x="15049" y="0"/>
                        </a:cubicBezTo>
                        <a:cubicBezTo>
                          <a:pt x="86296" y="28670"/>
                          <a:pt x="155353" y="66770"/>
                          <a:pt x="222885" y="111538"/>
                        </a:cubicBezTo>
                        <a:close/>
                      </a:path>
                    </a:pathLst>
                  </a:custGeom>
                  <a:solidFill>
                    <a:srgbClr val="288A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71" name="Freeform: Shape 970">
                    <a:extLst>
                      <a:ext uri="{FF2B5EF4-FFF2-40B4-BE49-F238E27FC236}">
                        <a16:creationId xmlns:a16="http://schemas.microsoft.com/office/drawing/2014/main" id="{161EFDDD-7F18-436B-87CF-4CCC775F8954}"/>
                      </a:ext>
                    </a:extLst>
                  </p:cNvPr>
                  <p:cNvSpPr/>
                  <p:nvPr/>
                </p:nvSpPr>
                <p:spPr>
                  <a:xfrm>
                    <a:off x="6018094" y="3335962"/>
                    <a:ext cx="62001" cy="45973"/>
                  </a:xfrm>
                  <a:custGeom>
                    <a:avLst/>
                    <a:gdLst>
                      <a:gd name="connsiteX0" fmla="*/ 44187 w 62001"/>
                      <a:gd name="connsiteY0" fmla="*/ 39316 h 45973"/>
                      <a:gd name="connsiteX1" fmla="*/ 43330 w 62001"/>
                      <a:gd name="connsiteY1" fmla="*/ 32744 h 45973"/>
                      <a:gd name="connsiteX2" fmla="*/ 45330 w 62001"/>
                      <a:gd name="connsiteY2" fmla="*/ 26553 h 45973"/>
                      <a:gd name="connsiteX3" fmla="*/ 54379 w 62001"/>
                      <a:gd name="connsiteY3" fmla="*/ 22838 h 45973"/>
                      <a:gd name="connsiteX4" fmla="*/ 61903 w 62001"/>
                      <a:gd name="connsiteY4" fmla="*/ 17218 h 45973"/>
                      <a:gd name="connsiteX5" fmla="*/ 60189 w 62001"/>
                      <a:gd name="connsiteY5" fmla="*/ 11789 h 45973"/>
                      <a:gd name="connsiteX6" fmla="*/ 55522 w 62001"/>
                      <a:gd name="connsiteY6" fmla="*/ 8265 h 45973"/>
                      <a:gd name="connsiteX7" fmla="*/ 8373 w 62001"/>
                      <a:gd name="connsiteY7" fmla="*/ 1407 h 45973"/>
                      <a:gd name="connsiteX8" fmla="*/ 1039 w 62001"/>
                      <a:gd name="connsiteY8" fmla="*/ 5312 h 45973"/>
                      <a:gd name="connsiteX9" fmla="*/ 1324 w 62001"/>
                      <a:gd name="connsiteY9" fmla="*/ 14742 h 45973"/>
                      <a:gd name="connsiteX10" fmla="*/ 35805 w 62001"/>
                      <a:gd name="connsiteY10" fmla="*/ 45317 h 45973"/>
                      <a:gd name="connsiteX11" fmla="*/ 44187 w 62001"/>
                      <a:gd name="connsiteY11" fmla="*/ 39316 h 4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001" h="45973">
                        <a:moveTo>
                          <a:pt x="44187" y="39316"/>
                        </a:moveTo>
                        <a:cubicBezTo>
                          <a:pt x="43806" y="37125"/>
                          <a:pt x="43330" y="34935"/>
                          <a:pt x="43330" y="32744"/>
                        </a:cubicBezTo>
                        <a:cubicBezTo>
                          <a:pt x="43330" y="30553"/>
                          <a:pt x="43806" y="28267"/>
                          <a:pt x="45330" y="26553"/>
                        </a:cubicBezTo>
                        <a:cubicBezTo>
                          <a:pt x="47521" y="24076"/>
                          <a:pt x="51140" y="23600"/>
                          <a:pt x="54379" y="22838"/>
                        </a:cubicBezTo>
                        <a:cubicBezTo>
                          <a:pt x="57617" y="22076"/>
                          <a:pt x="61237" y="20457"/>
                          <a:pt x="61903" y="17218"/>
                        </a:cubicBezTo>
                        <a:cubicBezTo>
                          <a:pt x="62284" y="15313"/>
                          <a:pt x="61522" y="13313"/>
                          <a:pt x="60189" y="11789"/>
                        </a:cubicBezTo>
                        <a:cubicBezTo>
                          <a:pt x="58951" y="10265"/>
                          <a:pt x="57141" y="9217"/>
                          <a:pt x="55522" y="8265"/>
                        </a:cubicBezTo>
                        <a:cubicBezTo>
                          <a:pt x="41234" y="549"/>
                          <a:pt x="24280" y="-1832"/>
                          <a:pt x="8373" y="1407"/>
                        </a:cubicBezTo>
                        <a:cubicBezTo>
                          <a:pt x="5611" y="1978"/>
                          <a:pt x="2658" y="2931"/>
                          <a:pt x="1039" y="5312"/>
                        </a:cubicBezTo>
                        <a:cubicBezTo>
                          <a:pt x="-771" y="8074"/>
                          <a:pt x="86" y="11694"/>
                          <a:pt x="1324" y="14742"/>
                        </a:cubicBezTo>
                        <a:cubicBezTo>
                          <a:pt x="7325" y="30363"/>
                          <a:pt x="20374" y="40173"/>
                          <a:pt x="35805" y="45317"/>
                        </a:cubicBezTo>
                        <a:cubicBezTo>
                          <a:pt x="40948" y="47031"/>
                          <a:pt x="45235" y="45507"/>
                          <a:pt x="44187" y="39316"/>
                        </a:cubicBezTo>
                        <a:close/>
                      </a:path>
                    </a:pathLst>
                  </a:custGeom>
                  <a:solidFill>
                    <a:srgbClr val="EDB86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58" name="Graphic 41">
                  <a:extLst>
                    <a:ext uri="{FF2B5EF4-FFF2-40B4-BE49-F238E27FC236}">
                      <a16:creationId xmlns:a16="http://schemas.microsoft.com/office/drawing/2014/main" id="{C520C006-C3D4-44FC-A948-378770BF75DE}"/>
                    </a:ext>
                  </a:extLst>
                </p:cNvPr>
                <p:cNvGrpSpPr/>
                <p:nvPr/>
              </p:nvGrpSpPr>
              <p:grpSpPr>
                <a:xfrm>
                  <a:off x="5927264" y="3324350"/>
                  <a:ext cx="588244" cy="617601"/>
                  <a:chOff x="5927264" y="3324350"/>
                  <a:chExt cx="588244" cy="617601"/>
                </a:xfrm>
              </p:grpSpPr>
              <p:sp>
                <p:nvSpPr>
                  <p:cNvPr id="964" name="Freeform: Shape 963">
                    <a:extLst>
                      <a:ext uri="{FF2B5EF4-FFF2-40B4-BE49-F238E27FC236}">
                        <a16:creationId xmlns:a16="http://schemas.microsoft.com/office/drawing/2014/main" id="{4BC28561-EAB2-43A8-8B81-9D7FE696AF14}"/>
                      </a:ext>
                    </a:extLst>
                  </p:cNvPr>
                  <p:cNvSpPr/>
                  <p:nvPr/>
                </p:nvSpPr>
                <p:spPr>
                  <a:xfrm>
                    <a:off x="5935917" y="3330320"/>
                    <a:ext cx="79977" cy="84486"/>
                  </a:xfrm>
                  <a:custGeom>
                    <a:avLst/>
                    <a:gdLst>
                      <a:gd name="connsiteX0" fmla="*/ 60546 w 79977"/>
                      <a:gd name="connsiteY0" fmla="*/ 84487 h 84486"/>
                      <a:gd name="connsiteX1" fmla="*/ 444 w 79977"/>
                      <a:gd name="connsiteY1" fmla="*/ 0 h 84486"/>
                      <a:gd name="connsiteX2" fmla="*/ 79977 w 79977"/>
                      <a:gd name="connsiteY2" fmla="*/ 67247 h 84486"/>
                      <a:gd name="connsiteX3" fmla="*/ 60546 w 79977"/>
                      <a:gd name="connsiteY3" fmla="*/ 84487 h 84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977" h="84486">
                        <a:moveTo>
                          <a:pt x="60546" y="84487"/>
                        </a:moveTo>
                        <a:cubicBezTo>
                          <a:pt x="60546" y="84487"/>
                          <a:pt x="-6033" y="38481"/>
                          <a:pt x="444" y="0"/>
                        </a:cubicBezTo>
                        <a:cubicBezTo>
                          <a:pt x="27971" y="0"/>
                          <a:pt x="52641" y="18002"/>
                          <a:pt x="79977" y="67247"/>
                        </a:cubicBezTo>
                        <a:cubicBezTo>
                          <a:pt x="71500" y="75152"/>
                          <a:pt x="60546" y="84487"/>
                          <a:pt x="60546" y="84487"/>
                        </a:cubicBezTo>
                        <a:close/>
                      </a:path>
                    </a:pathLst>
                  </a:custGeom>
                  <a:solidFill>
                    <a:srgbClr val="80261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5" name="Freeform: Shape 964">
                    <a:extLst>
                      <a:ext uri="{FF2B5EF4-FFF2-40B4-BE49-F238E27FC236}">
                        <a16:creationId xmlns:a16="http://schemas.microsoft.com/office/drawing/2014/main" id="{BEF42589-6BEF-49A5-A3AA-3A9EAF77B72E}"/>
                      </a:ext>
                    </a:extLst>
                  </p:cNvPr>
                  <p:cNvSpPr/>
                  <p:nvPr/>
                </p:nvSpPr>
                <p:spPr>
                  <a:xfrm>
                    <a:off x="6118785" y="3524955"/>
                    <a:ext cx="396723" cy="416996"/>
                  </a:xfrm>
                  <a:custGeom>
                    <a:avLst/>
                    <a:gdLst>
                      <a:gd name="connsiteX0" fmla="*/ 389457 w 396723"/>
                      <a:gd name="connsiteY0" fmla="*/ 410488 h 416996"/>
                      <a:gd name="connsiteX1" fmla="*/ 389457 w 396723"/>
                      <a:gd name="connsiteY1" fmla="*/ 410488 h 416996"/>
                      <a:gd name="connsiteX2" fmla="*/ 369264 w 396723"/>
                      <a:gd name="connsiteY2" fmla="*/ 414679 h 416996"/>
                      <a:gd name="connsiteX3" fmla="*/ 1980 w 396723"/>
                      <a:gd name="connsiteY3" fmla="*/ 26440 h 416996"/>
                      <a:gd name="connsiteX4" fmla="*/ 7409 w 396723"/>
                      <a:gd name="connsiteY4" fmla="*/ 6056 h 416996"/>
                      <a:gd name="connsiteX5" fmla="*/ 7409 w 396723"/>
                      <a:gd name="connsiteY5" fmla="*/ 6056 h 416996"/>
                      <a:gd name="connsiteX6" fmla="*/ 27126 w 396723"/>
                      <a:gd name="connsiteY6" fmla="*/ 2532 h 416996"/>
                      <a:gd name="connsiteX7" fmla="*/ 394695 w 396723"/>
                      <a:gd name="connsiteY7" fmla="*/ 390581 h 416996"/>
                      <a:gd name="connsiteX8" fmla="*/ 389457 w 396723"/>
                      <a:gd name="connsiteY8" fmla="*/ 410488 h 416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6723" h="416996">
                        <a:moveTo>
                          <a:pt x="389457" y="410488"/>
                        </a:moveTo>
                        <a:lnTo>
                          <a:pt x="389457" y="410488"/>
                        </a:lnTo>
                        <a:cubicBezTo>
                          <a:pt x="382408" y="417155"/>
                          <a:pt x="373359" y="418965"/>
                          <a:pt x="369264" y="414679"/>
                        </a:cubicBezTo>
                        <a:lnTo>
                          <a:pt x="1980" y="26440"/>
                        </a:lnTo>
                        <a:cubicBezTo>
                          <a:pt x="-2116" y="22058"/>
                          <a:pt x="360" y="12629"/>
                          <a:pt x="7409" y="6056"/>
                        </a:cubicBezTo>
                        <a:lnTo>
                          <a:pt x="7409" y="6056"/>
                        </a:lnTo>
                        <a:cubicBezTo>
                          <a:pt x="14457" y="-611"/>
                          <a:pt x="23030" y="-1754"/>
                          <a:pt x="27126" y="2532"/>
                        </a:cubicBezTo>
                        <a:lnTo>
                          <a:pt x="394695" y="390581"/>
                        </a:lnTo>
                        <a:cubicBezTo>
                          <a:pt x="398791" y="394962"/>
                          <a:pt x="396505" y="403916"/>
                          <a:pt x="389457" y="410488"/>
                        </a:cubicBezTo>
                        <a:close/>
                      </a:path>
                    </a:pathLst>
                  </a:custGeom>
                  <a:solidFill>
                    <a:srgbClr val="FFD7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6" name="Freeform: Shape 965">
                    <a:extLst>
                      <a:ext uri="{FF2B5EF4-FFF2-40B4-BE49-F238E27FC236}">
                        <a16:creationId xmlns:a16="http://schemas.microsoft.com/office/drawing/2014/main" id="{76BC6D6A-4B55-4DA8-A148-EBF139FFCECA}"/>
                      </a:ext>
                    </a:extLst>
                  </p:cNvPr>
                  <p:cNvSpPr/>
                  <p:nvPr/>
                </p:nvSpPr>
                <p:spPr>
                  <a:xfrm>
                    <a:off x="5985795" y="3384898"/>
                    <a:ext cx="186308" cy="194024"/>
                  </a:xfrm>
                  <a:custGeom>
                    <a:avLst/>
                    <a:gdLst>
                      <a:gd name="connsiteX0" fmla="*/ 186309 w 186308"/>
                      <a:gd name="connsiteY0" fmla="*/ 170021 h 194024"/>
                      <a:gd name="connsiteX1" fmla="*/ 160877 w 186308"/>
                      <a:gd name="connsiteY1" fmla="*/ 194024 h 194024"/>
                      <a:gd name="connsiteX2" fmla="*/ 0 w 186308"/>
                      <a:gd name="connsiteY2" fmla="*/ 21431 h 194024"/>
                      <a:gd name="connsiteX3" fmla="*/ 22670 w 186308"/>
                      <a:gd name="connsiteY3" fmla="*/ 0 h 194024"/>
                      <a:gd name="connsiteX4" fmla="*/ 186309 w 186308"/>
                      <a:gd name="connsiteY4" fmla="*/ 170021 h 194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308" h="194024">
                        <a:moveTo>
                          <a:pt x="186309" y="170021"/>
                        </a:moveTo>
                        <a:cubicBezTo>
                          <a:pt x="183356" y="169545"/>
                          <a:pt x="160401" y="189262"/>
                          <a:pt x="160877" y="194024"/>
                        </a:cubicBezTo>
                        <a:cubicBezTo>
                          <a:pt x="100679" y="139732"/>
                          <a:pt x="46768" y="82391"/>
                          <a:pt x="0" y="21431"/>
                        </a:cubicBezTo>
                        <a:cubicBezTo>
                          <a:pt x="11144" y="16859"/>
                          <a:pt x="16859" y="11430"/>
                          <a:pt x="22670" y="0"/>
                        </a:cubicBezTo>
                        <a:cubicBezTo>
                          <a:pt x="81820" y="49149"/>
                          <a:pt x="135826" y="106585"/>
                          <a:pt x="186309" y="170021"/>
                        </a:cubicBezTo>
                        <a:close/>
                      </a:path>
                    </a:pathLst>
                  </a:custGeom>
                  <a:solidFill>
                    <a:srgbClr val="2496B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7" name="Freeform: Shape 966">
                    <a:extLst>
                      <a:ext uri="{FF2B5EF4-FFF2-40B4-BE49-F238E27FC236}">
                        <a16:creationId xmlns:a16="http://schemas.microsoft.com/office/drawing/2014/main" id="{CABC2DB1-1DFF-4251-9C79-F4599F0A5522}"/>
                      </a:ext>
                    </a:extLst>
                  </p:cNvPr>
                  <p:cNvSpPr/>
                  <p:nvPr/>
                </p:nvSpPr>
                <p:spPr>
                  <a:xfrm>
                    <a:off x="5927264" y="3324350"/>
                    <a:ext cx="57602" cy="52537"/>
                  </a:xfrm>
                  <a:custGeom>
                    <a:avLst/>
                    <a:gdLst>
                      <a:gd name="connsiteX0" fmla="*/ 33290 w 57602"/>
                      <a:gd name="connsiteY0" fmla="*/ 47309 h 52537"/>
                      <a:gd name="connsiteX1" fmla="*/ 34528 w 57602"/>
                      <a:gd name="connsiteY1" fmla="*/ 40736 h 52537"/>
                      <a:gd name="connsiteX2" fmla="*/ 38243 w 57602"/>
                      <a:gd name="connsiteY2" fmla="*/ 35402 h 52537"/>
                      <a:gd name="connsiteX3" fmla="*/ 47958 w 57602"/>
                      <a:gd name="connsiteY3" fmla="*/ 34640 h 52537"/>
                      <a:gd name="connsiteX4" fmla="*/ 56912 w 57602"/>
                      <a:gd name="connsiteY4" fmla="*/ 31592 h 52537"/>
                      <a:gd name="connsiteX5" fmla="*/ 57007 w 57602"/>
                      <a:gd name="connsiteY5" fmla="*/ 25877 h 52537"/>
                      <a:gd name="connsiteX6" fmla="*/ 53578 w 57602"/>
                      <a:gd name="connsiteY6" fmla="*/ 21115 h 52537"/>
                      <a:gd name="connsiteX7" fmla="*/ 10811 w 57602"/>
                      <a:gd name="connsiteY7" fmla="*/ 160 h 52537"/>
                      <a:gd name="connsiteX8" fmla="*/ 2715 w 57602"/>
                      <a:gd name="connsiteY8" fmla="*/ 1589 h 52537"/>
                      <a:gd name="connsiteX9" fmla="*/ 48 w 57602"/>
                      <a:gd name="connsiteY9" fmla="*/ 10637 h 52537"/>
                      <a:gd name="connsiteX10" fmla="*/ 23479 w 57602"/>
                      <a:gd name="connsiteY10" fmla="*/ 50357 h 52537"/>
                      <a:gd name="connsiteX11" fmla="*/ 33290 w 57602"/>
                      <a:gd name="connsiteY11" fmla="*/ 47309 h 5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602" h="52537">
                        <a:moveTo>
                          <a:pt x="33290" y="47309"/>
                        </a:moveTo>
                        <a:cubicBezTo>
                          <a:pt x="33671" y="45118"/>
                          <a:pt x="33861" y="42927"/>
                          <a:pt x="34528" y="40736"/>
                        </a:cubicBezTo>
                        <a:cubicBezTo>
                          <a:pt x="35195" y="38641"/>
                          <a:pt x="36338" y="36545"/>
                          <a:pt x="38243" y="35402"/>
                        </a:cubicBezTo>
                        <a:cubicBezTo>
                          <a:pt x="41100" y="33688"/>
                          <a:pt x="44720" y="34355"/>
                          <a:pt x="47958" y="34640"/>
                        </a:cubicBezTo>
                        <a:cubicBezTo>
                          <a:pt x="51292" y="34926"/>
                          <a:pt x="55197" y="34450"/>
                          <a:pt x="56912" y="31592"/>
                        </a:cubicBezTo>
                        <a:cubicBezTo>
                          <a:pt x="57864" y="29878"/>
                          <a:pt x="57769" y="27687"/>
                          <a:pt x="57007" y="25877"/>
                        </a:cubicBezTo>
                        <a:cubicBezTo>
                          <a:pt x="56245" y="24068"/>
                          <a:pt x="54912" y="22544"/>
                          <a:pt x="53578" y="21115"/>
                        </a:cubicBezTo>
                        <a:cubicBezTo>
                          <a:pt x="42339" y="9399"/>
                          <a:pt x="27003" y="1779"/>
                          <a:pt x="10811" y="160"/>
                        </a:cubicBezTo>
                        <a:cubicBezTo>
                          <a:pt x="8049" y="-126"/>
                          <a:pt x="4905" y="-221"/>
                          <a:pt x="2715" y="1589"/>
                        </a:cubicBezTo>
                        <a:cubicBezTo>
                          <a:pt x="143" y="3684"/>
                          <a:pt x="-143" y="7399"/>
                          <a:pt x="48" y="10637"/>
                        </a:cubicBezTo>
                        <a:cubicBezTo>
                          <a:pt x="1000" y="27306"/>
                          <a:pt x="10335" y="40736"/>
                          <a:pt x="23479" y="50357"/>
                        </a:cubicBezTo>
                        <a:cubicBezTo>
                          <a:pt x="27861" y="53690"/>
                          <a:pt x="32337" y="53595"/>
                          <a:pt x="33290" y="47309"/>
                        </a:cubicBezTo>
                        <a:close/>
                      </a:path>
                    </a:pathLst>
                  </a:custGeom>
                  <a:solidFill>
                    <a:srgbClr val="F3929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59" name="Graphic 41">
                  <a:extLst>
                    <a:ext uri="{FF2B5EF4-FFF2-40B4-BE49-F238E27FC236}">
                      <a16:creationId xmlns:a16="http://schemas.microsoft.com/office/drawing/2014/main" id="{AC5E633B-65FC-4E4B-A7D2-911BB1E54833}"/>
                    </a:ext>
                  </a:extLst>
                </p:cNvPr>
                <p:cNvGrpSpPr/>
                <p:nvPr/>
              </p:nvGrpSpPr>
              <p:grpSpPr>
                <a:xfrm>
                  <a:off x="6066281" y="3155818"/>
                  <a:ext cx="374081" cy="647597"/>
                  <a:chOff x="6066281" y="3155818"/>
                  <a:chExt cx="374081" cy="647597"/>
                </a:xfrm>
              </p:grpSpPr>
              <p:sp>
                <p:nvSpPr>
                  <p:cNvPr id="960" name="Freeform: Shape 959">
                    <a:extLst>
                      <a:ext uri="{FF2B5EF4-FFF2-40B4-BE49-F238E27FC236}">
                        <a16:creationId xmlns:a16="http://schemas.microsoft.com/office/drawing/2014/main" id="{D445BE67-FC74-4842-BDC6-634BEDF12A56}"/>
                      </a:ext>
                    </a:extLst>
                  </p:cNvPr>
                  <p:cNvSpPr/>
                  <p:nvPr/>
                </p:nvSpPr>
                <p:spPr>
                  <a:xfrm>
                    <a:off x="6068064" y="3157632"/>
                    <a:ext cx="63939" cy="96393"/>
                  </a:xfrm>
                  <a:custGeom>
                    <a:avLst/>
                    <a:gdLst>
                      <a:gd name="connsiteX0" fmla="*/ 40984 w 63939"/>
                      <a:gd name="connsiteY0" fmla="*/ 96393 h 96393"/>
                      <a:gd name="connsiteX1" fmla="*/ 2789 w 63939"/>
                      <a:gd name="connsiteY1" fmla="*/ 0 h 96393"/>
                      <a:gd name="connsiteX2" fmla="*/ 63940 w 63939"/>
                      <a:gd name="connsiteY2" fmla="*/ 84296 h 96393"/>
                      <a:gd name="connsiteX3" fmla="*/ 40984 w 63939"/>
                      <a:gd name="connsiteY3" fmla="*/ 96393 h 96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939" h="96393">
                        <a:moveTo>
                          <a:pt x="40984" y="96393"/>
                        </a:moveTo>
                        <a:cubicBezTo>
                          <a:pt x="40984" y="96393"/>
                          <a:pt x="-12641" y="35909"/>
                          <a:pt x="2789" y="0"/>
                        </a:cubicBezTo>
                        <a:cubicBezTo>
                          <a:pt x="29554" y="6667"/>
                          <a:pt x="49176" y="30004"/>
                          <a:pt x="63940" y="84296"/>
                        </a:cubicBezTo>
                        <a:cubicBezTo>
                          <a:pt x="53938" y="90011"/>
                          <a:pt x="40984" y="96393"/>
                          <a:pt x="40984" y="96393"/>
                        </a:cubicBezTo>
                        <a:close/>
                      </a:path>
                    </a:pathLst>
                  </a:custGeom>
                  <a:solidFill>
                    <a:srgbClr val="80261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1" name="Freeform: Shape 960">
                    <a:extLst>
                      <a:ext uri="{FF2B5EF4-FFF2-40B4-BE49-F238E27FC236}">
                        <a16:creationId xmlns:a16="http://schemas.microsoft.com/office/drawing/2014/main" id="{77B5EF6E-E103-4D92-9FA8-2285A72216B0}"/>
                      </a:ext>
                    </a:extLst>
                  </p:cNvPr>
                  <p:cNvSpPr/>
                  <p:nvPr/>
                </p:nvSpPr>
                <p:spPr>
                  <a:xfrm>
                    <a:off x="6199087" y="3396152"/>
                    <a:ext cx="241275" cy="407263"/>
                  </a:xfrm>
                  <a:custGeom>
                    <a:avLst/>
                    <a:gdLst>
                      <a:gd name="connsiteX0" fmla="*/ 233145 w 241275"/>
                      <a:gd name="connsiteY0" fmla="*/ 405275 h 407263"/>
                      <a:gd name="connsiteX1" fmla="*/ 233145 w 241275"/>
                      <a:gd name="connsiteY1" fmla="*/ 405275 h 407263"/>
                      <a:gd name="connsiteX2" fmla="*/ 207808 w 241275"/>
                      <a:gd name="connsiteY2" fmla="*/ 396226 h 407263"/>
                      <a:gd name="connsiteX3" fmla="*/ 2925 w 241275"/>
                      <a:gd name="connsiteY3" fmla="*/ 29514 h 407263"/>
                      <a:gd name="connsiteX4" fmla="*/ 8355 w 241275"/>
                      <a:gd name="connsiteY4" fmla="*/ 1986 h 407263"/>
                      <a:gd name="connsiteX5" fmla="*/ 8355 w 241275"/>
                      <a:gd name="connsiteY5" fmla="*/ 1986 h 407263"/>
                      <a:gd name="connsiteX6" fmla="*/ 33596 w 241275"/>
                      <a:gd name="connsiteY6" fmla="*/ 11130 h 407263"/>
                      <a:gd name="connsiteX7" fmla="*/ 238193 w 241275"/>
                      <a:gd name="connsiteY7" fmla="*/ 378986 h 407263"/>
                      <a:gd name="connsiteX8" fmla="*/ 233145 w 241275"/>
                      <a:gd name="connsiteY8" fmla="*/ 405275 h 407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1275" h="407263">
                        <a:moveTo>
                          <a:pt x="233145" y="405275"/>
                        </a:moveTo>
                        <a:lnTo>
                          <a:pt x="233145" y="405275"/>
                        </a:lnTo>
                        <a:cubicBezTo>
                          <a:pt x="224763" y="410037"/>
                          <a:pt x="213428" y="405942"/>
                          <a:pt x="207808" y="396226"/>
                        </a:cubicBezTo>
                        <a:lnTo>
                          <a:pt x="2925" y="29514"/>
                        </a:lnTo>
                        <a:cubicBezTo>
                          <a:pt x="-2599" y="19703"/>
                          <a:pt x="-27" y="6749"/>
                          <a:pt x="8355" y="1986"/>
                        </a:cubicBezTo>
                        <a:lnTo>
                          <a:pt x="8355" y="1986"/>
                        </a:lnTo>
                        <a:cubicBezTo>
                          <a:pt x="16737" y="-2776"/>
                          <a:pt x="28071" y="1320"/>
                          <a:pt x="33596" y="11130"/>
                        </a:cubicBezTo>
                        <a:lnTo>
                          <a:pt x="238193" y="378986"/>
                        </a:lnTo>
                        <a:cubicBezTo>
                          <a:pt x="243813" y="388797"/>
                          <a:pt x="241527" y="400512"/>
                          <a:pt x="233145" y="405275"/>
                        </a:cubicBezTo>
                        <a:close/>
                      </a:path>
                    </a:pathLst>
                  </a:custGeom>
                  <a:solidFill>
                    <a:srgbClr val="FFD7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2" name="Freeform: Shape 961">
                    <a:extLst>
                      <a:ext uri="{FF2B5EF4-FFF2-40B4-BE49-F238E27FC236}">
                        <a16:creationId xmlns:a16="http://schemas.microsoft.com/office/drawing/2014/main" id="{A5156948-2A92-46EA-8AAF-B532B2E65037}"/>
                      </a:ext>
                    </a:extLst>
                  </p:cNvPr>
                  <p:cNvSpPr/>
                  <p:nvPr/>
                </p:nvSpPr>
                <p:spPr>
                  <a:xfrm>
                    <a:off x="6100857" y="3227926"/>
                    <a:ext cx="134207" cy="201739"/>
                  </a:xfrm>
                  <a:custGeom>
                    <a:avLst/>
                    <a:gdLst>
                      <a:gd name="connsiteX0" fmla="*/ 134207 w 134207"/>
                      <a:gd name="connsiteY0" fmla="*/ 184499 h 201739"/>
                      <a:gd name="connsiteX1" fmla="*/ 103727 w 134207"/>
                      <a:gd name="connsiteY1" fmla="*/ 201740 h 201739"/>
                      <a:gd name="connsiteX2" fmla="*/ 0 w 134207"/>
                      <a:gd name="connsiteY2" fmla="*/ 15430 h 201739"/>
                      <a:gd name="connsiteX3" fmla="*/ 27146 w 134207"/>
                      <a:gd name="connsiteY3" fmla="*/ 0 h 201739"/>
                      <a:gd name="connsiteX4" fmla="*/ 134207 w 134207"/>
                      <a:gd name="connsiteY4" fmla="*/ 184499 h 201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07" h="201739">
                        <a:moveTo>
                          <a:pt x="134207" y="184499"/>
                        </a:moveTo>
                        <a:cubicBezTo>
                          <a:pt x="131540" y="183547"/>
                          <a:pt x="104584" y="197263"/>
                          <a:pt x="103727" y="201740"/>
                        </a:cubicBezTo>
                        <a:cubicBezTo>
                          <a:pt x="62103" y="141446"/>
                          <a:pt x="27146" y="79439"/>
                          <a:pt x="0" y="15430"/>
                        </a:cubicBezTo>
                        <a:cubicBezTo>
                          <a:pt x="11716" y="13335"/>
                          <a:pt x="18574" y="9430"/>
                          <a:pt x="27146" y="0"/>
                        </a:cubicBezTo>
                        <a:cubicBezTo>
                          <a:pt x="69151" y="55531"/>
                          <a:pt x="104203" y="117634"/>
                          <a:pt x="134207" y="184499"/>
                        </a:cubicBezTo>
                        <a:close/>
                      </a:path>
                    </a:pathLst>
                  </a:custGeom>
                  <a:solidFill>
                    <a:srgbClr val="DC487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3" name="Freeform: Shape 962">
                    <a:extLst>
                      <a:ext uri="{FF2B5EF4-FFF2-40B4-BE49-F238E27FC236}">
                        <a16:creationId xmlns:a16="http://schemas.microsoft.com/office/drawing/2014/main" id="{645CE2A4-7547-4470-84AE-2E1863E1EEA4}"/>
                      </a:ext>
                    </a:extLst>
                  </p:cNvPr>
                  <p:cNvSpPr/>
                  <p:nvPr/>
                </p:nvSpPr>
                <p:spPr>
                  <a:xfrm>
                    <a:off x="6066281" y="3155818"/>
                    <a:ext cx="44777" cy="55354"/>
                  </a:xfrm>
                  <a:custGeom>
                    <a:avLst/>
                    <a:gdLst>
                      <a:gd name="connsiteX0" fmla="*/ 286 w 44777"/>
                      <a:gd name="connsiteY0" fmla="*/ 8101 h 55354"/>
                      <a:gd name="connsiteX1" fmla="*/ 4572 w 44777"/>
                      <a:gd name="connsiteY1" fmla="*/ 195 h 55354"/>
                      <a:gd name="connsiteX2" fmla="*/ 9430 w 44777"/>
                      <a:gd name="connsiteY2" fmla="*/ 766 h 55354"/>
                      <a:gd name="connsiteX3" fmla="*/ 37433 w 44777"/>
                      <a:gd name="connsiteY3" fmla="*/ 16578 h 55354"/>
                      <a:gd name="connsiteX4" fmla="*/ 44101 w 44777"/>
                      <a:gd name="connsiteY4" fmla="*/ 24674 h 55354"/>
                      <a:gd name="connsiteX5" fmla="*/ 42291 w 44777"/>
                      <a:gd name="connsiteY5" fmla="*/ 34485 h 55354"/>
                      <a:gd name="connsiteX6" fmla="*/ 31718 w 44777"/>
                      <a:gd name="connsiteY6" fmla="*/ 36104 h 55354"/>
                      <a:gd name="connsiteX7" fmla="*/ 21527 w 44777"/>
                      <a:gd name="connsiteY7" fmla="*/ 38962 h 55354"/>
                      <a:gd name="connsiteX8" fmla="*/ 20193 w 44777"/>
                      <a:gd name="connsiteY8" fmla="*/ 47439 h 55354"/>
                      <a:gd name="connsiteX9" fmla="*/ 16669 w 44777"/>
                      <a:gd name="connsiteY9" fmla="*/ 54868 h 55354"/>
                      <a:gd name="connsiteX10" fmla="*/ 5620 w 44777"/>
                      <a:gd name="connsiteY10" fmla="*/ 43724 h 55354"/>
                      <a:gd name="connsiteX11" fmla="*/ 286 w 44777"/>
                      <a:gd name="connsiteY11" fmla="*/ 21340 h 55354"/>
                      <a:gd name="connsiteX12" fmla="*/ 286 w 44777"/>
                      <a:gd name="connsiteY12" fmla="*/ 8101 h 55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4777" h="55354">
                        <a:moveTo>
                          <a:pt x="286" y="8101"/>
                        </a:moveTo>
                        <a:cubicBezTo>
                          <a:pt x="571" y="4957"/>
                          <a:pt x="1524" y="1147"/>
                          <a:pt x="4572" y="195"/>
                        </a:cubicBezTo>
                        <a:cubicBezTo>
                          <a:pt x="6191" y="-281"/>
                          <a:pt x="7906" y="195"/>
                          <a:pt x="9430" y="766"/>
                        </a:cubicBezTo>
                        <a:cubicBezTo>
                          <a:pt x="19621" y="4195"/>
                          <a:pt x="29242" y="9625"/>
                          <a:pt x="37433" y="16578"/>
                        </a:cubicBezTo>
                        <a:cubicBezTo>
                          <a:pt x="40100" y="18864"/>
                          <a:pt x="42767" y="21436"/>
                          <a:pt x="44101" y="24674"/>
                        </a:cubicBezTo>
                        <a:cubicBezTo>
                          <a:pt x="45339" y="28008"/>
                          <a:pt x="44958" y="32104"/>
                          <a:pt x="42291" y="34485"/>
                        </a:cubicBezTo>
                        <a:cubicBezTo>
                          <a:pt x="39434" y="36866"/>
                          <a:pt x="35338" y="36485"/>
                          <a:pt x="31718" y="36104"/>
                        </a:cubicBezTo>
                        <a:cubicBezTo>
                          <a:pt x="28099" y="35818"/>
                          <a:pt x="23717" y="36009"/>
                          <a:pt x="21527" y="38962"/>
                        </a:cubicBezTo>
                        <a:cubicBezTo>
                          <a:pt x="19812" y="41343"/>
                          <a:pt x="20193" y="44486"/>
                          <a:pt x="20193" y="47439"/>
                        </a:cubicBezTo>
                        <a:cubicBezTo>
                          <a:pt x="20193" y="50296"/>
                          <a:pt x="19336" y="53725"/>
                          <a:pt x="16669" y="54868"/>
                        </a:cubicBezTo>
                        <a:cubicBezTo>
                          <a:pt x="9811" y="57631"/>
                          <a:pt x="7334" y="47915"/>
                          <a:pt x="5620" y="43724"/>
                        </a:cubicBezTo>
                        <a:cubicBezTo>
                          <a:pt x="2762" y="36580"/>
                          <a:pt x="953" y="28960"/>
                          <a:pt x="286" y="21340"/>
                        </a:cubicBezTo>
                        <a:cubicBezTo>
                          <a:pt x="-95" y="16864"/>
                          <a:pt x="-95" y="12482"/>
                          <a:pt x="286" y="8101"/>
                        </a:cubicBezTo>
                        <a:close/>
                      </a:path>
                    </a:pathLst>
                  </a:custGeom>
                  <a:solidFill>
                    <a:srgbClr val="E9D2A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grpSp>
        <p:nvGrpSpPr>
          <p:cNvPr id="1032" name="Graphic 2">
            <a:extLst>
              <a:ext uri="{FF2B5EF4-FFF2-40B4-BE49-F238E27FC236}">
                <a16:creationId xmlns:a16="http://schemas.microsoft.com/office/drawing/2014/main" id="{78087135-6573-4D73-B991-EC1493B6B0A8}"/>
              </a:ext>
            </a:extLst>
          </p:cNvPr>
          <p:cNvGrpSpPr/>
          <p:nvPr/>
        </p:nvGrpSpPr>
        <p:grpSpPr>
          <a:xfrm rot="10316914">
            <a:off x="10735341" y="-144255"/>
            <a:ext cx="1131858" cy="1386344"/>
            <a:chOff x="5881684" y="3147949"/>
            <a:chExt cx="428090" cy="557286"/>
          </a:xfrm>
        </p:grpSpPr>
        <p:grpSp>
          <p:nvGrpSpPr>
            <p:cNvPr id="1033" name="Graphic 2">
              <a:extLst>
                <a:ext uri="{FF2B5EF4-FFF2-40B4-BE49-F238E27FC236}">
                  <a16:creationId xmlns:a16="http://schemas.microsoft.com/office/drawing/2014/main" id="{6B26F6E9-B31A-45C3-899B-E98AD9FB4531}"/>
                </a:ext>
              </a:extLst>
            </p:cNvPr>
            <p:cNvGrpSpPr/>
            <p:nvPr/>
          </p:nvGrpSpPr>
          <p:grpSpPr>
            <a:xfrm>
              <a:off x="5881684" y="3147949"/>
              <a:ext cx="428090" cy="557286"/>
              <a:chOff x="5881684" y="3147949"/>
              <a:chExt cx="428090" cy="557286"/>
            </a:xfrm>
          </p:grpSpPr>
          <p:sp>
            <p:nvSpPr>
              <p:cNvPr id="1035" name="Freeform: Shape 1034">
                <a:extLst>
                  <a:ext uri="{FF2B5EF4-FFF2-40B4-BE49-F238E27FC236}">
                    <a16:creationId xmlns:a16="http://schemas.microsoft.com/office/drawing/2014/main" id="{01DA5079-33AB-4A97-BEFD-04E63C10D296}"/>
                  </a:ext>
                </a:extLst>
              </p:cNvPr>
              <p:cNvSpPr/>
              <p:nvPr/>
            </p:nvSpPr>
            <p:spPr>
              <a:xfrm rot="-2985213">
                <a:off x="5934573" y="3280506"/>
                <a:ext cx="14097" cy="66867"/>
              </a:xfrm>
              <a:custGeom>
                <a:avLst/>
                <a:gdLst>
                  <a:gd name="connsiteX0" fmla="*/ 0 w 14097"/>
                  <a:gd name="connsiteY0" fmla="*/ 0 h 66867"/>
                  <a:gd name="connsiteX1" fmla="*/ 14098 w 14097"/>
                  <a:gd name="connsiteY1" fmla="*/ 0 h 66867"/>
                  <a:gd name="connsiteX2" fmla="*/ 14098 w 14097"/>
                  <a:gd name="connsiteY2" fmla="*/ 66868 h 66867"/>
                  <a:gd name="connsiteX3" fmla="*/ 0 w 14097"/>
                  <a:gd name="connsiteY3" fmla="*/ 66868 h 6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867">
                    <a:moveTo>
                      <a:pt x="0" y="0"/>
                    </a:moveTo>
                    <a:lnTo>
                      <a:pt x="14098" y="0"/>
                    </a:lnTo>
                    <a:lnTo>
                      <a:pt x="14098" y="66868"/>
                    </a:lnTo>
                    <a:lnTo>
                      <a:pt x="0" y="668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36" name="Freeform: Shape 1035">
                <a:extLst>
                  <a:ext uri="{FF2B5EF4-FFF2-40B4-BE49-F238E27FC236}">
                    <a16:creationId xmlns:a16="http://schemas.microsoft.com/office/drawing/2014/main" id="{68A736E7-F88B-45AC-A0BA-26092EFC40FC}"/>
                  </a:ext>
                </a:extLst>
              </p:cNvPr>
              <p:cNvSpPr/>
              <p:nvPr/>
            </p:nvSpPr>
            <p:spPr>
              <a:xfrm rot="1034454">
                <a:off x="6142876" y="3215240"/>
                <a:ext cx="14097" cy="66963"/>
              </a:xfrm>
              <a:custGeom>
                <a:avLst/>
                <a:gdLst>
                  <a:gd name="connsiteX0" fmla="*/ 0 w 14097"/>
                  <a:gd name="connsiteY0" fmla="*/ 0 h 66963"/>
                  <a:gd name="connsiteX1" fmla="*/ 14097 w 14097"/>
                  <a:gd name="connsiteY1" fmla="*/ 0 h 66963"/>
                  <a:gd name="connsiteX2" fmla="*/ 14097 w 14097"/>
                  <a:gd name="connsiteY2" fmla="*/ 66963 h 66963"/>
                  <a:gd name="connsiteX3" fmla="*/ 0 w 14097"/>
                  <a:gd name="connsiteY3" fmla="*/ 66963 h 6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963">
                    <a:moveTo>
                      <a:pt x="0" y="0"/>
                    </a:moveTo>
                    <a:lnTo>
                      <a:pt x="14097" y="0"/>
                    </a:lnTo>
                    <a:lnTo>
                      <a:pt x="14097" y="66963"/>
                    </a:lnTo>
                    <a:lnTo>
                      <a:pt x="0" y="669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37" name="Freeform: Shape 1036">
                <a:extLst>
                  <a:ext uri="{FF2B5EF4-FFF2-40B4-BE49-F238E27FC236}">
                    <a16:creationId xmlns:a16="http://schemas.microsoft.com/office/drawing/2014/main" id="{8C676B84-1334-4615-AF48-1C1E6D1894BC}"/>
                  </a:ext>
                </a:extLst>
              </p:cNvPr>
              <p:cNvSpPr/>
              <p:nvPr/>
            </p:nvSpPr>
            <p:spPr>
              <a:xfrm>
                <a:off x="6239866" y="3559977"/>
                <a:ext cx="67243" cy="60487"/>
              </a:xfrm>
              <a:custGeom>
                <a:avLst/>
                <a:gdLst>
                  <a:gd name="connsiteX0" fmla="*/ 1580 w 67243"/>
                  <a:gd name="connsiteY0" fmla="*/ 8087 h 60487"/>
                  <a:gd name="connsiteX1" fmla="*/ 6056 w 67243"/>
                  <a:gd name="connsiteY1" fmla="*/ 2562 h 60487"/>
                  <a:gd name="connsiteX2" fmla="*/ 16153 w 67243"/>
                  <a:gd name="connsiteY2" fmla="*/ 1896 h 60487"/>
                  <a:gd name="connsiteX3" fmla="*/ 65111 w 67243"/>
                  <a:gd name="connsiteY3" fmla="*/ 48568 h 60487"/>
                  <a:gd name="connsiteX4" fmla="*/ 62349 w 67243"/>
                  <a:gd name="connsiteY4" fmla="*/ 60189 h 60487"/>
                  <a:gd name="connsiteX5" fmla="*/ 62349 w 67243"/>
                  <a:gd name="connsiteY5" fmla="*/ 60189 h 60487"/>
                  <a:gd name="connsiteX6" fmla="*/ 56158 w 67243"/>
                  <a:gd name="connsiteY6" fmla="*/ 59046 h 60487"/>
                  <a:gd name="connsiteX7" fmla="*/ 2723 w 67243"/>
                  <a:gd name="connsiteY7" fmla="*/ 17802 h 60487"/>
                  <a:gd name="connsiteX8" fmla="*/ 1580 w 67243"/>
                  <a:gd name="connsiteY8" fmla="*/ 8087 h 6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43" h="60487">
                    <a:moveTo>
                      <a:pt x="1580" y="8087"/>
                    </a:moveTo>
                    <a:lnTo>
                      <a:pt x="6056" y="2562"/>
                    </a:lnTo>
                    <a:cubicBezTo>
                      <a:pt x="8628" y="-581"/>
                      <a:pt x="13295" y="-867"/>
                      <a:pt x="16153" y="1896"/>
                    </a:cubicBezTo>
                    <a:lnTo>
                      <a:pt x="65111" y="48568"/>
                    </a:lnTo>
                    <a:cubicBezTo>
                      <a:pt x="68921" y="52188"/>
                      <a:pt x="67397" y="58665"/>
                      <a:pt x="62349" y="60189"/>
                    </a:cubicBezTo>
                    <a:lnTo>
                      <a:pt x="62349" y="60189"/>
                    </a:lnTo>
                    <a:cubicBezTo>
                      <a:pt x="60254" y="60855"/>
                      <a:pt x="57872" y="60379"/>
                      <a:pt x="56158" y="59046"/>
                    </a:cubicBezTo>
                    <a:lnTo>
                      <a:pt x="2723" y="17802"/>
                    </a:lnTo>
                    <a:cubicBezTo>
                      <a:pt x="-421" y="15516"/>
                      <a:pt x="-897" y="11040"/>
                      <a:pt x="1580" y="808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38" name="Freeform: Shape 1037">
                <a:extLst>
                  <a:ext uri="{FF2B5EF4-FFF2-40B4-BE49-F238E27FC236}">
                    <a16:creationId xmlns:a16="http://schemas.microsoft.com/office/drawing/2014/main" id="{CCA88DE5-5784-41D8-9A0C-B7B3C0973244}"/>
                  </a:ext>
                </a:extLst>
              </p:cNvPr>
              <p:cNvSpPr/>
              <p:nvPr/>
            </p:nvSpPr>
            <p:spPr>
              <a:xfrm>
                <a:off x="6011531" y="3625456"/>
                <a:ext cx="35589" cy="79779"/>
              </a:xfrm>
              <a:custGeom>
                <a:avLst/>
                <a:gdLst>
                  <a:gd name="connsiteX0" fmla="*/ 30747 w 35589"/>
                  <a:gd name="connsiteY0" fmla="*/ 2425 h 79779"/>
                  <a:gd name="connsiteX1" fmla="*/ 23984 w 35589"/>
                  <a:gd name="connsiteY1" fmla="*/ 329 h 79779"/>
                  <a:gd name="connsiteX2" fmla="*/ 15221 w 35589"/>
                  <a:gd name="connsiteY2" fmla="*/ 5377 h 79779"/>
                  <a:gd name="connsiteX3" fmla="*/ 171 w 35589"/>
                  <a:gd name="connsiteY3" fmla="*/ 71290 h 79779"/>
                  <a:gd name="connsiteX4" fmla="*/ 8839 w 35589"/>
                  <a:gd name="connsiteY4" fmla="*/ 79482 h 79779"/>
                  <a:gd name="connsiteX5" fmla="*/ 8839 w 35589"/>
                  <a:gd name="connsiteY5" fmla="*/ 79482 h 79779"/>
                  <a:gd name="connsiteX6" fmla="*/ 13411 w 35589"/>
                  <a:gd name="connsiteY6" fmla="*/ 75100 h 79779"/>
                  <a:gd name="connsiteX7" fmla="*/ 35223 w 35589"/>
                  <a:gd name="connsiteY7" fmla="*/ 11283 h 79779"/>
                  <a:gd name="connsiteX8" fmla="*/ 30747 w 35589"/>
                  <a:gd name="connsiteY8" fmla="*/ 2425 h 7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89" h="79779">
                    <a:moveTo>
                      <a:pt x="30747" y="2425"/>
                    </a:moveTo>
                    <a:lnTo>
                      <a:pt x="23984" y="329"/>
                    </a:lnTo>
                    <a:cubicBezTo>
                      <a:pt x="20079" y="-909"/>
                      <a:pt x="16078" y="1472"/>
                      <a:pt x="15221" y="5377"/>
                    </a:cubicBezTo>
                    <a:lnTo>
                      <a:pt x="171" y="71290"/>
                    </a:lnTo>
                    <a:cubicBezTo>
                      <a:pt x="-972" y="76434"/>
                      <a:pt x="3791" y="81006"/>
                      <a:pt x="8839" y="79482"/>
                    </a:cubicBezTo>
                    <a:lnTo>
                      <a:pt x="8839" y="79482"/>
                    </a:lnTo>
                    <a:cubicBezTo>
                      <a:pt x="10935" y="78815"/>
                      <a:pt x="12649" y="77196"/>
                      <a:pt x="13411" y="75100"/>
                    </a:cubicBezTo>
                    <a:lnTo>
                      <a:pt x="35223" y="11283"/>
                    </a:lnTo>
                    <a:cubicBezTo>
                      <a:pt x="36462" y="7663"/>
                      <a:pt x="34461" y="3568"/>
                      <a:pt x="30747" y="242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039" name="Freeform: Shape 1038">
                <a:extLst>
                  <a:ext uri="{FF2B5EF4-FFF2-40B4-BE49-F238E27FC236}">
                    <a16:creationId xmlns:a16="http://schemas.microsoft.com/office/drawing/2014/main" id="{108A8D3E-05E0-4584-B822-C3A0BF5F073E}"/>
                  </a:ext>
                </a:extLst>
              </p:cNvPr>
              <p:cNvSpPr/>
              <p:nvPr/>
            </p:nvSpPr>
            <p:spPr>
              <a:xfrm>
                <a:off x="5913663" y="3147949"/>
                <a:ext cx="250053" cy="157312"/>
              </a:xfrm>
              <a:custGeom>
                <a:avLst/>
                <a:gdLst>
                  <a:gd name="connsiteX0" fmla="*/ 8791 w 250053"/>
                  <a:gd name="connsiteY0" fmla="*/ 157034 h 157312"/>
                  <a:gd name="connsiteX1" fmla="*/ 28 w 250053"/>
                  <a:gd name="connsiteY1" fmla="*/ 152462 h 157312"/>
                  <a:gd name="connsiteX2" fmla="*/ 15458 w 250053"/>
                  <a:gd name="connsiteY2" fmla="*/ 57403 h 157312"/>
                  <a:gd name="connsiteX3" fmla="*/ 26888 w 250053"/>
                  <a:gd name="connsiteY3" fmla="*/ 44449 h 157312"/>
                  <a:gd name="connsiteX4" fmla="*/ 172335 w 250053"/>
                  <a:gd name="connsiteY4" fmla="*/ 729 h 157312"/>
                  <a:gd name="connsiteX5" fmla="*/ 188718 w 250053"/>
                  <a:gd name="connsiteY5" fmla="*/ 4920 h 157312"/>
                  <a:gd name="connsiteX6" fmla="*/ 247964 w 250053"/>
                  <a:gd name="connsiteY6" fmla="*/ 64928 h 157312"/>
                  <a:gd name="connsiteX7" fmla="*/ 247106 w 250053"/>
                  <a:gd name="connsiteY7" fmla="*/ 75691 h 157312"/>
                  <a:gd name="connsiteX8" fmla="*/ 237391 w 250053"/>
                  <a:gd name="connsiteY8" fmla="*/ 74548 h 157312"/>
                  <a:gd name="connsiteX9" fmla="*/ 188242 w 250053"/>
                  <a:gd name="connsiteY9" fmla="*/ 24827 h 157312"/>
                  <a:gd name="connsiteX10" fmla="*/ 163191 w 250053"/>
                  <a:gd name="connsiteY10" fmla="*/ 18446 h 157312"/>
                  <a:gd name="connsiteX11" fmla="*/ 44319 w 250053"/>
                  <a:gd name="connsiteY11" fmla="*/ 54164 h 157312"/>
                  <a:gd name="connsiteX12" fmla="*/ 26888 w 250053"/>
                  <a:gd name="connsiteY12" fmla="*/ 73691 h 157312"/>
                  <a:gd name="connsiteX13" fmla="*/ 13934 w 250053"/>
                  <a:gd name="connsiteY13" fmla="*/ 149605 h 157312"/>
                  <a:gd name="connsiteX14" fmla="*/ 9172 w 250053"/>
                  <a:gd name="connsiteY14" fmla="*/ 156844 h 157312"/>
                  <a:gd name="connsiteX15" fmla="*/ 8791 w 250053"/>
                  <a:gd name="connsiteY15" fmla="*/ 157034 h 157312"/>
                  <a:gd name="connsiteX16" fmla="*/ 13553 w 250053"/>
                  <a:gd name="connsiteY16" fmla="*/ 147795 h 157312"/>
                  <a:gd name="connsiteX17" fmla="*/ 13553 w 250053"/>
                  <a:gd name="connsiteY17" fmla="*/ 147795 h 157312"/>
                  <a:gd name="connsiteX18" fmla="*/ 13553 w 250053"/>
                  <a:gd name="connsiteY18" fmla="*/ 147795 h 157312"/>
                  <a:gd name="connsiteX19" fmla="*/ 13553 w 250053"/>
                  <a:gd name="connsiteY19" fmla="*/ 147795 h 157312"/>
                  <a:gd name="connsiteX20" fmla="*/ 13553 w 250053"/>
                  <a:gd name="connsiteY20" fmla="*/ 147795 h 157312"/>
                  <a:gd name="connsiteX21" fmla="*/ 13553 w 250053"/>
                  <a:gd name="connsiteY21" fmla="*/ 147795 h 15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0053" h="157312">
                    <a:moveTo>
                      <a:pt x="8791" y="157034"/>
                    </a:moveTo>
                    <a:cubicBezTo>
                      <a:pt x="5171" y="158082"/>
                      <a:pt x="1266" y="156082"/>
                      <a:pt x="28" y="152462"/>
                    </a:cubicBezTo>
                    <a:cubicBezTo>
                      <a:pt x="-639" y="150653"/>
                      <a:pt x="10886" y="83311"/>
                      <a:pt x="15458" y="57403"/>
                    </a:cubicBezTo>
                    <a:cubicBezTo>
                      <a:pt x="16506" y="51307"/>
                      <a:pt x="20888" y="46259"/>
                      <a:pt x="26888" y="44449"/>
                    </a:cubicBezTo>
                    <a:lnTo>
                      <a:pt x="172335" y="729"/>
                    </a:lnTo>
                    <a:cubicBezTo>
                      <a:pt x="178145" y="-1081"/>
                      <a:pt x="184527" y="539"/>
                      <a:pt x="188718" y="4920"/>
                    </a:cubicBezTo>
                    <a:lnTo>
                      <a:pt x="247964" y="64928"/>
                    </a:lnTo>
                    <a:cubicBezTo>
                      <a:pt x="251012" y="67976"/>
                      <a:pt x="250726" y="73119"/>
                      <a:pt x="247106" y="75691"/>
                    </a:cubicBezTo>
                    <a:cubicBezTo>
                      <a:pt x="244154" y="77882"/>
                      <a:pt x="239963" y="77120"/>
                      <a:pt x="237391" y="74548"/>
                    </a:cubicBezTo>
                    <a:lnTo>
                      <a:pt x="188242" y="24827"/>
                    </a:lnTo>
                    <a:cubicBezTo>
                      <a:pt x="181765" y="18160"/>
                      <a:pt x="172049" y="15779"/>
                      <a:pt x="163191" y="18446"/>
                    </a:cubicBezTo>
                    <a:lnTo>
                      <a:pt x="44319" y="54164"/>
                    </a:lnTo>
                    <a:cubicBezTo>
                      <a:pt x="35270" y="56927"/>
                      <a:pt x="28603" y="64451"/>
                      <a:pt x="26888" y="73691"/>
                    </a:cubicBezTo>
                    <a:cubicBezTo>
                      <a:pt x="21078" y="105885"/>
                      <a:pt x="14315" y="144176"/>
                      <a:pt x="13934" y="149605"/>
                    </a:cubicBezTo>
                    <a:cubicBezTo>
                      <a:pt x="14125" y="152748"/>
                      <a:pt x="12315" y="155796"/>
                      <a:pt x="9172" y="156844"/>
                    </a:cubicBezTo>
                    <a:cubicBezTo>
                      <a:pt x="8981" y="156939"/>
                      <a:pt x="8886" y="156939"/>
                      <a:pt x="8791" y="157034"/>
                    </a:cubicBez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040" name="Freeform: Shape 1039">
                <a:extLst>
                  <a:ext uri="{FF2B5EF4-FFF2-40B4-BE49-F238E27FC236}">
                    <a16:creationId xmlns:a16="http://schemas.microsoft.com/office/drawing/2014/main" id="{5077FBAA-8EF4-49AC-A0B5-811DD7D93F70}"/>
                  </a:ext>
                </a:extLst>
              </p:cNvPr>
              <p:cNvSpPr/>
              <p:nvPr/>
            </p:nvSpPr>
            <p:spPr>
              <a:xfrm>
                <a:off x="5899017" y="3272083"/>
                <a:ext cx="24428" cy="24033"/>
              </a:xfrm>
              <a:custGeom>
                <a:avLst/>
                <a:gdLst>
                  <a:gd name="connsiteX0" fmla="*/ 22294 w 24428"/>
                  <a:gd name="connsiteY0" fmla="*/ 21566 h 24033"/>
                  <a:gd name="connsiteX1" fmla="*/ 22294 w 24428"/>
                  <a:gd name="connsiteY1" fmla="*/ 21566 h 24033"/>
                  <a:gd name="connsiteX2" fmla="*/ 11054 w 24428"/>
                  <a:gd name="connsiteY2" fmla="*/ 21851 h 24033"/>
                  <a:gd name="connsiteX3" fmla="*/ 2482 w 24428"/>
                  <a:gd name="connsiteY3" fmla="*/ 13755 h 24033"/>
                  <a:gd name="connsiteX4" fmla="*/ 2101 w 24428"/>
                  <a:gd name="connsiteY4" fmla="*/ 2516 h 24033"/>
                  <a:gd name="connsiteX5" fmla="*/ 2101 w 24428"/>
                  <a:gd name="connsiteY5" fmla="*/ 2516 h 24033"/>
                  <a:gd name="connsiteX6" fmla="*/ 13340 w 24428"/>
                  <a:gd name="connsiteY6" fmla="*/ 2135 h 24033"/>
                  <a:gd name="connsiteX7" fmla="*/ 21913 w 24428"/>
                  <a:gd name="connsiteY7" fmla="*/ 10231 h 24033"/>
                  <a:gd name="connsiteX8" fmla="*/ 22294 w 24428"/>
                  <a:gd name="connsiteY8" fmla="*/ 21566 h 2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28" h="24033">
                    <a:moveTo>
                      <a:pt x="22294" y="21566"/>
                    </a:moveTo>
                    <a:lnTo>
                      <a:pt x="22294" y="21566"/>
                    </a:lnTo>
                    <a:cubicBezTo>
                      <a:pt x="19246" y="24709"/>
                      <a:pt x="14293" y="24899"/>
                      <a:pt x="11054" y="21851"/>
                    </a:cubicBezTo>
                    <a:lnTo>
                      <a:pt x="2482" y="13755"/>
                    </a:lnTo>
                    <a:cubicBezTo>
                      <a:pt x="-662" y="10707"/>
                      <a:pt x="-852" y="5754"/>
                      <a:pt x="2101" y="2516"/>
                    </a:cubicBezTo>
                    <a:lnTo>
                      <a:pt x="2101" y="2516"/>
                    </a:lnTo>
                    <a:cubicBezTo>
                      <a:pt x="5149" y="-723"/>
                      <a:pt x="10197" y="-818"/>
                      <a:pt x="13340" y="2135"/>
                    </a:cubicBezTo>
                    <a:lnTo>
                      <a:pt x="21913" y="10231"/>
                    </a:lnTo>
                    <a:cubicBezTo>
                      <a:pt x="25151" y="13279"/>
                      <a:pt x="25246" y="18327"/>
                      <a:pt x="22294" y="2156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1" name="Freeform: Shape 1040">
                <a:extLst>
                  <a:ext uri="{FF2B5EF4-FFF2-40B4-BE49-F238E27FC236}">
                    <a16:creationId xmlns:a16="http://schemas.microsoft.com/office/drawing/2014/main" id="{6C6CB5E5-35C1-41C6-86B9-9B4117FA1418}"/>
                  </a:ext>
                </a:extLst>
              </p:cNvPr>
              <p:cNvSpPr/>
              <p:nvPr/>
            </p:nvSpPr>
            <p:spPr>
              <a:xfrm>
                <a:off x="5898477" y="3251384"/>
                <a:ext cx="411297" cy="411331"/>
              </a:xfrm>
              <a:custGeom>
                <a:avLst/>
                <a:gdLst>
                  <a:gd name="connsiteX0" fmla="*/ 264864 w 411297"/>
                  <a:gd name="connsiteY0" fmla="*/ 402595 h 411331"/>
                  <a:gd name="connsiteX1" fmla="*/ 8737 w 411297"/>
                  <a:gd name="connsiteY1" fmla="*/ 264864 h 411331"/>
                  <a:gd name="connsiteX2" fmla="*/ 146468 w 411297"/>
                  <a:gd name="connsiteY2" fmla="*/ 8737 h 411331"/>
                  <a:gd name="connsiteX3" fmla="*/ 402595 w 411297"/>
                  <a:gd name="connsiteY3" fmla="*/ 146468 h 411331"/>
                  <a:gd name="connsiteX4" fmla="*/ 264864 w 411297"/>
                  <a:gd name="connsiteY4" fmla="*/ 402595 h 41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297" h="411331">
                    <a:moveTo>
                      <a:pt x="264864" y="402595"/>
                    </a:moveTo>
                    <a:cubicBezTo>
                      <a:pt x="156279" y="435266"/>
                      <a:pt x="41407" y="373449"/>
                      <a:pt x="8737" y="264864"/>
                    </a:cubicBezTo>
                    <a:cubicBezTo>
                      <a:pt x="-23934" y="156279"/>
                      <a:pt x="37883" y="41407"/>
                      <a:pt x="146468" y="8737"/>
                    </a:cubicBezTo>
                    <a:cubicBezTo>
                      <a:pt x="255053" y="-23934"/>
                      <a:pt x="369925" y="37883"/>
                      <a:pt x="402595" y="146468"/>
                    </a:cubicBezTo>
                    <a:cubicBezTo>
                      <a:pt x="435171" y="255053"/>
                      <a:pt x="373449" y="369925"/>
                      <a:pt x="264864" y="402595"/>
                    </a:cubicBezTo>
                    <a:close/>
                  </a:path>
                </a:pathLst>
              </a:custGeom>
              <a:solidFill>
                <a:srgbClr val="F28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2" name="Freeform: Shape 1041">
                <a:extLst>
                  <a:ext uri="{FF2B5EF4-FFF2-40B4-BE49-F238E27FC236}">
                    <a16:creationId xmlns:a16="http://schemas.microsoft.com/office/drawing/2014/main" id="{5784E9F6-00B4-4E2D-8CB0-1F3F5DC13878}"/>
                  </a:ext>
                </a:extLst>
              </p:cNvPr>
              <p:cNvSpPr/>
              <p:nvPr/>
            </p:nvSpPr>
            <p:spPr>
              <a:xfrm>
                <a:off x="5912990" y="3265932"/>
                <a:ext cx="382263" cy="382271"/>
              </a:xfrm>
              <a:custGeom>
                <a:avLst/>
                <a:gdLst>
                  <a:gd name="connsiteX0" fmla="*/ 246160 w 382263"/>
                  <a:gd name="connsiteY0" fmla="*/ 374141 h 382271"/>
                  <a:gd name="connsiteX1" fmla="*/ 8130 w 382263"/>
                  <a:gd name="connsiteY1" fmla="*/ 246125 h 382271"/>
                  <a:gd name="connsiteX2" fmla="*/ 136146 w 382263"/>
                  <a:gd name="connsiteY2" fmla="*/ 8096 h 382271"/>
                  <a:gd name="connsiteX3" fmla="*/ 374176 w 382263"/>
                  <a:gd name="connsiteY3" fmla="*/ 136112 h 382271"/>
                  <a:gd name="connsiteX4" fmla="*/ 246160 w 382263"/>
                  <a:gd name="connsiteY4" fmla="*/ 374141 h 3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263" h="382271">
                    <a:moveTo>
                      <a:pt x="246160" y="374141"/>
                    </a:moveTo>
                    <a:cubicBezTo>
                      <a:pt x="145290" y="404526"/>
                      <a:pt x="38515" y="347090"/>
                      <a:pt x="8130" y="246125"/>
                    </a:cubicBezTo>
                    <a:cubicBezTo>
                      <a:pt x="-22254" y="145256"/>
                      <a:pt x="35181" y="38480"/>
                      <a:pt x="136146" y="8096"/>
                    </a:cubicBezTo>
                    <a:cubicBezTo>
                      <a:pt x="237016" y="-22194"/>
                      <a:pt x="343791" y="35147"/>
                      <a:pt x="374176" y="136112"/>
                    </a:cubicBezTo>
                    <a:cubicBezTo>
                      <a:pt x="404466" y="236981"/>
                      <a:pt x="347030" y="343757"/>
                      <a:pt x="246160" y="374141"/>
                    </a:cubicBezTo>
                    <a:close/>
                  </a:path>
                </a:pathLst>
              </a:custGeom>
              <a:solidFill>
                <a:srgbClr val="F9B933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3" name="Freeform: Shape 1042">
                <a:extLst>
                  <a:ext uri="{FF2B5EF4-FFF2-40B4-BE49-F238E27FC236}">
                    <a16:creationId xmlns:a16="http://schemas.microsoft.com/office/drawing/2014/main" id="{29805CE8-DEAB-4AD1-B8DD-6B11DC2380F6}"/>
                  </a:ext>
                </a:extLst>
              </p:cNvPr>
              <p:cNvSpPr/>
              <p:nvPr/>
            </p:nvSpPr>
            <p:spPr>
              <a:xfrm>
                <a:off x="5951292" y="3304294"/>
                <a:ext cx="305572" cy="305511"/>
              </a:xfrm>
              <a:custGeom>
                <a:avLst/>
                <a:gdLst>
                  <a:gd name="connsiteX0" fmla="*/ 196809 w 305572"/>
                  <a:gd name="connsiteY0" fmla="*/ 299012 h 305511"/>
                  <a:gd name="connsiteX1" fmla="*/ 6500 w 305572"/>
                  <a:gd name="connsiteY1" fmla="*/ 196714 h 305511"/>
                  <a:gd name="connsiteX2" fmla="*/ 108798 w 305572"/>
                  <a:gd name="connsiteY2" fmla="*/ 6500 h 305511"/>
                  <a:gd name="connsiteX3" fmla="*/ 299108 w 305572"/>
                  <a:gd name="connsiteY3" fmla="*/ 108798 h 305511"/>
                  <a:gd name="connsiteX4" fmla="*/ 196809 w 305572"/>
                  <a:gd name="connsiteY4" fmla="*/ 299012 h 30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572" h="305511">
                    <a:moveTo>
                      <a:pt x="196809" y="299012"/>
                    </a:moveTo>
                    <a:cubicBezTo>
                      <a:pt x="116132" y="323301"/>
                      <a:pt x="30788" y="277391"/>
                      <a:pt x="6500" y="196714"/>
                    </a:cubicBezTo>
                    <a:cubicBezTo>
                      <a:pt x="-17789" y="116132"/>
                      <a:pt x="28121" y="30693"/>
                      <a:pt x="108798" y="6500"/>
                    </a:cubicBezTo>
                    <a:cubicBezTo>
                      <a:pt x="189475" y="-17789"/>
                      <a:pt x="274819" y="28121"/>
                      <a:pt x="299108" y="108798"/>
                    </a:cubicBezTo>
                    <a:cubicBezTo>
                      <a:pt x="323301" y="189475"/>
                      <a:pt x="277486" y="274819"/>
                      <a:pt x="196809" y="299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4" name="Freeform: Shape 1043">
                <a:extLst>
                  <a:ext uri="{FF2B5EF4-FFF2-40B4-BE49-F238E27FC236}">
                    <a16:creationId xmlns:a16="http://schemas.microsoft.com/office/drawing/2014/main" id="{92171995-2DB4-4420-8FB1-B0AF03472A01}"/>
                  </a:ext>
                </a:extLst>
              </p:cNvPr>
              <p:cNvSpPr/>
              <p:nvPr/>
            </p:nvSpPr>
            <p:spPr>
              <a:xfrm>
                <a:off x="6075044" y="3304352"/>
                <a:ext cx="181824" cy="287048"/>
              </a:xfrm>
              <a:custGeom>
                <a:avLst/>
                <a:gdLst>
                  <a:gd name="connsiteX0" fmla="*/ 175355 w 181824"/>
                  <a:gd name="connsiteY0" fmla="*/ 108740 h 287048"/>
                  <a:gd name="connsiteX1" fmla="*/ 0 w 181824"/>
                  <a:gd name="connsiteY1" fmla="*/ 2822 h 287048"/>
                  <a:gd name="connsiteX2" fmla="*/ 140875 w 181824"/>
                  <a:gd name="connsiteY2" fmla="*/ 175034 h 287048"/>
                  <a:gd name="connsiteX3" fmla="*/ 101822 w 181824"/>
                  <a:gd name="connsiteY3" fmla="*/ 287048 h 287048"/>
                  <a:gd name="connsiteX4" fmla="*/ 175355 w 181824"/>
                  <a:gd name="connsiteY4" fmla="*/ 108740 h 28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824" h="287048">
                    <a:moveTo>
                      <a:pt x="175355" y="108740"/>
                    </a:moveTo>
                    <a:cubicBezTo>
                      <a:pt x="152591" y="33017"/>
                      <a:pt x="76010" y="-12037"/>
                      <a:pt x="0" y="2822"/>
                    </a:cubicBezTo>
                    <a:cubicBezTo>
                      <a:pt x="87344" y="21301"/>
                      <a:pt x="139732" y="85880"/>
                      <a:pt x="140875" y="175034"/>
                    </a:cubicBezTo>
                    <a:cubicBezTo>
                      <a:pt x="142970" y="220183"/>
                      <a:pt x="128111" y="257521"/>
                      <a:pt x="101822" y="287048"/>
                    </a:cubicBezTo>
                    <a:cubicBezTo>
                      <a:pt x="164211" y="253235"/>
                      <a:pt x="196501" y="179225"/>
                      <a:pt x="175355" y="108740"/>
                    </a:cubicBezTo>
                    <a:close/>
                  </a:path>
                </a:pathLst>
              </a:custGeom>
              <a:solidFill>
                <a:srgbClr val="C8C8C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045" name="Graphic 2">
                <a:extLst>
                  <a:ext uri="{FF2B5EF4-FFF2-40B4-BE49-F238E27FC236}">
                    <a16:creationId xmlns:a16="http://schemas.microsoft.com/office/drawing/2014/main" id="{B83961E4-AE84-4084-9B67-13A2E9E92C37}"/>
                  </a:ext>
                </a:extLst>
              </p:cNvPr>
              <p:cNvGrpSpPr/>
              <p:nvPr/>
            </p:nvGrpSpPr>
            <p:grpSpPr>
              <a:xfrm>
                <a:off x="5881684" y="3256226"/>
                <a:ext cx="96300" cy="100097"/>
                <a:chOff x="5881684" y="3256226"/>
                <a:chExt cx="96300" cy="100097"/>
              </a:xfrm>
            </p:grpSpPr>
            <p:sp>
              <p:nvSpPr>
                <p:cNvPr id="1063" name="Freeform: Shape 1062">
                  <a:extLst>
                    <a:ext uri="{FF2B5EF4-FFF2-40B4-BE49-F238E27FC236}">
                      <a16:creationId xmlns:a16="http://schemas.microsoft.com/office/drawing/2014/main" id="{0636E0CA-305E-4ADB-BC01-7B9B75C50AE2}"/>
                    </a:ext>
                  </a:extLst>
                </p:cNvPr>
                <p:cNvSpPr/>
                <p:nvPr/>
              </p:nvSpPr>
              <p:spPr>
                <a:xfrm>
                  <a:off x="5881684" y="3256226"/>
                  <a:ext cx="96300" cy="100097"/>
                </a:xfrm>
                <a:custGeom>
                  <a:avLst/>
                  <a:gdLst>
                    <a:gd name="connsiteX0" fmla="*/ 96300 w 96300"/>
                    <a:gd name="connsiteY0" fmla="*/ 15991 h 100097"/>
                    <a:gd name="connsiteX1" fmla="*/ 49437 w 96300"/>
                    <a:gd name="connsiteY1" fmla="*/ 3990 h 100097"/>
                    <a:gd name="connsiteX2" fmla="*/ 860 w 96300"/>
                    <a:gd name="connsiteY2" fmla="*/ 60283 h 100097"/>
                    <a:gd name="connsiteX3" fmla="*/ 21053 w 96300"/>
                    <a:gd name="connsiteY3" fmla="*/ 100097 h 100097"/>
                    <a:gd name="connsiteX4" fmla="*/ 96300 w 96300"/>
                    <a:gd name="connsiteY4" fmla="*/ 15991 h 10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00" h="100097">
                      <a:moveTo>
                        <a:pt x="96300" y="15991"/>
                      </a:moveTo>
                      <a:cubicBezTo>
                        <a:pt x="96300" y="15991"/>
                        <a:pt x="72202" y="-9631"/>
                        <a:pt x="49437" y="3990"/>
                      </a:cubicBezTo>
                      <a:cubicBezTo>
                        <a:pt x="26672" y="17611"/>
                        <a:pt x="3431" y="50662"/>
                        <a:pt x="860" y="60283"/>
                      </a:cubicBezTo>
                      <a:cubicBezTo>
                        <a:pt x="-2474" y="72951"/>
                        <a:pt x="3812" y="90382"/>
                        <a:pt x="21053" y="100097"/>
                      </a:cubicBezTo>
                      <a:cubicBezTo>
                        <a:pt x="28958" y="92001"/>
                        <a:pt x="96300" y="15991"/>
                        <a:pt x="96300" y="15991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64" name="Freeform: Shape 1063">
                  <a:extLst>
                    <a:ext uri="{FF2B5EF4-FFF2-40B4-BE49-F238E27FC236}">
                      <a16:creationId xmlns:a16="http://schemas.microsoft.com/office/drawing/2014/main" id="{9A60CA04-0D3F-4DFB-B5A3-783B427144BB}"/>
                    </a:ext>
                  </a:extLst>
                </p:cNvPr>
                <p:cNvSpPr/>
                <p:nvPr/>
              </p:nvSpPr>
              <p:spPr>
                <a:xfrm>
                  <a:off x="5917786" y="3259830"/>
                  <a:ext cx="53610" cy="26580"/>
                </a:xfrm>
                <a:custGeom>
                  <a:avLst/>
                  <a:gdLst>
                    <a:gd name="connsiteX0" fmla="*/ 14002 w 53610"/>
                    <a:gd name="connsiteY0" fmla="*/ 3434 h 26580"/>
                    <a:gd name="connsiteX1" fmla="*/ 0 w 53610"/>
                    <a:gd name="connsiteY1" fmla="*/ 14483 h 26580"/>
                    <a:gd name="connsiteX2" fmla="*/ 42863 w 53610"/>
                    <a:gd name="connsiteY2" fmla="*/ 26580 h 26580"/>
                    <a:gd name="connsiteX3" fmla="*/ 53245 w 53610"/>
                    <a:gd name="connsiteY3" fmla="*/ 13626 h 26580"/>
                    <a:gd name="connsiteX4" fmla="*/ 14002 w 53610"/>
                    <a:gd name="connsiteY4" fmla="*/ 3434 h 26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0" h="26580">
                      <a:moveTo>
                        <a:pt x="14002" y="3434"/>
                      </a:moveTo>
                      <a:cubicBezTo>
                        <a:pt x="9239" y="6292"/>
                        <a:pt x="4572" y="10197"/>
                        <a:pt x="0" y="14483"/>
                      </a:cubicBezTo>
                      <a:cubicBezTo>
                        <a:pt x="17812" y="7530"/>
                        <a:pt x="36576" y="13626"/>
                        <a:pt x="42863" y="26580"/>
                      </a:cubicBezTo>
                      <a:cubicBezTo>
                        <a:pt x="49911" y="19913"/>
                        <a:pt x="55054" y="16674"/>
                        <a:pt x="53245" y="13626"/>
                      </a:cubicBezTo>
                      <a:cubicBezTo>
                        <a:pt x="51435" y="10673"/>
                        <a:pt x="32290" y="-7424"/>
                        <a:pt x="14002" y="3434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046" name="Freeform: Shape 1045">
                <a:extLst>
                  <a:ext uri="{FF2B5EF4-FFF2-40B4-BE49-F238E27FC236}">
                    <a16:creationId xmlns:a16="http://schemas.microsoft.com/office/drawing/2014/main" id="{B5C284A8-1756-4296-B2BB-16514A54401A}"/>
                  </a:ext>
                </a:extLst>
              </p:cNvPr>
              <p:cNvSpPr/>
              <p:nvPr/>
            </p:nvSpPr>
            <p:spPr>
              <a:xfrm>
                <a:off x="6151603" y="3190349"/>
                <a:ext cx="18930" cy="28863"/>
              </a:xfrm>
              <a:custGeom>
                <a:avLst/>
                <a:gdLst>
                  <a:gd name="connsiteX0" fmla="*/ 6880 w 18930"/>
                  <a:gd name="connsiteY0" fmla="*/ 28719 h 28863"/>
                  <a:gd name="connsiteX1" fmla="*/ 6880 w 18930"/>
                  <a:gd name="connsiteY1" fmla="*/ 28719 h 28863"/>
                  <a:gd name="connsiteX2" fmla="*/ 16595 w 18930"/>
                  <a:gd name="connsiteY2" fmla="*/ 21957 h 28863"/>
                  <a:gd name="connsiteX3" fmla="*/ 18786 w 18930"/>
                  <a:gd name="connsiteY3" fmla="*/ 9860 h 28863"/>
                  <a:gd name="connsiteX4" fmla="*/ 12023 w 18930"/>
                  <a:gd name="connsiteY4" fmla="*/ 144 h 28863"/>
                  <a:gd name="connsiteX5" fmla="*/ 12023 w 18930"/>
                  <a:gd name="connsiteY5" fmla="*/ 144 h 28863"/>
                  <a:gd name="connsiteX6" fmla="*/ 2308 w 18930"/>
                  <a:gd name="connsiteY6" fmla="*/ 6907 h 28863"/>
                  <a:gd name="connsiteX7" fmla="*/ 117 w 18930"/>
                  <a:gd name="connsiteY7" fmla="*/ 19004 h 28863"/>
                  <a:gd name="connsiteX8" fmla="*/ 6880 w 18930"/>
                  <a:gd name="connsiteY8" fmla="*/ 28719 h 2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28863">
                    <a:moveTo>
                      <a:pt x="6880" y="28719"/>
                    </a:moveTo>
                    <a:lnTo>
                      <a:pt x="6880" y="28719"/>
                    </a:lnTo>
                    <a:cubicBezTo>
                      <a:pt x="11452" y="29577"/>
                      <a:pt x="15738" y="26529"/>
                      <a:pt x="16595" y="21957"/>
                    </a:cubicBezTo>
                    <a:lnTo>
                      <a:pt x="18786" y="9860"/>
                    </a:lnTo>
                    <a:cubicBezTo>
                      <a:pt x="19643" y="5288"/>
                      <a:pt x="16595" y="1002"/>
                      <a:pt x="12023" y="144"/>
                    </a:cubicBezTo>
                    <a:lnTo>
                      <a:pt x="12023" y="144"/>
                    </a:lnTo>
                    <a:cubicBezTo>
                      <a:pt x="7451" y="-713"/>
                      <a:pt x="3165" y="2335"/>
                      <a:pt x="2308" y="6907"/>
                    </a:cubicBezTo>
                    <a:lnTo>
                      <a:pt x="117" y="19004"/>
                    </a:lnTo>
                    <a:cubicBezTo>
                      <a:pt x="-645" y="23576"/>
                      <a:pt x="2403" y="27957"/>
                      <a:pt x="6880" y="28719"/>
                    </a:cubicBezTo>
                    <a:close/>
                  </a:path>
                </a:pathLst>
              </a:custGeom>
              <a:solidFill>
                <a:srgbClr val="E2E2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7" name="Freeform: Shape 1046">
                <a:extLst>
                  <a:ext uri="{FF2B5EF4-FFF2-40B4-BE49-F238E27FC236}">
                    <a16:creationId xmlns:a16="http://schemas.microsoft.com/office/drawing/2014/main" id="{C2CA63CC-BEED-45A2-ACDE-112483B98FE3}"/>
                  </a:ext>
                </a:extLst>
              </p:cNvPr>
              <p:cNvSpPr/>
              <p:nvPr/>
            </p:nvSpPr>
            <p:spPr>
              <a:xfrm rot="-1015751">
                <a:off x="6060082" y="3310337"/>
                <a:ext cx="6096" cy="21146"/>
              </a:xfrm>
              <a:custGeom>
                <a:avLst/>
                <a:gdLst>
                  <a:gd name="connsiteX0" fmla="*/ 0 w 6096"/>
                  <a:gd name="connsiteY0" fmla="*/ 0 h 21146"/>
                  <a:gd name="connsiteX1" fmla="*/ 6096 w 6096"/>
                  <a:gd name="connsiteY1" fmla="*/ 0 h 21146"/>
                  <a:gd name="connsiteX2" fmla="*/ 6096 w 6096"/>
                  <a:gd name="connsiteY2" fmla="*/ 21146 h 21146"/>
                  <a:gd name="connsiteX3" fmla="*/ 0 w 6096"/>
                  <a:gd name="connsiteY3" fmla="*/ 21146 h 2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21146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21146"/>
                    </a:lnTo>
                    <a:lnTo>
                      <a:pt x="0" y="21146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8" name="Freeform: Shape 1047">
                <a:extLst>
                  <a:ext uri="{FF2B5EF4-FFF2-40B4-BE49-F238E27FC236}">
                    <a16:creationId xmlns:a16="http://schemas.microsoft.com/office/drawing/2014/main" id="{45CF43A7-1846-4AED-AAE9-9820CB5D2FD9}"/>
                  </a:ext>
                </a:extLst>
              </p:cNvPr>
              <p:cNvSpPr/>
              <p:nvPr/>
            </p:nvSpPr>
            <p:spPr>
              <a:xfrm rot="-1004655">
                <a:off x="6137628" y="3552713"/>
                <a:ext cx="6095" cy="51720"/>
              </a:xfrm>
              <a:custGeom>
                <a:avLst/>
                <a:gdLst>
                  <a:gd name="connsiteX0" fmla="*/ 0 w 6095"/>
                  <a:gd name="connsiteY0" fmla="*/ 0 h 51720"/>
                  <a:gd name="connsiteX1" fmla="*/ 6096 w 6095"/>
                  <a:gd name="connsiteY1" fmla="*/ 0 h 51720"/>
                  <a:gd name="connsiteX2" fmla="*/ 6096 w 6095"/>
                  <a:gd name="connsiteY2" fmla="*/ 51721 h 51720"/>
                  <a:gd name="connsiteX3" fmla="*/ 0 w 6095"/>
                  <a:gd name="connsiteY3" fmla="*/ 51721 h 5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5172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1721"/>
                    </a:lnTo>
                    <a:lnTo>
                      <a:pt x="0" y="5172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9" name="Freeform: Shape 1048">
                <a:extLst>
                  <a:ext uri="{FF2B5EF4-FFF2-40B4-BE49-F238E27FC236}">
                    <a16:creationId xmlns:a16="http://schemas.microsoft.com/office/drawing/2014/main" id="{5A05501A-FE8E-49BE-8ACC-3175C7D53F76}"/>
                  </a:ext>
                </a:extLst>
              </p:cNvPr>
              <p:cNvSpPr/>
              <p:nvPr/>
            </p:nvSpPr>
            <p:spPr>
              <a:xfrm>
                <a:off x="5956934" y="3484149"/>
                <a:ext cx="48386" cy="19811"/>
              </a:xfrm>
              <a:custGeom>
                <a:avLst/>
                <a:gdLst>
                  <a:gd name="connsiteX0" fmla="*/ 46577 w 48386"/>
                  <a:gd name="connsiteY0" fmla="*/ 0 h 19811"/>
                  <a:gd name="connsiteX1" fmla="*/ 48387 w 48386"/>
                  <a:gd name="connsiteY1" fmla="*/ 5810 h 19811"/>
                  <a:gd name="connsiteX2" fmla="*/ 1714 w 48386"/>
                  <a:gd name="connsiteY2" fmla="*/ 19812 h 19811"/>
                  <a:gd name="connsiteX3" fmla="*/ 0 w 48386"/>
                  <a:gd name="connsiteY3" fmla="*/ 14002 h 1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6" h="19811">
                    <a:moveTo>
                      <a:pt x="46577" y="0"/>
                    </a:moveTo>
                    <a:lnTo>
                      <a:pt x="48387" y="5810"/>
                    </a:lnTo>
                    <a:lnTo>
                      <a:pt x="1714" y="19812"/>
                    </a:lnTo>
                    <a:lnTo>
                      <a:pt x="0" y="14002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0" name="Freeform: Shape 1049">
                <a:extLst>
                  <a:ext uri="{FF2B5EF4-FFF2-40B4-BE49-F238E27FC236}">
                    <a16:creationId xmlns:a16="http://schemas.microsoft.com/office/drawing/2014/main" id="{22173367-C7C5-4CF2-8B3B-601F34E08B24}"/>
                  </a:ext>
                </a:extLst>
              </p:cNvPr>
              <p:cNvSpPr/>
              <p:nvPr/>
            </p:nvSpPr>
            <p:spPr>
              <a:xfrm rot="-6411075">
                <a:off x="6221071" y="3393512"/>
                <a:ext cx="6096" cy="54771"/>
              </a:xfrm>
              <a:custGeom>
                <a:avLst/>
                <a:gdLst>
                  <a:gd name="connsiteX0" fmla="*/ 0 w 6096"/>
                  <a:gd name="connsiteY0" fmla="*/ 0 h 54771"/>
                  <a:gd name="connsiteX1" fmla="*/ 6096 w 6096"/>
                  <a:gd name="connsiteY1" fmla="*/ 0 h 54771"/>
                  <a:gd name="connsiteX2" fmla="*/ 6096 w 6096"/>
                  <a:gd name="connsiteY2" fmla="*/ 54771 h 54771"/>
                  <a:gd name="connsiteX3" fmla="*/ 0 w 6096"/>
                  <a:gd name="connsiteY3" fmla="*/ 54771 h 5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5477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4771"/>
                    </a:lnTo>
                    <a:lnTo>
                      <a:pt x="0" y="5477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1" name="Freeform: Shape 1050">
                <a:extLst>
                  <a:ext uri="{FF2B5EF4-FFF2-40B4-BE49-F238E27FC236}">
                    <a16:creationId xmlns:a16="http://schemas.microsoft.com/office/drawing/2014/main" id="{2F49E87F-D6B0-4122-865F-570D022EC140}"/>
                  </a:ext>
                </a:extLst>
              </p:cNvPr>
              <p:cNvSpPr/>
              <p:nvPr/>
            </p:nvSpPr>
            <p:spPr>
              <a:xfrm rot="-3707380">
                <a:off x="5982838" y="3374974"/>
                <a:ext cx="6095" cy="37051"/>
              </a:xfrm>
              <a:custGeom>
                <a:avLst/>
                <a:gdLst>
                  <a:gd name="connsiteX0" fmla="*/ 0 w 6095"/>
                  <a:gd name="connsiteY0" fmla="*/ 0 h 37051"/>
                  <a:gd name="connsiteX1" fmla="*/ 6096 w 6095"/>
                  <a:gd name="connsiteY1" fmla="*/ 0 h 37051"/>
                  <a:gd name="connsiteX2" fmla="*/ 6096 w 6095"/>
                  <a:gd name="connsiteY2" fmla="*/ 37051 h 37051"/>
                  <a:gd name="connsiteX3" fmla="*/ 0 w 6095"/>
                  <a:gd name="connsiteY3" fmla="*/ 37051 h 3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3705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7051"/>
                    </a:lnTo>
                    <a:lnTo>
                      <a:pt x="0" y="3705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2" name="Freeform: Shape 1051">
                <a:extLst>
                  <a:ext uri="{FF2B5EF4-FFF2-40B4-BE49-F238E27FC236}">
                    <a16:creationId xmlns:a16="http://schemas.microsoft.com/office/drawing/2014/main" id="{CE86329A-4672-4E94-9C07-36D237A45900}"/>
                  </a:ext>
                </a:extLst>
              </p:cNvPr>
              <p:cNvSpPr/>
              <p:nvPr/>
            </p:nvSpPr>
            <p:spPr>
              <a:xfrm rot="-3688311">
                <a:off x="6219917" y="3503223"/>
                <a:ext cx="6096" cy="35528"/>
              </a:xfrm>
              <a:custGeom>
                <a:avLst/>
                <a:gdLst>
                  <a:gd name="connsiteX0" fmla="*/ 0 w 6096"/>
                  <a:gd name="connsiteY0" fmla="*/ 0 h 35528"/>
                  <a:gd name="connsiteX1" fmla="*/ 6096 w 6096"/>
                  <a:gd name="connsiteY1" fmla="*/ 0 h 35528"/>
                  <a:gd name="connsiteX2" fmla="*/ 6096 w 6096"/>
                  <a:gd name="connsiteY2" fmla="*/ 35529 h 35528"/>
                  <a:gd name="connsiteX3" fmla="*/ 0 w 6096"/>
                  <a:gd name="connsiteY3" fmla="*/ 35529 h 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528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529"/>
                    </a:lnTo>
                    <a:lnTo>
                      <a:pt x="0" y="3552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3" name="Freeform: Shape 1052">
                <a:extLst>
                  <a:ext uri="{FF2B5EF4-FFF2-40B4-BE49-F238E27FC236}">
                    <a16:creationId xmlns:a16="http://schemas.microsoft.com/office/drawing/2014/main" id="{CABD836E-FD45-47FA-BA8E-9C5ACFC69A14}"/>
                  </a:ext>
                </a:extLst>
              </p:cNvPr>
              <p:cNvSpPr/>
              <p:nvPr/>
            </p:nvSpPr>
            <p:spPr>
              <a:xfrm>
                <a:off x="6029133" y="3556253"/>
                <a:ext cx="23526" cy="36766"/>
              </a:xfrm>
              <a:custGeom>
                <a:avLst/>
                <a:gdLst>
                  <a:gd name="connsiteX0" fmla="*/ 18193 w 23526"/>
                  <a:gd name="connsiteY0" fmla="*/ 0 h 36766"/>
                  <a:gd name="connsiteX1" fmla="*/ 23527 w 23526"/>
                  <a:gd name="connsiteY1" fmla="*/ 2857 h 36766"/>
                  <a:gd name="connsiteX2" fmla="*/ 5334 w 23526"/>
                  <a:gd name="connsiteY2" fmla="*/ 36767 h 36766"/>
                  <a:gd name="connsiteX3" fmla="*/ 0 w 23526"/>
                  <a:gd name="connsiteY3" fmla="*/ 33909 h 3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36766">
                    <a:moveTo>
                      <a:pt x="18193" y="0"/>
                    </a:moveTo>
                    <a:lnTo>
                      <a:pt x="23527" y="2857"/>
                    </a:lnTo>
                    <a:lnTo>
                      <a:pt x="5334" y="36767"/>
                    </a:lnTo>
                    <a:lnTo>
                      <a:pt x="0" y="3390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4" name="Freeform: Shape 1053">
                <a:extLst>
                  <a:ext uri="{FF2B5EF4-FFF2-40B4-BE49-F238E27FC236}">
                    <a16:creationId xmlns:a16="http://schemas.microsoft.com/office/drawing/2014/main" id="{A4CB7BBE-6A6B-4FCF-9154-996016704356}"/>
                  </a:ext>
                </a:extLst>
              </p:cNvPr>
              <p:cNvSpPr/>
              <p:nvPr/>
            </p:nvSpPr>
            <p:spPr>
              <a:xfrm rot="-9104307">
                <a:off x="6165045" y="3320415"/>
                <a:ext cx="6096" cy="35242"/>
              </a:xfrm>
              <a:custGeom>
                <a:avLst/>
                <a:gdLst>
                  <a:gd name="connsiteX0" fmla="*/ 0 w 6096"/>
                  <a:gd name="connsiteY0" fmla="*/ 0 h 35242"/>
                  <a:gd name="connsiteX1" fmla="*/ 6096 w 6096"/>
                  <a:gd name="connsiteY1" fmla="*/ 0 h 35242"/>
                  <a:gd name="connsiteX2" fmla="*/ 6096 w 6096"/>
                  <a:gd name="connsiteY2" fmla="*/ 35243 h 35242"/>
                  <a:gd name="connsiteX3" fmla="*/ 0 w 6096"/>
                  <a:gd name="connsiteY3" fmla="*/ 35243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242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243"/>
                    </a:lnTo>
                    <a:lnTo>
                      <a:pt x="0" y="35243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5" name="Freeform: Shape 1054">
                <a:extLst>
                  <a:ext uri="{FF2B5EF4-FFF2-40B4-BE49-F238E27FC236}">
                    <a16:creationId xmlns:a16="http://schemas.microsoft.com/office/drawing/2014/main" id="{987031AF-23E9-4E55-A8FC-5A01804ED7A7}"/>
                  </a:ext>
                </a:extLst>
              </p:cNvPr>
              <p:cNvSpPr/>
              <p:nvPr/>
            </p:nvSpPr>
            <p:spPr>
              <a:xfrm>
                <a:off x="6070853" y="3358800"/>
                <a:ext cx="33813" cy="100107"/>
              </a:xfrm>
              <a:custGeom>
                <a:avLst/>
                <a:gdLst>
                  <a:gd name="connsiteX0" fmla="*/ 2857 w 33813"/>
                  <a:gd name="connsiteY0" fmla="*/ 0 h 100107"/>
                  <a:gd name="connsiteX1" fmla="*/ 0 w 33813"/>
                  <a:gd name="connsiteY1" fmla="*/ 47625 h 100107"/>
                  <a:gd name="connsiteX2" fmla="*/ 33814 w 33813"/>
                  <a:gd name="connsiteY2" fmla="*/ 100108 h 100107"/>
                  <a:gd name="connsiteX3" fmla="*/ 30956 w 33813"/>
                  <a:gd name="connsiteY3" fmla="*/ 36481 h 10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13" h="100107">
                    <a:moveTo>
                      <a:pt x="2857" y="0"/>
                    </a:moveTo>
                    <a:lnTo>
                      <a:pt x="0" y="47625"/>
                    </a:lnTo>
                    <a:lnTo>
                      <a:pt x="33814" y="100108"/>
                    </a:lnTo>
                    <a:lnTo>
                      <a:pt x="30956" y="36481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6" name="Freeform: Shape 1055">
                <a:extLst>
                  <a:ext uri="{FF2B5EF4-FFF2-40B4-BE49-F238E27FC236}">
                    <a16:creationId xmlns:a16="http://schemas.microsoft.com/office/drawing/2014/main" id="{2F84BA04-A2E9-4E16-A13B-778F49D12D0B}"/>
                  </a:ext>
                </a:extLst>
              </p:cNvPr>
              <p:cNvSpPr/>
              <p:nvPr/>
            </p:nvSpPr>
            <p:spPr>
              <a:xfrm>
                <a:off x="6104095" y="3418331"/>
                <a:ext cx="127063" cy="38957"/>
              </a:xfrm>
              <a:custGeom>
                <a:avLst/>
                <a:gdLst>
                  <a:gd name="connsiteX0" fmla="*/ 127063 w 127063"/>
                  <a:gd name="connsiteY0" fmla="*/ 0 h 38957"/>
                  <a:gd name="connsiteX1" fmla="*/ 51530 w 127063"/>
                  <a:gd name="connsiteY1" fmla="*/ 12192 h 38957"/>
                  <a:gd name="connsiteX2" fmla="*/ 0 w 127063"/>
                  <a:gd name="connsiteY2" fmla="*/ 38957 h 38957"/>
                  <a:gd name="connsiteX3" fmla="*/ 59150 w 127063"/>
                  <a:gd name="connsiteY3" fmla="*/ 32576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3" h="38957">
                    <a:moveTo>
                      <a:pt x="127063" y="0"/>
                    </a:moveTo>
                    <a:lnTo>
                      <a:pt x="51530" y="12192"/>
                    </a:lnTo>
                    <a:lnTo>
                      <a:pt x="0" y="38957"/>
                    </a:lnTo>
                    <a:lnTo>
                      <a:pt x="59150" y="32576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057" name="Graphic 2">
                <a:extLst>
                  <a:ext uri="{FF2B5EF4-FFF2-40B4-BE49-F238E27FC236}">
                    <a16:creationId xmlns:a16="http://schemas.microsoft.com/office/drawing/2014/main" id="{39CCC08E-03E5-4EE0-8CB4-4BD8A36D1A46}"/>
                  </a:ext>
                </a:extLst>
              </p:cNvPr>
              <p:cNvGrpSpPr/>
              <p:nvPr/>
            </p:nvGrpSpPr>
            <p:grpSpPr>
              <a:xfrm>
                <a:off x="6089575" y="3442542"/>
                <a:ext cx="29041" cy="29075"/>
                <a:chOff x="6089575" y="3442542"/>
                <a:chExt cx="29041" cy="29075"/>
              </a:xfrm>
            </p:grpSpPr>
            <p:sp>
              <p:nvSpPr>
                <p:cNvPr id="1061" name="Freeform: Shape 1060">
                  <a:extLst>
                    <a:ext uri="{FF2B5EF4-FFF2-40B4-BE49-F238E27FC236}">
                      <a16:creationId xmlns:a16="http://schemas.microsoft.com/office/drawing/2014/main" id="{0E571695-7FDD-447A-BA55-E07CB4D2B7C3}"/>
                    </a:ext>
                  </a:extLst>
                </p:cNvPr>
                <p:cNvSpPr/>
                <p:nvPr/>
              </p:nvSpPr>
              <p:spPr>
                <a:xfrm>
                  <a:off x="6089575" y="3442542"/>
                  <a:ext cx="29041" cy="29075"/>
                </a:xfrm>
                <a:custGeom>
                  <a:avLst/>
                  <a:gdLst>
                    <a:gd name="connsiteX0" fmla="*/ 28427 w 29041"/>
                    <a:gd name="connsiteY0" fmla="*/ 10364 h 29075"/>
                    <a:gd name="connsiteX1" fmla="*/ 18712 w 29041"/>
                    <a:gd name="connsiteY1" fmla="*/ 28462 h 29075"/>
                    <a:gd name="connsiteX2" fmla="*/ 614 w 29041"/>
                    <a:gd name="connsiteY2" fmla="*/ 18746 h 29075"/>
                    <a:gd name="connsiteX3" fmla="*/ 10330 w 29041"/>
                    <a:gd name="connsiteY3" fmla="*/ 649 h 29075"/>
                    <a:gd name="connsiteX4" fmla="*/ 28427 w 29041"/>
                    <a:gd name="connsiteY4" fmla="*/ 10364 h 2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41" h="29075">
                      <a:moveTo>
                        <a:pt x="28427" y="10364"/>
                      </a:moveTo>
                      <a:cubicBezTo>
                        <a:pt x="30713" y="18080"/>
                        <a:pt x="26427" y="26176"/>
                        <a:pt x="18712" y="28462"/>
                      </a:cubicBezTo>
                      <a:cubicBezTo>
                        <a:pt x="10996" y="30748"/>
                        <a:pt x="2995" y="26462"/>
                        <a:pt x="614" y="18746"/>
                      </a:cubicBezTo>
                      <a:cubicBezTo>
                        <a:pt x="-1672" y="11031"/>
                        <a:pt x="2614" y="2935"/>
                        <a:pt x="10330" y="649"/>
                      </a:cubicBezTo>
                      <a:cubicBezTo>
                        <a:pt x="18045" y="-1732"/>
                        <a:pt x="26141" y="2649"/>
                        <a:pt x="28427" y="10364"/>
                      </a:cubicBezTo>
                      <a:close/>
                    </a:path>
                  </a:pathLst>
                </a:custGeom>
                <a:solidFill>
                  <a:srgbClr val="D759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62" name="Freeform: Shape 1061">
                  <a:extLst>
                    <a:ext uri="{FF2B5EF4-FFF2-40B4-BE49-F238E27FC236}">
                      <a16:creationId xmlns:a16="http://schemas.microsoft.com/office/drawing/2014/main" id="{FE91B28E-7B69-4164-B933-E6C1B691D5BF}"/>
                    </a:ext>
                  </a:extLst>
                </p:cNvPr>
                <p:cNvSpPr/>
                <p:nvPr/>
              </p:nvSpPr>
              <p:spPr>
                <a:xfrm>
                  <a:off x="6091001" y="3449573"/>
                  <a:ext cx="6808" cy="19145"/>
                </a:xfrm>
                <a:custGeom>
                  <a:avLst/>
                  <a:gdLst>
                    <a:gd name="connsiteX0" fmla="*/ 2617 w 6808"/>
                    <a:gd name="connsiteY0" fmla="*/ 0 h 19145"/>
                    <a:gd name="connsiteX1" fmla="*/ 6808 w 6808"/>
                    <a:gd name="connsiteY1" fmla="*/ 19145 h 19145"/>
                    <a:gd name="connsiteX2" fmla="*/ 2617 w 6808"/>
                    <a:gd name="connsiteY2" fmla="*/ 0 h 19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08" h="19145">
                      <a:moveTo>
                        <a:pt x="2617" y="0"/>
                      </a:moveTo>
                      <a:cubicBezTo>
                        <a:pt x="2617" y="0"/>
                        <a:pt x="-5479" y="10382"/>
                        <a:pt x="6808" y="19145"/>
                      </a:cubicBezTo>
                      <a:cubicBezTo>
                        <a:pt x="6046" y="17240"/>
                        <a:pt x="1284" y="6668"/>
                        <a:pt x="26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058" name="Graphic 2">
                <a:extLst>
                  <a:ext uri="{FF2B5EF4-FFF2-40B4-BE49-F238E27FC236}">
                    <a16:creationId xmlns:a16="http://schemas.microsoft.com/office/drawing/2014/main" id="{9B20A595-C2B0-4F2F-8762-42BA584D4DC5}"/>
                  </a:ext>
                </a:extLst>
              </p:cNvPr>
              <p:cNvGrpSpPr/>
              <p:nvPr/>
            </p:nvGrpSpPr>
            <p:grpSpPr>
              <a:xfrm>
                <a:off x="6097142" y="3196401"/>
                <a:ext cx="112446" cy="63243"/>
                <a:chOff x="6097142" y="3196401"/>
                <a:chExt cx="112446" cy="63243"/>
              </a:xfrm>
            </p:grpSpPr>
            <p:sp>
              <p:nvSpPr>
                <p:cNvPr id="1059" name="Freeform: Shape 1058">
                  <a:extLst>
                    <a:ext uri="{FF2B5EF4-FFF2-40B4-BE49-F238E27FC236}">
                      <a16:creationId xmlns:a16="http://schemas.microsoft.com/office/drawing/2014/main" id="{F4B099C7-E033-4EA8-B794-CADDAD541F3E}"/>
                    </a:ext>
                  </a:extLst>
                </p:cNvPr>
                <p:cNvSpPr/>
                <p:nvPr/>
              </p:nvSpPr>
              <p:spPr>
                <a:xfrm>
                  <a:off x="6097142" y="3196401"/>
                  <a:ext cx="112446" cy="63243"/>
                </a:xfrm>
                <a:custGeom>
                  <a:avLst/>
                  <a:gdLst>
                    <a:gd name="connsiteX0" fmla="*/ 109823 w 112446"/>
                    <a:gd name="connsiteY0" fmla="*/ 63243 h 63243"/>
                    <a:gd name="connsiteX1" fmla="*/ 97917 w 112446"/>
                    <a:gd name="connsiteY1" fmla="*/ 16285 h 63243"/>
                    <a:gd name="connsiteX2" fmla="*/ 25241 w 112446"/>
                    <a:gd name="connsiteY2" fmla="*/ 569 h 63243"/>
                    <a:gd name="connsiteX3" fmla="*/ 0 w 112446"/>
                    <a:gd name="connsiteY3" fmla="*/ 37335 h 63243"/>
                    <a:gd name="connsiteX4" fmla="*/ 109823 w 112446"/>
                    <a:gd name="connsiteY4" fmla="*/ 63243 h 63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446" h="63243">
                      <a:moveTo>
                        <a:pt x="109823" y="63243"/>
                      </a:moveTo>
                      <a:cubicBezTo>
                        <a:pt x="109823" y="63243"/>
                        <a:pt x="120777" y="29811"/>
                        <a:pt x="97917" y="16285"/>
                      </a:cubicBezTo>
                      <a:cubicBezTo>
                        <a:pt x="75057" y="2760"/>
                        <a:pt x="34957" y="-1717"/>
                        <a:pt x="25241" y="569"/>
                      </a:cubicBezTo>
                      <a:cubicBezTo>
                        <a:pt x="12478" y="3712"/>
                        <a:pt x="286" y="17619"/>
                        <a:pt x="0" y="37335"/>
                      </a:cubicBezTo>
                      <a:cubicBezTo>
                        <a:pt x="10858" y="40479"/>
                        <a:pt x="109823" y="63243"/>
                        <a:pt x="109823" y="63243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60" name="Freeform: Shape 1059">
                  <a:extLst>
                    <a:ext uri="{FF2B5EF4-FFF2-40B4-BE49-F238E27FC236}">
                      <a16:creationId xmlns:a16="http://schemas.microsoft.com/office/drawing/2014/main" id="{12B3C9CE-3597-4B67-A858-A729A4C8DD12}"/>
                    </a:ext>
                  </a:extLst>
                </p:cNvPr>
                <p:cNvSpPr/>
                <p:nvPr/>
              </p:nvSpPr>
              <p:spPr>
                <a:xfrm>
                  <a:off x="6176295" y="3207829"/>
                  <a:ext cx="28905" cy="47556"/>
                </a:xfrm>
                <a:custGeom>
                  <a:avLst/>
                  <a:gdLst>
                    <a:gd name="connsiteX0" fmla="*/ 16383 w 28905"/>
                    <a:gd name="connsiteY0" fmla="*/ 6953 h 47556"/>
                    <a:gd name="connsiteX1" fmla="*/ 0 w 28905"/>
                    <a:gd name="connsiteY1" fmla="*/ 0 h 47556"/>
                    <a:gd name="connsiteX2" fmla="*/ 9906 w 28905"/>
                    <a:gd name="connsiteY2" fmla="*/ 43339 h 47556"/>
                    <a:gd name="connsiteX3" fmla="*/ 26194 w 28905"/>
                    <a:gd name="connsiteY3" fmla="*/ 46292 h 47556"/>
                    <a:gd name="connsiteX4" fmla="*/ 16383 w 28905"/>
                    <a:gd name="connsiteY4" fmla="*/ 6953 h 4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05" h="47556">
                      <a:moveTo>
                        <a:pt x="16383" y="6953"/>
                      </a:moveTo>
                      <a:cubicBezTo>
                        <a:pt x="11621" y="4191"/>
                        <a:pt x="6001" y="1810"/>
                        <a:pt x="0" y="0"/>
                      </a:cubicBezTo>
                      <a:cubicBezTo>
                        <a:pt x="14669" y="12382"/>
                        <a:pt x="18288" y="31718"/>
                        <a:pt x="9906" y="43339"/>
                      </a:cubicBezTo>
                      <a:cubicBezTo>
                        <a:pt x="19145" y="46292"/>
                        <a:pt x="24384" y="49340"/>
                        <a:pt x="26194" y="46292"/>
                      </a:cubicBezTo>
                      <a:cubicBezTo>
                        <a:pt x="28003" y="43243"/>
                        <a:pt x="34766" y="17812"/>
                        <a:pt x="16383" y="6953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BAE76ABE-B0D7-4266-A45D-7C46DC9CE40B}"/>
                </a:ext>
              </a:extLst>
            </p:cNvPr>
            <p:cNvSpPr/>
            <p:nvPr/>
          </p:nvSpPr>
          <p:spPr>
            <a:xfrm>
              <a:off x="5970306" y="3348608"/>
              <a:ext cx="87497" cy="232124"/>
            </a:xfrm>
            <a:custGeom>
              <a:avLst/>
              <a:gdLst>
                <a:gd name="connsiteX0" fmla="*/ 55684 w 87497"/>
                <a:gd name="connsiteY0" fmla="*/ 0 h 232124"/>
                <a:gd name="connsiteX1" fmla="*/ 1106 w 87497"/>
                <a:gd name="connsiteY1" fmla="*/ 125063 h 232124"/>
                <a:gd name="connsiteX2" fmla="*/ 87498 w 87497"/>
                <a:gd name="connsiteY2" fmla="*/ 232124 h 232124"/>
                <a:gd name="connsiteX3" fmla="*/ 31872 w 87497"/>
                <a:gd name="connsiteY3" fmla="*/ 120491 h 232124"/>
                <a:gd name="connsiteX4" fmla="*/ 55684 w 87497"/>
                <a:gd name="connsiteY4" fmla="*/ 0 h 2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97" h="232124">
                  <a:moveTo>
                    <a:pt x="55684" y="0"/>
                  </a:moveTo>
                  <a:cubicBezTo>
                    <a:pt x="55684" y="0"/>
                    <a:pt x="-9181" y="48197"/>
                    <a:pt x="1106" y="125063"/>
                  </a:cubicBezTo>
                  <a:cubicBezTo>
                    <a:pt x="6249" y="163735"/>
                    <a:pt x="34539" y="206121"/>
                    <a:pt x="87498" y="232124"/>
                  </a:cubicBezTo>
                  <a:cubicBezTo>
                    <a:pt x="66352" y="203168"/>
                    <a:pt x="38920" y="162782"/>
                    <a:pt x="31872" y="120491"/>
                  </a:cubicBezTo>
                  <a:cubicBezTo>
                    <a:pt x="25680" y="83249"/>
                    <a:pt x="32157" y="43434"/>
                    <a:pt x="5568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065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 rot="19499613">
            <a:off x="63950" y="3620814"/>
            <a:ext cx="969490" cy="1048470"/>
            <a:chOff x="5681545" y="3195637"/>
            <a:chExt cx="2191520" cy="2054559"/>
          </a:xfrm>
        </p:grpSpPr>
        <p:grpSp>
          <p:nvGrpSpPr>
            <p:cNvPr id="1066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1070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71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</p:grpSp>
        <p:grpSp>
          <p:nvGrpSpPr>
            <p:cNvPr id="1067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1068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69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19717" name="Graphic 19325">
            <a:extLst>
              <a:ext uri="{FF2B5EF4-FFF2-40B4-BE49-F238E27FC236}">
                <a16:creationId xmlns:a16="http://schemas.microsoft.com/office/drawing/2014/main" id="{741BD1A1-6A66-4530-B554-CE6ED96CFAF1}"/>
              </a:ext>
            </a:extLst>
          </p:cNvPr>
          <p:cNvSpPr/>
          <p:nvPr/>
        </p:nvSpPr>
        <p:spPr>
          <a:xfrm>
            <a:off x="11589342" y="5825795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9718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380665" y="2481530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9720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2024339" y="5812757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4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9923595" y="575778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90" name="กล่องข้อความ 289">
            <a:extLst>
              <a:ext uri="{FF2B5EF4-FFF2-40B4-BE49-F238E27FC236}">
                <a16:creationId xmlns:a16="http://schemas.microsoft.com/office/drawing/2014/main" id="{C086790B-FD77-4172-8431-A2B35A8F799A}"/>
              </a:ext>
            </a:extLst>
          </p:cNvPr>
          <p:cNvSpPr txBox="1"/>
          <p:nvPr/>
        </p:nvSpPr>
        <p:spPr>
          <a:xfrm>
            <a:off x="637834" y="457599"/>
            <a:ext cx="24729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MN Tomyam" pitchFamily="2" charset="0"/>
                <a:cs typeface="MN Tomyam" pitchFamily="2" charset="0"/>
              </a:rPr>
              <a:t>Exercise 1</a:t>
            </a:r>
          </a:p>
        </p:txBody>
      </p:sp>
      <p:sp>
        <p:nvSpPr>
          <p:cNvPr id="300" name="กล่องข้อความ 299">
            <a:extLst>
              <a:ext uri="{FF2B5EF4-FFF2-40B4-BE49-F238E27FC236}">
                <a16:creationId xmlns:a16="http://schemas.microsoft.com/office/drawing/2014/main" id="{0C32AAF9-B4FA-4C32-B23B-7C3FF634E930}"/>
              </a:ext>
            </a:extLst>
          </p:cNvPr>
          <p:cNvSpPr txBox="1"/>
          <p:nvPr/>
        </p:nvSpPr>
        <p:spPr>
          <a:xfrm>
            <a:off x="3501145" y="157623"/>
            <a:ext cx="69658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MN Tomyam" pitchFamily="2" charset="0"/>
                <a:cs typeface="MN Tomyam" pitchFamily="2" charset="0"/>
              </a:rPr>
              <a:t>Directions: Fill in the blanks with the present simple tense of the verbs in parentheses.</a:t>
            </a:r>
          </a:p>
        </p:txBody>
      </p:sp>
      <p:sp>
        <p:nvSpPr>
          <p:cNvPr id="301" name="กล่องข้อความ 300">
            <a:extLst>
              <a:ext uri="{FF2B5EF4-FFF2-40B4-BE49-F238E27FC236}">
                <a16:creationId xmlns:a16="http://schemas.microsoft.com/office/drawing/2014/main" id="{A0F0B18B-A09B-4635-96AE-8C9C0540241B}"/>
              </a:ext>
            </a:extLst>
          </p:cNvPr>
          <p:cNvSpPr txBox="1"/>
          <p:nvPr/>
        </p:nvSpPr>
        <p:spPr>
          <a:xfrm>
            <a:off x="3405314" y="1047070"/>
            <a:ext cx="69658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Example: </a:t>
            </a:r>
            <a:r>
              <a:rPr lang="en-US" sz="24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John </a:t>
            </a:r>
            <a:r>
              <a:rPr lang="en-US" sz="2400" dirty="0">
                <a:solidFill>
                  <a:srgbClr val="C00000"/>
                </a:solidFill>
                <a:latin typeface="MN Tomyam" pitchFamily="2" charset="0"/>
                <a:cs typeface="MN Tomyam" pitchFamily="2" charset="0"/>
              </a:rPr>
              <a:t>_passes_ </a:t>
            </a:r>
            <a:r>
              <a:rPr lang="en-US" sz="24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the shops on his way to work.</a:t>
            </a:r>
          </a:p>
        </p:txBody>
      </p:sp>
      <p:sp>
        <p:nvSpPr>
          <p:cNvPr id="302" name="กล่องข้อความ 301">
            <a:extLst>
              <a:ext uri="{FF2B5EF4-FFF2-40B4-BE49-F238E27FC236}">
                <a16:creationId xmlns:a16="http://schemas.microsoft.com/office/drawing/2014/main" id="{E08A7CC5-BC63-4990-9FB5-10DCE00C6305}"/>
              </a:ext>
            </a:extLst>
          </p:cNvPr>
          <p:cNvSpPr txBox="1"/>
          <p:nvPr/>
        </p:nvSpPr>
        <p:spPr>
          <a:xfrm>
            <a:off x="2577093" y="1787684"/>
            <a:ext cx="8533152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1. James (read)………………………………..newspaper every morning.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2. I (have) ………………………………..my hair cut whenever it goes too long.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3. Mary and her brother (speak) ………………………………..French very fluently.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4. The earth (move) ………………………………..round the sun.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5. His family (come) ………………………………..from Australia.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6. We all (study) ………………………………..mathematics every day.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7. She cooks very well but her sister (cook) ………………………………..much better.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8. They always (play) ………………………………..tennis after school.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9. She never (cross) ………………………………..the street without looking.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10. They usually (relax) ………………………………..after game.</a:t>
            </a:r>
          </a:p>
        </p:txBody>
      </p:sp>
      <p:sp>
        <p:nvSpPr>
          <p:cNvPr id="233" name="กล่องข้อความ 232">
            <a:extLst>
              <a:ext uri="{FF2B5EF4-FFF2-40B4-BE49-F238E27FC236}">
                <a16:creationId xmlns:a16="http://schemas.microsoft.com/office/drawing/2014/main" id="{05DAB766-2CE2-4A1B-807D-9E0AA138FC23}"/>
              </a:ext>
            </a:extLst>
          </p:cNvPr>
          <p:cNvSpPr txBox="1"/>
          <p:nvPr/>
        </p:nvSpPr>
        <p:spPr>
          <a:xfrm>
            <a:off x="10204452" y="1675282"/>
            <a:ext cx="158133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1. reads 2. have </a:t>
            </a:r>
          </a:p>
          <a:p>
            <a:r>
              <a:rPr lang="en-US" dirty="0">
                <a:solidFill>
                  <a:srgbClr val="C00000"/>
                </a:solidFill>
              </a:rPr>
              <a:t>3. speak 4. moves 5. comes 6. study 7. cooks 8. play </a:t>
            </a:r>
          </a:p>
          <a:p>
            <a:r>
              <a:rPr lang="en-US" dirty="0">
                <a:solidFill>
                  <a:srgbClr val="C00000"/>
                </a:solidFill>
              </a:rPr>
              <a:t>9.crosses 10. relax</a:t>
            </a:r>
          </a:p>
        </p:txBody>
      </p:sp>
    </p:spTree>
    <p:extLst>
      <p:ext uri="{BB962C8B-B14F-4D97-AF65-F5344CB8AC3E}">
        <p14:creationId xmlns:p14="http://schemas.microsoft.com/office/powerpoint/2010/main" val="3041041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raphic 45029">
            <a:extLst>
              <a:ext uri="{FF2B5EF4-FFF2-40B4-BE49-F238E27FC236}">
                <a16:creationId xmlns:a16="http://schemas.microsoft.com/office/drawing/2014/main" id="{B548F3C4-B46C-485D-A075-564E7375001A}"/>
              </a:ext>
            </a:extLst>
          </p:cNvPr>
          <p:cNvGrpSpPr/>
          <p:nvPr/>
        </p:nvGrpSpPr>
        <p:grpSpPr>
          <a:xfrm>
            <a:off x="9830935" y="2079218"/>
            <a:ext cx="210401" cy="182708"/>
            <a:chOff x="9117820" y="2027686"/>
            <a:chExt cx="210401" cy="182708"/>
          </a:xfrm>
        </p:grpSpPr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23D2C43-0196-4E6D-8555-A4B7EEA36576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566C4FB0-5887-4A2B-8721-FC0A9E5967BA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DF85A6B7-58C4-4CB6-940F-00DEA498DE6F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585DB374-48C4-4A02-824B-CE8CB81A6D03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8EABCE53-FC10-40BF-A8D8-06AE8F97498C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3DBF59F2-B197-494C-AC47-B73FCA5C5142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32FBE238-06A3-4F3A-B4E6-CFA76AEB6B5F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EE3A4D84-9FAB-4CE5-A0E3-D6F26850DAA2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533D07C1-AF3C-4205-8499-D5FA8AE62646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8C0059B5-9F20-48FC-807C-BF43A6614186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54E3FCA5-F5C9-4CD4-904E-813EAC3A8219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8AD4C814-7818-4D29-8821-7E500D397950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106EF762-6C91-4E74-90E2-924638B00764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DB637461-A3CD-4CD2-8A65-2D95916AE8CB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767EC3AD-44F2-4191-B457-1D382DC98879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6A88ACCC-B197-4321-BA89-7500FCEA7288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CB46B91A-E422-4905-9457-7CF5E7CAB43F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21528390-CD80-49F0-A02F-84A7F1F3C801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DCD96F86-34A6-4F04-869B-AA753AC4019B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CB3AE5D4-9033-4E70-863C-405D2F408EBB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F274F043-F5E1-4A1E-A6B9-3FABE2A5E6A7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FDF54FEB-8B01-4EDE-85D5-C767FF70787F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60355785-8EB8-4789-A25C-D533E660FAB0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15B51C13-6054-4CD0-9689-C877CB33B478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986321F7-F4A6-4FFC-BC23-5DE437248C18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B8835E86-5C0F-4031-B0BC-8CEE2BF41AC5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1D7D7F54-7C38-4070-8DBD-D5DD08DBC96A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DD39B985-ED21-494C-974D-9347E5193923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C0DEC117-3633-4335-B434-5D38499B247B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DCFDA33C-A4B7-4EBD-ABFD-D70EEE2316C0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0823617D-7AEE-4E67-82C4-8527722EF54F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5BDDD833-48C6-4061-8ED2-64A396352681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E3A0506-924A-4CF8-B331-1B277BA52BFE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AA4D419B-CA47-4EBA-89D8-E96FD0D30271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88900BEB-17FA-407D-8D8F-E11408CF4280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78C40008-62DE-4B42-9352-DFBB9043F5E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A628C35B-76BC-4EA6-A98D-CAAC4B184A28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FEE45D0C-C07F-45DD-A850-C8267BDFF45A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4ED53395-CBE8-4FA2-98FE-AB143097066E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D823A45C-7359-40AD-A567-F9416BDD83F9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9F2F4C29-062F-4ABC-8881-C4BC8B9BDD9C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2D57DE72-CC20-422A-8141-A4184BF5C710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FE550BCB-1B1F-4C4B-BE70-2E568AA36DE6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0AB4A357-E861-44B0-A626-B9DF5429838A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B7AFD9ED-C490-426A-85C2-CF3CFA9C30E6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65E62BD8-843A-4DBD-A64E-272220E84B88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88F0C1B1-6708-47E8-9AC6-EDFCE49884A5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E545E554-B80D-45ED-84FF-2C222A8127A1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5FB841E1-95A7-47C6-B327-4BEDAAD39F0A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3D5800EA-FC66-44C3-BF7D-2C6CBCED444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BE7FC410-1331-46BD-89CD-7A7348449FB1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62F69AA5-AECD-4B3A-B704-57EB4A3405AB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F6D23DE9-A7A8-4EC2-BF53-37C8F2C7F2F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BEADE89A-488D-402C-A0B9-B1B4EAFA5BBF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D7180AC3-B316-435A-A445-00C75E010658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B0B4A5F1-6F70-4AC3-8BA2-BD6A8BDCF7EA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D5EF6DEF-8D80-4BCE-9B16-BF870E46A177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01628AC3-2661-4E71-B119-749348B36FEF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CEE3F58C-D257-4902-A1C2-7673F310BE27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B108E397-D158-42B6-A2D5-039985EEBD21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C7C47DA-C143-41EF-9BF0-52D28420D844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B612EEB8-4EFF-40F8-928D-1A671D3C7A23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3AD25089-1CB5-4999-A87A-27F21CAAE079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FC73C872-C5C5-46E3-858E-6A7E4F646A4E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32392B64-C798-42A4-88B4-01B9E91464B3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D039D937-C3A5-4FDB-AC46-04033ADE861C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5FB5D96B-8721-48BB-AC3C-0F305206243D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0E139F51-A703-4A54-9985-1D726686C19E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5412AA7F-F3C7-46DB-9B0C-3EE5FE6D1BE6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624BB68D-2B42-44EA-95EC-2BBC205EE205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3AEFBF4C-CACC-4C14-A3BC-C58E1EB8C73B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36688B85-0B76-4BEE-80EE-ADEC24DD628A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8949E708-7D88-4DC7-B686-CC450DAC1133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83CA94E0-39FE-45C4-BE05-4E9A4D28CE10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C00BE884-8F9D-4687-A7C2-5E5A3F3F9598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DBF0C55A-3EAD-4339-91DC-B74E6B07D907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E0474D4E-0DFB-44C0-BBC7-8086742F738F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BAAD9B68-8648-4028-A336-6D55CC31A711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266DD2D0-D205-49F7-9D00-F08F565E7D3D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90A1BA69-F6BE-477B-8C4C-2DAB1F21A503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361E5200-02DE-4F54-8C94-0F51913477DF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82901508-E80E-4333-88F6-3A7617A0AD61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0227099A-A79C-491C-9D56-F466A5D5829D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9AA82BFE-75B0-43B3-A82F-B15019F81F7F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EFE92232-B6DA-4E4D-ABE7-5CECB9FF412D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0DCF134E-5CDA-41C4-B14F-3109AB10C934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97F8E65-7C90-438F-9090-A64F44ED8E7F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D0DA77A5-51E7-45B5-8655-CA2C9828EC4D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D762AA74-E7C3-43EE-B0C3-46DDC7651646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E4BB73AD-2C2B-4C68-9AE6-107A92EB2021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5BCF411-B309-4EA2-8E2F-47C980C32162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4C446F5C-1AEC-49DD-8CEC-30F9451D9D91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44B269ED-A823-4260-A3E4-4B1C59AB1A83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6DC8354A-D137-4A1F-A13C-AC5149CAC320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9FE1D1-5629-4AA5-BA43-0E0E897A1FA0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F14E8E64-30AD-4CA4-A18C-ADCB534625AD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97641514-0F7E-4CB7-8DC9-2130CDF1E4F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305ED56A-78F6-48D2-8B60-917692714461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4A427550-0CD8-49DB-9A1F-9CF021C1BC18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A54AA018-5632-496C-9CD7-B6D20B3A4F9D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96A5123-D7CA-4F77-8153-557D52A201E1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04E52D41-82C7-497F-8996-9AC81105A25F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0292A45-4422-483F-A5B0-E987263FBC24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9740" name="Freeform: Shape 19739">
            <a:extLst>
              <a:ext uri="{FF2B5EF4-FFF2-40B4-BE49-F238E27FC236}">
                <a16:creationId xmlns:a16="http://schemas.microsoft.com/office/drawing/2014/main" id="{9886F880-9448-4602-A039-E5E902E70DA1}"/>
              </a:ext>
            </a:extLst>
          </p:cNvPr>
          <p:cNvSpPr/>
          <p:nvPr/>
        </p:nvSpPr>
        <p:spPr>
          <a:xfrm rot="2487190">
            <a:off x="-1061224" y="-1550828"/>
            <a:ext cx="3950505" cy="4542922"/>
          </a:xfrm>
          <a:custGeom>
            <a:avLst/>
            <a:gdLst>
              <a:gd name="connsiteX0" fmla="*/ 3936674 w 5532100"/>
              <a:gd name="connsiteY0" fmla="*/ 44776 h 6709605"/>
              <a:gd name="connsiteX1" fmla="*/ 2572163 w 5532100"/>
              <a:gd name="connsiteY1" fmla="*/ 86276 h 6709605"/>
              <a:gd name="connsiteX2" fmla="*/ 1676454 w 5532100"/>
              <a:gd name="connsiteY2" fmla="*/ 559528 h 6709605"/>
              <a:gd name="connsiteX3" fmla="*/ 1324166 w 5532100"/>
              <a:gd name="connsiteY3" fmla="*/ 1581307 h 6709605"/>
              <a:gd name="connsiteX4" fmla="*/ 778519 w 5532100"/>
              <a:gd name="connsiteY4" fmla="*/ 2489453 h 6709605"/>
              <a:gd name="connsiteX5" fmla="*/ 285761 w 5532100"/>
              <a:gd name="connsiteY5" fmla="*/ 2785579 h 6709605"/>
              <a:gd name="connsiteX6" fmla="*/ 1025 w 5532100"/>
              <a:gd name="connsiteY6" fmla="*/ 3499450 h 6709605"/>
              <a:gd name="connsiteX7" fmla="*/ 1564000 w 5532100"/>
              <a:gd name="connsiteY7" fmla="*/ 4684085 h 6709605"/>
              <a:gd name="connsiteX8" fmla="*/ 2381554 w 5532100"/>
              <a:gd name="connsiteY8" fmla="*/ 5406988 h 6709605"/>
              <a:gd name="connsiteX9" fmla="*/ 2950111 w 5532100"/>
              <a:gd name="connsiteY9" fmla="*/ 6470136 h 6709605"/>
              <a:gd name="connsiteX10" fmla="*/ 4468575 w 5532100"/>
              <a:gd name="connsiteY10" fmla="*/ 6265387 h 6709605"/>
              <a:gd name="connsiteX11" fmla="*/ 4872050 w 5532100"/>
              <a:gd name="connsiteY11" fmla="*/ 5544316 h 6709605"/>
              <a:gd name="connsiteX12" fmla="*/ 5462077 w 5532100"/>
              <a:gd name="connsiteY12" fmla="*/ 3387126 h 6709605"/>
              <a:gd name="connsiteX13" fmla="*/ 5343076 w 5532100"/>
              <a:gd name="connsiteY13" fmla="*/ 1190661 h 6709605"/>
              <a:gd name="connsiteX14" fmla="*/ 4011425 w 5532100"/>
              <a:gd name="connsiteY14" fmla="*/ 51977 h 6709605"/>
              <a:gd name="connsiteX15" fmla="*/ 3936674 w 5532100"/>
              <a:gd name="connsiteY15" fmla="*/ 44776 h 670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2100" h="6709605">
                <a:moveTo>
                  <a:pt x="3936674" y="44776"/>
                </a:moveTo>
                <a:cubicBezTo>
                  <a:pt x="3486986" y="-26309"/>
                  <a:pt x="3009152" y="-12956"/>
                  <a:pt x="2572163" y="86276"/>
                </a:cubicBezTo>
                <a:cubicBezTo>
                  <a:pt x="2243571" y="160897"/>
                  <a:pt x="1912622" y="297832"/>
                  <a:pt x="1676454" y="559528"/>
                </a:cubicBezTo>
                <a:cubicBezTo>
                  <a:pt x="1439370" y="822140"/>
                  <a:pt x="1395514" y="1232815"/>
                  <a:pt x="1324166" y="1581307"/>
                </a:cubicBezTo>
                <a:cubicBezTo>
                  <a:pt x="1246535" y="1960039"/>
                  <a:pt x="1089570" y="2285752"/>
                  <a:pt x="778519" y="2489453"/>
                </a:cubicBezTo>
                <a:cubicBezTo>
                  <a:pt x="617627" y="2594838"/>
                  <a:pt x="431992" y="2657938"/>
                  <a:pt x="285761" y="2785579"/>
                </a:cubicBezTo>
                <a:cubicBezTo>
                  <a:pt x="94235" y="2952755"/>
                  <a:pt x="-11674" y="3225840"/>
                  <a:pt x="1025" y="3499450"/>
                </a:cubicBezTo>
                <a:cubicBezTo>
                  <a:pt x="42132" y="4388089"/>
                  <a:pt x="962845" y="4468339"/>
                  <a:pt x="1564000" y="4684085"/>
                </a:cubicBezTo>
                <a:cubicBezTo>
                  <a:pt x="1933699" y="4816700"/>
                  <a:pt x="2188849" y="5038991"/>
                  <a:pt x="2381554" y="5406988"/>
                </a:cubicBezTo>
                <a:cubicBezTo>
                  <a:pt x="2569676" y="5766476"/>
                  <a:pt x="2652152" y="6184483"/>
                  <a:pt x="2950111" y="6470136"/>
                </a:cubicBezTo>
                <a:cubicBezTo>
                  <a:pt x="3395609" y="6897175"/>
                  <a:pt x="4129771" y="6706172"/>
                  <a:pt x="4468575" y="6265387"/>
                </a:cubicBezTo>
                <a:cubicBezTo>
                  <a:pt x="4634049" y="6050035"/>
                  <a:pt x="4760773" y="5798026"/>
                  <a:pt x="4872050" y="5544316"/>
                </a:cubicBezTo>
                <a:cubicBezTo>
                  <a:pt x="5167259" y="4871160"/>
                  <a:pt x="5361142" y="4132678"/>
                  <a:pt x="5462077" y="3387126"/>
                </a:cubicBezTo>
                <a:cubicBezTo>
                  <a:pt x="5558298" y="2675873"/>
                  <a:pt x="5585920" y="1889870"/>
                  <a:pt x="5343076" y="1190661"/>
                </a:cubicBezTo>
                <a:cubicBezTo>
                  <a:pt x="5118822" y="544996"/>
                  <a:pt x="4637191" y="124765"/>
                  <a:pt x="4011425" y="51977"/>
                </a:cubicBezTo>
                <a:cubicBezTo>
                  <a:pt x="3986683" y="49097"/>
                  <a:pt x="3961416" y="48573"/>
                  <a:pt x="3936674" y="44776"/>
                </a:cubicBezTo>
                <a:close/>
              </a:path>
            </a:pathLst>
          </a:custGeom>
          <a:solidFill>
            <a:srgbClr val="0F5B42"/>
          </a:solidFill>
          <a:ln w="13091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grpSp>
        <p:nvGrpSpPr>
          <p:cNvPr id="952" name="Group 951">
            <a:extLst>
              <a:ext uri="{FF2B5EF4-FFF2-40B4-BE49-F238E27FC236}">
                <a16:creationId xmlns:a16="http://schemas.microsoft.com/office/drawing/2014/main" id="{86190CF7-2FFB-43CB-9F48-1A1E37DEDC2F}"/>
              </a:ext>
            </a:extLst>
          </p:cNvPr>
          <p:cNvGrpSpPr/>
          <p:nvPr/>
        </p:nvGrpSpPr>
        <p:grpSpPr>
          <a:xfrm flipH="1">
            <a:off x="-46546" y="4668891"/>
            <a:ext cx="2321182" cy="2091093"/>
            <a:chOff x="6096000" y="5445343"/>
            <a:chExt cx="2321182" cy="2091093"/>
          </a:xfrm>
        </p:grpSpPr>
        <p:grpSp>
          <p:nvGrpSpPr>
            <p:cNvPr id="953" name="Graphic 41">
              <a:extLst>
                <a:ext uri="{FF2B5EF4-FFF2-40B4-BE49-F238E27FC236}">
                  <a16:creationId xmlns:a16="http://schemas.microsoft.com/office/drawing/2014/main" id="{39E07CF6-D75C-4D9E-8C56-D59F49401B1C}"/>
                </a:ext>
              </a:extLst>
            </p:cNvPr>
            <p:cNvGrpSpPr/>
            <p:nvPr/>
          </p:nvGrpSpPr>
          <p:grpSpPr>
            <a:xfrm rot="974920">
              <a:off x="6164635" y="5445343"/>
              <a:ext cx="2252547" cy="2081013"/>
              <a:chOff x="5533993" y="2919380"/>
              <a:chExt cx="1124620" cy="1022571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984" name="Graphic 41">
                <a:extLst>
                  <a:ext uri="{FF2B5EF4-FFF2-40B4-BE49-F238E27FC236}">
                    <a16:creationId xmlns:a16="http://schemas.microsoft.com/office/drawing/2014/main" id="{033EF862-A754-4298-9861-49C3C731B827}"/>
                  </a:ext>
                </a:extLst>
              </p:cNvPr>
              <p:cNvGrpSpPr/>
              <p:nvPr/>
            </p:nvGrpSpPr>
            <p:grpSpPr>
              <a:xfrm>
                <a:off x="5533993" y="2919380"/>
                <a:ext cx="696150" cy="754633"/>
                <a:chOff x="5533993" y="2919380"/>
                <a:chExt cx="696150" cy="754633"/>
              </a:xfrm>
              <a:grpFill/>
            </p:grpSpPr>
            <p:sp>
              <p:nvSpPr>
                <p:cNvPr id="1001" name="Freeform: Shape 1000">
                  <a:extLst>
                    <a:ext uri="{FF2B5EF4-FFF2-40B4-BE49-F238E27FC236}">
                      <a16:creationId xmlns:a16="http://schemas.microsoft.com/office/drawing/2014/main" id="{51CDEF11-4EDA-4AD4-97BC-C614D7706A23}"/>
                    </a:ext>
                  </a:extLst>
                </p:cNvPr>
                <p:cNvSpPr/>
                <p:nvPr/>
              </p:nvSpPr>
              <p:spPr>
                <a:xfrm>
                  <a:off x="5533993" y="2919380"/>
                  <a:ext cx="696150" cy="754633"/>
                </a:xfrm>
                <a:custGeom>
                  <a:avLst/>
                  <a:gdLst>
                    <a:gd name="connsiteX0" fmla="*/ 682022 w 696150"/>
                    <a:gd name="connsiteY0" fmla="*/ 249206 h 754633"/>
                    <a:gd name="connsiteX1" fmla="*/ 293973 w 696150"/>
                    <a:gd name="connsiteY1" fmla="*/ 730885 h 754633"/>
                    <a:gd name="connsiteX2" fmla="*/ 204343 w 696150"/>
                    <a:gd name="connsiteY2" fmla="*/ 740505 h 754633"/>
                    <a:gd name="connsiteX3" fmla="*/ 23749 w 696150"/>
                    <a:gd name="connsiteY3" fmla="*/ 594963 h 754633"/>
                    <a:gd name="connsiteX4" fmla="*/ 14129 w 696150"/>
                    <a:gd name="connsiteY4" fmla="*/ 505333 h 754633"/>
                    <a:gd name="connsiteX5" fmla="*/ 402177 w 696150"/>
                    <a:gd name="connsiteY5" fmla="*/ 23749 h 754633"/>
                    <a:gd name="connsiteX6" fmla="*/ 491807 w 696150"/>
                    <a:gd name="connsiteY6" fmla="*/ 14129 h 754633"/>
                    <a:gd name="connsiteX7" fmla="*/ 672401 w 696150"/>
                    <a:gd name="connsiteY7" fmla="*/ 159671 h 754633"/>
                    <a:gd name="connsiteX8" fmla="*/ 682022 w 696150"/>
                    <a:gd name="connsiteY8" fmla="*/ 249206 h 754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96150" h="754633">
                      <a:moveTo>
                        <a:pt x="682022" y="249206"/>
                      </a:moveTo>
                      <a:lnTo>
                        <a:pt x="293973" y="730885"/>
                      </a:lnTo>
                      <a:cubicBezTo>
                        <a:pt x="271875" y="758317"/>
                        <a:pt x="231775" y="762603"/>
                        <a:pt x="204343" y="740505"/>
                      </a:cubicBezTo>
                      <a:lnTo>
                        <a:pt x="23749" y="594963"/>
                      </a:lnTo>
                      <a:cubicBezTo>
                        <a:pt x="-3683" y="572865"/>
                        <a:pt x="-7969" y="532765"/>
                        <a:pt x="14129" y="505333"/>
                      </a:cubicBezTo>
                      <a:lnTo>
                        <a:pt x="402177" y="23749"/>
                      </a:lnTo>
                      <a:cubicBezTo>
                        <a:pt x="424275" y="-3683"/>
                        <a:pt x="464375" y="-7969"/>
                        <a:pt x="491807" y="14129"/>
                      </a:cubicBezTo>
                      <a:lnTo>
                        <a:pt x="672401" y="159671"/>
                      </a:lnTo>
                      <a:cubicBezTo>
                        <a:pt x="699833" y="181673"/>
                        <a:pt x="704120" y="221869"/>
                        <a:pt x="682022" y="2492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1002" name="Freeform: Shape 1001">
                  <a:extLst>
                    <a:ext uri="{FF2B5EF4-FFF2-40B4-BE49-F238E27FC236}">
                      <a16:creationId xmlns:a16="http://schemas.microsoft.com/office/drawing/2014/main" id="{911D09FA-5124-4B9A-8791-4BB67906AF37}"/>
                    </a:ext>
                  </a:extLst>
                </p:cNvPr>
                <p:cNvSpPr/>
                <p:nvPr/>
              </p:nvSpPr>
              <p:spPr>
                <a:xfrm>
                  <a:off x="5575777" y="3374263"/>
                  <a:ext cx="148221" cy="148238"/>
                </a:xfrm>
                <a:custGeom>
                  <a:avLst/>
                  <a:gdLst>
                    <a:gd name="connsiteX0" fmla="*/ 131793 w 148221"/>
                    <a:gd name="connsiteY0" fmla="*/ 120649 h 148238"/>
                    <a:gd name="connsiteX1" fmla="*/ 27590 w 148221"/>
                    <a:gd name="connsiteY1" fmla="*/ 131889 h 148238"/>
                    <a:gd name="connsiteX2" fmla="*/ 16350 w 148221"/>
                    <a:gd name="connsiteY2" fmla="*/ 27590 h 148238"/>
                    <a:gd name="connsiteX3" fmla="*/ 120649 w 148221"/>
                    <a:gd name="connsiteY3" fmla="*/ 16350 h 148238"/>
                    <a:gd name="connsiteX4" fmla="*/ 131793 w 14822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21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463" y="41973"/>
                        <a:pt x="157511" y="88740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3" name="Freeform: Shape 1002">
                  <a:extLst>
                    <a:ext uri="{FF2B5EF4-FFF2-40B4-BE49-F238E27FC236}">
                      <a16:creationId xmlns:a16="http://schemas.microsoft.com/office/drawing/2014/main" id="{ACBEFA0A-6FFD-416A-A42A-D0032B15C7C4}"/>
                    </a:ext>
                  </a:extLst>
                </p:cNvPr>
                <p:cNvSpPr/>
                <p:nvPr/>
              </p:nvSpPr>
              <p:spPr>
                <a:xfrm>
                  <a:off x="5685409" y="3238151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4" name="Freeform: Shape 1003">
                  <a:extLst>
                    <a:ext uri="{FF2B5EF4-FFF2-40B4-BE49-F238E27FC236}">
                      <a16:creationId xmlns:a16="http://schemas.microsoft.com/office/drawing/2014/main" id="{E1A0350E-3392-4363-B08A-3A4AFD932DDB}"/>
                    </a:ext>
                  </a:extLst>
                </p:cNvPr>
                <p:cNvSpPr/>
                <p:nvPr/>
              </p:nvSpPr>
              <p:spPr>
                <a:xfrm>
                  <a:off x="5798947" y="3097181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171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5" name="Freeform: Shape 1004">
                  <a:extLst>
                    <a:ext uri="{FF2B5EF4-FFF2-40B4-BE49-F238E27FC236}">
                      <a16:creationId xmlns:a16="http://schemas.microsoft.com/office/drawing/2014/main" id="{0886EEDC-BD9C-4AAA-B3C5-11633ADBAB4C}"/>
                    </a:ext>
                  </a:extLst>
                </p:cNvPr>
                <p:cNvSpPr/>
                <p:nvPr/>
              </p:nvSpPr>
              <p:spPr>
                <a:xfrm>
                  <a:off x="5914390" y="2953829"/>
                  <a:ext cx="148301" cy="148268"/>
                </a:xfrm>
                <a:custGeom>
                  <a:avLst/>
                  <a:gdLst>
                    <a:gd name="connsiteX0" fmla="*/ 131889 w 148301"/>
                    <a:gd name="connsiteY0" fmla="*/ 120649 h 148268"/>
                    <a:gd name="connsiteX1" fmla="*/ 27590 w 148301"/>
                    <a:gd name="connsiteY1" fmla="*/ 131889 h 148268"/>
                    <a:gd name="connsiteX2" fmla="*/ 16350 w 148301"/>
                    <a:gd name="connsiteY2" fmla="*/ 27590 h 148268"/>
                    <a:gd name="connsiteX3" fmla="*/ 120554 w 148301"/>
                    <a:gd name="connsiteY3" fmla="*/ 16350 h 148268"/>
                    <a:gd name="connsiteX4" fmla="*/ 131889 w 148301"/>
                    <a:gd name="connsiteY4" fmla="*/ 120649 h 14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301" h="148268">
                      <a:moveTo>
                        <a:pt x="131889" y="120649"/>
                      </a:moveTo>
                      <a:cubicBezTo>
                        <a:pt x="106266" y="152558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558" y="42068"/>
                        <a:pt x="157606" y="88836"/>
                        <a:pt x="131889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6" name="Freeform: Shape 1005">
                  <a:extLst>
                    <a:ext uri="{FF2B5EF4-FFF2-40B4-BE49-F238E27FC236}">
                      <a16:creationId xmlns:a16="http://schemas.microsoft.com/office/drawing/2014/main" id="{8C035639-874B-43A6-9534-48618912019D}"/>
                    </a:ext>
                  </a:extLst>
                </p:cNvPr>
                <p:cNvSpPr/>
                <p:nvPr/>
              </p:nvSpPr>
              <p:spPr>
                <a:xfrm>
                  <a:off x="5703316" y="3476942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7" name="Freeform: Shape 1006">
                  <a:extLst>
                    <a:ext uri="{FF2B5EF4-FFF2-40B4-BE49-F238E27FC236}">
                      <a16:creationId xmlns:a16="http://schemas.microsoft.com/office/drawing/2014/main" id="{DC49D43A-1D3F-450D-BCDC-0FC7EB6D0257}"/>
                    </a:ext>
                  </a:extLst>
                </p:cNvPr>
                <p:cNvSpPr/>
                <p:nvPr/>
              </p:nvSpPr>
              <p:spPr>
                <a:xfrm>
                  <a:off x="5812949" y="3341021"/>
                  <a:ext cx="148151" cy="148143"/>
                </a:xfrm>
                <a:custGeom>
                  <a:avLst/>
                  <a:gdLst>
                    <a:gd name="connsiteX0" fmla="*/ 131793 w 148151"/>
                    <a:gd name="connsiteY0" fmla="*/ 120554 h 148143"/>
                    <a:gd name="connsiteX1" fmla="*/ 27590 w 148151"/>
                    <a:gd name="connsiteY1" fmla="*/ 131793 h 148143"/>
                    <a:gd name="connsiteX2" fmla="*/ 16350 w 148151"/>
                    <a:gd name="connsiteY2" fmla="*/ 27590 h 148143"/>
                    <a:gd name="connsiteX3" fmla="*/ 120649 w 148151"/>
                    <a:gd name="connsiteY3" fmla="*/ 16350 h 148143"/>
                    <a:gd name="connsiteX4" fmla="*/ 131793 w 148151"/>
                    <a:gd name="connsiteY4" fmla="*/ 120554 h 14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51" h="148143">
                      <a:moveTo>
                        <a:pt x="131793" y="120554"/>
                      </a:moveTo>
                      <a:cubicBezTo>
                        <a:pt x="106171" y="152367"/>
                        <a:pt x="59403" y="157416"/>
                        <a:pt x="27590" y="131793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367" y="41973"/>
                        <a:pt x="157416" y="88740"/>
                        <a:pt x="131793" y="12055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1008" name="Freeform: Shape 1007">
                  <a:extLst>
                    <a:ext uri="{FF2B5EF4-FFF2-40B4-BE49-F238E27FC236}">
                      <a16:creationId xmlns:a16="http://schemas.microsoft.com/office/drawing/2014/main" id="{16722BD8-0C99-465B-A67F-2E374823874C}"/>
                    </a:ext>
                  </a:extLst>
                </p:cNvPr>
                <p:cNvSpPr/>
                <p:nvPr/>
              </p:nvSpPr>
              <p:spPr>
                <a:xfrm>
                  <a:off x="5926487" y="3199955"/>
                  <a:ext cx="148173" cy="148238"/>
                </a:xfrm>
                <a:custGeom>
                  <a:avLst/>
                  <a:gdLst>
                    <a:gd name="connsiteX0" fmla="*/ 131793 w 148173"/>
                    <a:gd name="connsiteY0" fmla="*/ 120649 h 148238"/>
                    <a:gd name="connsiteX1" fmla="*/ 27590 w 148173"/>
                    <a:gd name="connsiteY1" fmla="*/ 131889 h 148238"/>
                    <a:gd name="connsiteX2" fmla="*/ 16350 w 148173"/>
                    <a:gd name="connsiteY2" fmla="*/ 27590 h 148238"/>
                    <a:gd name="connsiteX3" fmla="*/ 120554 w 148173"/>
                    <a:gd name="connsiteY3" fmla="*/ 16350 h 148238"/>
                    <a:gd name="connsiteX4" fmla="*/ 131793 w 14817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7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416" y="88836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9" name="Freeform: Shape 1008">
                  <a:extLst>
                    <a:ext uri="{FF2B5EF4-FFF2-40B4-BE49-F238E27FC236}">
                      <a16:creationId xmlns:a16="http://schemas.microsoft.com/office/drawing/2014/main" id="{60C538B9-508B-40E6-B9AF-1F3D59156FAA}"/>
                    </a:ext>
                  </a:extLst>
                </p:cNvPr>
                <p:cNvSpPr/>
                <p:nvPr/>
              </p:nvSpPr>
              <p:spPr>
                <a:xfrm>
                  <a:off x="6041930" y="3056604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266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1973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10" name="Freeform: Shape 1009">
                  <a:extLst>
                    <a:ext uri="{FF2B5EF4-FFF2-40B4-BE49-F238E27FC236}">
                      <a16:creationId xmlns:a16="http://schemas.microsoft.com/office/drawing/2014/main" id="{67F978EA-EACA-40C7-8024-5FCDF815790C}"/>
                    </a:ext>
                  </a:extLst>
                </p:cNvPr>
                <p:cNvSpPr/>
                <p:nvPr/>
              </p:nvSpPr>
              <p:spPr>
                <a:xfrm>
                  <a:off x="5856900" y="3273694"/>
                  <a:ext cx="71947" cy="60759"/>
                </a:xfrm>
                <a:custGeom>
                  <a:avLst/>
                  <a:gdLst>
                    <a:gd name="connsiteX0" fmla="*/ 40027 w 71947"/>
                    <a:gd name="connsiteY0" fmla="*/ 51959 h 60759"/>
                    <a:gd name="connsiteX1" fmla="*/ 51266 w 71947"/>
                    <a:gd name="connsiteY1" fmla="*/ 58150 h 60759"/>
                    <a:gd name="connsiteX2" fmla="*/ 63649 w 71947"/>
                    <a:gd name="connsiteY2" fmla="*/ 60532 h 60759"/>
                    <a:gd name="connsiteX3" fmla="*/ 71935 w 71947"/>
                    <a:gd name="connsiteY3" fmla="*/ 52054 h 60759"/>
                    <a:gd name="connsiteX4" fmla="*/ 64411 w 71947"/>
                    <a:gd name="connsiteY4" fmla="*/ 38624 h 60759"/>
                    <a:gd name="connsiteX5" fmla="*/ 57267 w 71947"/>
                    <a:gd name="connsiteY5" fmla="*/ 16907 h 60759"/>
                    <a:gd name="connsiteX6" fmla="*/ 43170 w 71947"/>
                    <a:gd name="connsiteY6" fmla="*/ 238 h 60759"/>
                    <a:gd name="connsiteX7" fmla="*/ 23358 w 71947"/>
                    <a:gd name="connsiteY7" fmla="*/ 9382 h 60759"/>
                    <a:gd name="connsiteX8" fmla="*/ 8594 w 71947"/>
                    <a:gd name="connsiteY8" fmla="*/ 25480 h 60759"/>
                    <a:gd name="connsiteX9" fmla="*/ 403 w 71947"/>
                    <a:gd name="connsiteY9" fmla="*/ 39767 h 60759"/>
                    <a:gd name="connsiteX10" fmla="*/ 3165 w 71947"/>
                    <a:gd name="connsiteY10" fmla="*/ 52435 h 60759"/>
                    <a:gd name="connsiteX11" fmla="*/ 13452 w 71947"/>
                    <a:gd name="connsiteY11" fmla="*/ 51102 h 60759"/>
                    <a:gd name="connsiteX12" fmla="*/ 40027 w 71947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1947" h="60759">
                      <a:moveTo>
                        <a:pt x="40027" y="51959"/>
                      </a:moveTo>
                      <a:cubicBezTo>
                        <a:pt x="43932" y="53769"/>
                        <a:pt x="47456" y="56245"/>
                        <a:pt x="51266" y="58150"/>
                      </a:cubicBezTo>
                      <a:cubicBezTo>
                        <a:pt x="55076" y="60055"/>
                        <a:pt x="59458" y="61294"/>
                        <a:pt x="63649" y="60532"/>
                      </a:cubicBezTo>
                      <a:cubicBezTo>
                        <a:pt x="67840" y="59674"/>
                        <a:pt x="71745" y="56245"/>
                        <a:pt x="71935" y="52054"/>
                      </a:cubicBezTo>
                      <a:cubicBezTo>
                        <a:pt x="72221" y="46816"/>
                        <a:pt x="67459" y="42910"/>
                        <a:pt x="64411" y="38624"/>
                      </a:cubicBezTo>
                      <a:cubicBezTo>
                        <a:pt x="60029" y="32338"/>
                        <a:pt x="59267" y="24337"/>
                        <a:pt x="57267" y="16907"/>
                      </a:cubicBezTo>
                      <a:cubicBezTo>
                        <a:pt x="55171" y="9478"/>
                        <a:pt x="50695" y="1762"/>
                        <a:pt x="43170" y="238"/>
                      </a:cubicBezTo>
                      <a:cubicBezTo>
                        <a:pt x="35740" y="-1190"/>
                        <a:pt x="28787" y="4048"/>
                        <a:pt x="23358" y="9382"/>
                      </a:cubicBezTo>
                      <a:cubicBezTo>
                        <a:pt x="18119" y="14431"/>
                        <a:pt x="13166" y="19765"/>
                        <a:pt x="8594" y="25480"/>
                      </a:cubicBezTo>
                      <a:cubicBezTo>
                        <a:pt x="5070" y="29766"/>
                        <a:pt x="1641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1929" y="47959"/>
                        <a:pt x="31740" y="48149"/>
                        <a:pt x="40027" y="5195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11" name="Freeform: Shape 1010">
                  <a:extLst>
                    <a:ext uri="{FF2B5EF4-FFF2-40B4-BE49-F238E27FC236}">
                      <a16:creationId xmlns:a16="http://schemas.microsoft.com/office/drawing/2014/main" id="{9A514B3E-7BB3-4AAE-A766-31A207FB4CF9}"/>
                    </a:ext>
                  </a:extLst>
                </p:cNvPr>
                <p:cNvSpPr/>
                <p:nvPr/>
              </p:nvSpPr>
              <p:spPr>
                <a:xfrm>
                  <a:off x="5856996" y="3271693"/>
                  <a:ext cx="72042" cy="60759"/>
                </a:xfrm>
                <a:custGeom>
                  <a:avLst/>
                  <a:gdLst>
                    <a:gd name="connsiteX0" fmla="*/ 40122 w 72042"/>
                    <a:gd name="connsiteY0" fmla="*/ 51959 h 60759"/>
                    <a:gd name="connsiteX1" fmla="*/ 51361 w 72042"/>
                    <a:gd name="connsiteY1" fmla="*/ 58150 h 60759"/>
                    <a:gd name="connsiteX2" fmla="*/ 63744 w 72042"/>
                    <a:gd name="connsiteY2" fmla="*/ 60532 h 60759"/>
                    <a:gd name="connsiteX3" fmla="*/ 72031 w 72042"/>
                    <a:gd name="connsiteY3" fmla="*/ 52054 h 60759"/>
                    <a:gd name="connsiteX4" fmla="*/ 64506 w 72042"/>
                    <a:gd name="connsiteY4" fmla="*/ 38624 h 60759"/>
                    <a:gd name="connsiteX5" fmla="*/ 57362 w 72042"/>
                    <a:gd name="connsiteY5" fmla="*/ 16907 h 60759"/>
                    <a:gd name="connsiteX6" fmla="*/ 43265 w 72042"/>
                    <a:gd name="connsiteY6" fmla="*/ 238 h 60759"/>
                    <a:gd name="connsiteX7" fmla="*/ 23358 w 72042"/>
                    <a:gd name="connsiteY7" fmla="*/ 9382 h 60759"/>
                    <a:gd name="connsiteX8" fmla="*/ 8499 w 72042"/>
                    <a:gd name="connsiteY8" fmla="*/ 25480 h 60759"/>
                    <a:gd name="connsiteX9" fmla="*/ 403 w 72042"/>
                    <a:gd name="connsiteY9" fmla="*/ 39767 h 60759"/>
                    <a:gd name="connsiteX10" fmla="*/ 3165 w 72042"/>
                    <a:gd name="connsiteY10" fmla="*/ 52435 h 60759"/>
                    <a:gd name="connsiteX11" fmla="*/ 13452 w 72042"/>
                    <a:gd name="connsiteY11" fmla="*/ 51102 h 60759"/>
                    <a:gd name="connsiteX12" fmla="*/ 40122 w 72042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2042" h="60759">
                      <a:moveTo>
                        <a:pt x="40122" y="51959"/>
                      </a:moveTo>
                      <a:cubicBezTo>
                        <a:pt x="44027" y="53769"/>
                        <a:pt x="47551" y="56245"/>
                        <a:pt x="51361" y="58150"/>
                      </a:cubicBezTo>
                      <a:cubicBezTo>
                        <a:pt x="55171" y="60055"/>
                        <a:pt x="59553" y="61294"/>
                        <a:pt x="63744" y="60532"/>
                      </a:cubicBezTo>
                      <a:cubicBezTo>
                        <a:pt x="67935" y="59674"/>
                        <a:pt x="71840" y="56245"/>
                        <a:pt x="72031" y="52054"/>
                      </a:cubicBezTo>
                      <a:cubicBezTo>
                        <a:pt x="72316" y="46816"/>
                        <a:pt x="67554" y="42910"/>
                        <a:pt x="64506" y="38624"/>
                      </a:cubicBezTo>
                      <a:cubicBezTo>
                        <a:pt x="60124" y="32338"/>
                        <a:pt x="59362" y="24337"/>
                        <a:pt x="57362" y="16907"/>
                      </a:cubicBezTo>
                      <a:cubicBezTo>
                        <a:pt x="55267" y="9478"/>
                        <a:pt x="50790" y="1667"/>
                        <a:pt x="43265" y="238"/>
                      </a:cubicBezTo>
                      <a:cubicBezTo>
                        <a:pt x="35836" y="-1190"/>
                        <a:pt x="28882" y="4048"/>
                        <a:pt x="23358" y="9382"/>
                      </a:cubicBezTo>
                      <a:cubicBezTo>
                        <a:pt x="18119" y="14431"/>
                        <a:pt x="13166" y="19860"/>
                        <a:pt x="8499" y="25480"/>
                      </a:cubicBezTo>
                      <a:cubicBezTo>
                        <a:pt x="4975" y="29766"/>
                        <a:pt x="1546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2024" y="47959"/>
                        <a:pt x="31835" y="48149"/>
                        <a:pt x="40122" y="5195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12" name="Freeform: Shape 1011">
                  <a:extLst>
                    <a:ext uri="{FF2B5EF4-FFF2-40B4-BE49-F238E27FC236}">
                      <a16:creationId xmlns:a16="http://schemas.microsoft.com/office/drawing/2014/main" id="{AEE4E332-437B-428E-82C2-2BC2463F5D94}"/>
                    </a:ext>
                  </a:extLst>
                </p:cNvPr>
                <p:cNvSpPr/>
                <p:nvPr/>
              </p:nvSpPr>
              <p:spPr>
                <a:xfrm>
                  <a:off x="5878042" y="3275485"/>
                  <a:ext cx="38411" cy="34927"/>
                </a:xfrm>
                <a:custGeom>
                  <a:avLst/>
                  <a:gdLst>
                    <a:gd name="connsiteX0" fmla="*/ 10408 w 38411"/>
                    <a:gd name="connsiteY0" fmla="*/ 2447 h 34927"/>
                    <a:gd name="connsiteX1" fmla="*/ 18123 w 38411"/>
                    <a:gd name="connsiteY1" fmla="*/ 66 h 34927"/>
                    <a:gd name="connsiteX2" fmla="*/ 24791 w 38411"/>
                    <a:gd name="connsiteY2" fmla="*/ 5305 h 34927"/>
                    <a:gd name="connsiteX3" fmla="*/ 29458 w 38411"/>
                    <a:gd name="connsiteY3" fmla="*/ 21402 h 34927"/>
                    <a:gd name="connsiteX4" fmla="*/ 38411 w 38411"/>
                    <a:gd name="connsiteY4" fmla="*/ 34927 h 34927"/>
                    <a:gd name="connsiteX5" fmla="*/ 25076 w 38411"/>
                    <a:gd name="connsiteY5" fmla="*/ 27879 h 34927"/>
                    <a:gd name="connsiteX6" fmla="*/ 20028 w 38411"/>
                    <a:gd name="connsiteY6" fmla="*/ 19592 h 34927"/>
                    <a:gd name="connsiteX7" fmla="*/ 13170 w 38411"/>
                    <a:gd name="connsiteY7" fmla="*/ 13115 h 34927"/>
                    <a:gd name="connsiteX8" fmla="*/ 6217 w 38411"/>
                    <a:gd name="connsiteY8" fmla="*/ 12925 h 34927"/>
                    <a:gd name="connsiteX9" fmla="*/ 407 w 38411"/>
                    <a:gd name="connsiteY9" fmla="*/ 13591 h 34927"/>
                    <a:gd name="connsiteX10" fmla="*/ 10408 w 38411"/>
                    <a:gd name="connsiteY10" fmla="*/ 2447 h 34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411" h="34927">
                      <a:moveTo>
                        <a:pt x="10408" y="2447"/>
                      </a:moveTo>
                      <a:cubicBezTo>
                        <a:pt x="12694" y="1018"/>
                        <a:pt x="15456" y="-315"/>
                        <a:pt x="18123" y="66"/>
                      </a:cubicBezTo>
                      <a:cubicBezTo>
                        <a:pt x="21076" y="542"/>
                        <a:pt x="23362" y="2828"/>
                        <a:pt x="24791" y="5305"/>
                      </a:cubicBezTo>
                      <a:cubicBezTo>
                        <a:pt x="27648" y="10162"/>
                        <a:pt x="28124" y="15973"/>
                        <a:pt x="29458" y="21402"/>
                      </a:cubicBezTo>
                      <a:cubicBezTo>
                        <a:pt x="30696" y="26831"/>
                        <a:pt x="33268" y="32546"/>
                        <a:pt x="38411" y="34927"/>
                      </a:cubicBezTo>
                      <a:cubicBezTo>
                        <a:pt x="33268" y="34546"/>
                        <a:pt x="28315" y="31879"/>
                        <a:pt x="25076" y="27879"/>
                      </a:cubicBezTo>
                      <a:cubicBezTo>
                        <a:pt x="23076" y="25307"/>
                        <a:pt x="21743" y="22354"/>
                        <a:pt x="20028" y="19592"/>
                      </a:cubicBezTo>
                      <a:cubicBezTo>
                        <a:pt x="18409" y="16830"/>
                        <a:pt x="16123" y="14258"/>
                        <a:pt x="13170" y="13115"/>
                      </a:cubicBezTo>
                      <a:cubicBezTo>
                        <a:pt x="10979" y="12258"/>
                        <a:pt x="8503" y="12353"/>
                        <a:pt x="6217" y="12925"/>
                      </a:cubicBezTo>
                      <a:cubicBezTo>
                        <a:pt x="4598" y="13306"/>
                        <a:pt x="1740" y="15401"/>
                        <a:pt x="407" y="13591"/>
                      </a:cubicBezTo>
                      <a:cubicBezTo>
                        <a:pt x="-2165" y="10448"/>
                        <a:pt x="8217" y="3781"/>
                        <a:pt x="10408" y="244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985" name="Graphic 41">
                <a:extLst>
                  <a:ext uri="{FF2B5EF4-FFF2-40B4-BE49-F238E27FC236}">
                    <a16:creationId xmlns:a16="http://schemas.microsoft.com/office/drawing/2014/main" id="{A0BC53C9-8DBA-4F7C-84F1-BF839B7B9011}"/>
                  </a:ext>
                </a:extLst>
              </p:cNvPr>
              <p:cNvGrpSpPr/>
              <p:nvPr/>
            </p:nvGrpSpPr>
            <p:grpSpPr>
              <a:xfrm>
                <a:off x="5927264" y="3155818"/>
                <a:ext cx="731349" cy="786133"/>
                <a:chOff x="5927264" y="3155818"/>
                <a:chExt cx="731349" cy="786133"/>
              </a:xfrm>
              <a:grpFill/>
            </p:grpSpPr>
            <p:grpSp>
              <p:nvGrpSpPr>
                <p:cNvPr id="986" name="Graphic 41">
                  <a:extLst>
                    <a:ext uri="{FF2B5EF4-FFF2-40B4-BE49-F238E27FC236}">
                      <a16:creationId xmlns:a16="http://schemas.microsoft.com/office/drawing/2014/main" id="{FE11180B-BBCA-42B6-AE75-C370A8C6CE8F}"/>
                    </a:ext>
                  </a:extLst>
                </p:cNvPr>
                <p:cNvGrpSpPr/>
                <p:nvPr/>
              </p:nvGrpSpPr>
              <p:grpSpPr>
                <a:xfrm>
                  <a:off x="6018094" y="3335962"/>
                  <a:ext cx="640519" cy="361519"/>
                  <a:chOff x="6018094" y="3335962"/>
                  <a:chExt cx="640519" cy="361519"/>
                </a:xfrm>
                <a:grpFill/>
              </p:grpSpPr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id="{F8F457FB-5EDF-442A-B28A-47B1BBA0A9C4}"/>
                      </a:ext>
                    </a:extLst>
                  </p:cNvPr>
                  <p:cNvSpPr/>
                  <p:nvPr/>
                </p:nvSpPr>
                <p:spPr>
                  <a:xfrm>
                    <a:off x="6026467" y="3340459"/>
                    <a:ext cx="96392" cy="64727"/>
                  </a:xfrm>
                  <a:custGeom>
                    <a:avLst/>
                    <a:gdLst>
                      <a:gd name="connsiteX0" fmla="*/ 83153 w 96392"/>
                      <a:gd name="connsiteY0" fmla="*/ 64728 h 64727"/>
                      <a:gd name="connsiteX1" fmla="*/ 0 w 96392"/>
                      <a:gd name="connsiteY1" fmla="*/ 2815 h 64727"/>
                      <a:gd name="connsiteX2" fmla="*/ 96393 w 96392"/>
                      <a:gd name="connsiteY2" fmla="*/ 42344 h 64727"/>
                      <a:gd name="connsiteX3" fmla="*/ 83153 w 96392"/>
                      <a:gd name="connsiteY3" fmla="*/ 64728 h 64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392" h="64727">
                        <a:moveTo>
                          <a:pt x="83153" y="64728"/>
                        </a:moveTo>
                        <a:cubicBezTo>
                          <a:pt x="83153" y="64728"/>
                          <a:pt x="5715" y="41487"/>
                          <a:pt x="0" y="2815"/>
                        </a:cubicBezTo>
                        <a:cubicBezTo>
                          <a:pt x="26194" y="-5567"/>
                          <a:pt x="55245" y="3958"/>
                          <a:pt x="96393" y="42344"/>
                        </a:cubicBezTo>
                        <a:cubicBezTo>
                          <a:pt x="90773" y="52536"/>
                          <a:pt x="83153" y="64728"/>
                          <a:pt x="83153" y="64728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id="{A7AABC52-7988-4D1E-8CE4-D3ECA0B1C0EE}"/>
                      </a:ext>
                    </a:extLst>
                  </p:cNvPr>
                  <p:cNvSpPr/>
                  <p:nvPr/>
                </p:nvSpPr>
                <p:spPr>
                  <a:xfrm>
                    <a:off x="6265221" y="3464957"/>
                    <a:ext cx="393392" cy="232523"/>
                  </a:xfrm>
                  <a:custGeom>
                    <a:avLst/>
                    <a:gdLst>
                      <a:gd name="connsiteX0" fmla="*/ 391229 w 393392"/>
                      <a:gd name="connsiteY0" fmla="*/ 223408 h 232523"/>
                      <a:gd name="connsiteX1" fmla="*/ 367512 w 393392"/>
                      <a:gd name="connsiteY1" fmla="*/ 230361 h 232523"/>
                      <a:gd name="connsiteX2" fmla="*/ 2990 w 393392"/>
                      <a:gd name="connsiteY2" fmla="*/ 31098 h 232523"/>
                      <a:gd name="connsiteX3" fmla="*/ 3752 w 393392"/>
                      <a:gd name="connsiteY3" fmla="*/ 11000 h 232523"/>
                      <a:gd name="connsiteX4" fmla="*/ 3752 w 393392"/>
                      <a:gd name="connsiteY4" fmla="*/ 11000 h 232523"/>
                      <a:gd name="connsiteX5" fmla="*/ 19564 w 393392"/>
                      <a:gd name="connsiteY5" fmla="*/ 618 h 232523"/>
                      <a:gd name="connsiteX6" fmla="*/ 384276 w 393392"/>
                      <a:gd name="connsiteY6" fmla="*/ 199595 h 232523"/>
                      <a:gd name="connsiteX7" fmla="*/ 391229 w 393392"/>
                      <a:gd name="connsiteY7" fmla="*/ 223408 h 232523"/>
                      <a:gd name="connsiteX8" fmla="*/ 391229 w 393392"/>
                      <a:gd name="connsiteY8" fmla="*/ 223408 h 232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3392" h="232523">
                        <a:moveTo>
                          <a:pt x="391229" y="223408"/>
                        </a:moveTo>
                        <a:cubicBezTo>
                          <a:pt x="386562" y="231885"/>
                          <a:pt x="375989" y="235028"/>
                          <a:pt x="367512" y="230361"/>
                        </a:cubicBezTo>
                        <a:lnTo>
                          <a:pt x="2990" y="31098"/>
                        </a:lnTo>
                        <a:cubicBezTo>
                          <a:pt x="-1296" y="28716"/>
                          <a:pt x="-915" y="19477"/>
                          <a:pt x="3752" y="11000"/>
                        </a:cubicBezTo>
                        <a:lnTo>
                          <a:pt x="3752" y="11000"/>
                        </a:lnTo>
                        <a:cubicBezTo>
                          <a:pt x="8420" y="2523"/>
                          <a:pt x="15373" y="-1668"/>
                          <a:pt x="19564" y="618"/>
                        </a:cubicBezTo>
                        <a:lnTo>
                          <a:pt x="384276" y="199595"/>
                        </a:lnTo>
                        <a:cubicBezTo>
                          <a:pt x="392753" y="204262"/>
                          <a:pt x="395897" y="214930"/>
                          <a:pt x="391229" y="223408"/>
                        </a:cubicBezTo>
                        <a:lnTo>
                          <a:pt x="391229" y="22340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id="{CFECB4B8-5DC2-465A-8E7A-CC118771FCBA}"/>
                      </a:ext>
                    </a:extLst>
                  </p:cNvPr>
                  <p:cNvSpPr/>
                  <p:nvPr/>
                </p:nvSpPr>
                <p:spPr>
                  <a:xfrm>
                    <a:off x="6097047" y="3372992"/>
                    <a:ext cx="222885" cy="142208"/>
                  </a:xfrm>
                  <a:custGeom>
                    <a:avLst/>
                    <a:gdLst>
                      <a:gd name="connsiteX0" fmla="*/ 222885 w 222885"/>
                      <a:gd name="connsiteY0" fmla="*/ 111538 h 142208"/>
                      <a:gd name="connsiteX1" fmla="*/ 206026 w 222885"/>
                      <a:gd name="connsiteY1" fmla="*/ 142208 h 142208"/>
                      <a:gd name="connsiteX2" fmla="*/ 0 w 222885"/>
                      <a:gd name="connsiteY2" fmla="*/ 27432 h 142208"/>
                      <a:gd name="connsiteX3" fmla="*/ 15049 w 222885"/>
                      <a:gd name="connsiteY3" fmla="*/ 0 h 142208"/>
                      <a:gd name="connsiteX4" fmla="*/ 222885 w 222885"/>
                      <a:gd name="connsiteY4" fmla="*/ 111538 h 142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885" h="142208">
                        <a:moveTo>
                          <a:pt x="222885" y="111538"/>
                        </a:moveTo>
                        <a:cubicBezTo>
                          <a:pt x="219932" y="112014"/>
                          <a:pt x="204121" y="137827"/>
                          <a:pt x="206026" y="142208"/>
                        </a:cubicBezTo>
                        <a:cubicBezTo>
                          <a:pt x="132112" y="109061"/>
                          <a:pt x="63151" y="71057"/>
                          <a:pt x="0" y="27432"/>
                        </a:cubicBezTo>
                        <a:cubicBezTo>
                          <a:pt x="9239" y="19717"/>
                          <a:pt x="12954" y="12764"/>
                          <a:pt x="15049" y="0"/>
                        </a:cubicBezTo>
                        <a:cubicBezTo>
                          <a:pt x="86296" y="28670"/>
                          <a:pt x="155353" y="66770"/>
                          <a:pt x="222885" y="111538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id="{7C468D32-39B0-45A2-AB22-6A94DC400487}"/>
                      </a:ext>
                    </a:extLst>
                  </p:cNvPr>
                  <p:cNvSpPr/>
                  <p:nvPr/>
                </p:nvSpPr>
                <p:spPr>
                  <a:xfrm>
                    <a:off x="6018094" y="3335962"/>
                    <a:ext cx="62001" cy="45973"/>
                  </a:xfrm>
                  <a:custGeom>
                    <a:avLst/>
                    <a:gdLst>
                      <a:gd name="connsiteX0" fmla="*/ 44187 w 62001"/>
                      <a:gd name="connsiteY0" fmla="*/ 39316 h 45973"/>
                      <a:gd name="connsiteX1" fmla="*/ 43330 w 62001"/>
                      <a:gd name="connsiteY1" fmla="*/ 32744 h 45973"/>
                      <a:gd name="connsiteX2" fmla="*/ 45330 w 62001"/>
                      <a:gd name="connsiteY2" fmla="*/ 26553 h 45973"/>
                      <a:gd name="connsiteX3" fmla="*/ 54379 w 62001"/>
                      <a:gd name="connsiteY3" fmla="*/ 22838 h 45973"/>
                      <a:gd name="connsiteX4" fmla="*/ 61903 w 62001"/>
                      <a:gd name="connsiteY4" fmla="*/ 17218 h 45973"/>
                      <a:gd name="connsiteX5" fmla="*/ 60189 w 62001"/>
                      <a:gd name="connsiteY5" fmla="*/ 11789 h 45973"/>
                      <a:gd name="connsiteX6" fmla="*/ 55522 w 62001"/>
                      <a:gd name="connsiteY6" fmla="*/ 8265 h 45973"/>
                      <a:gd name="connsiteX7" fmla="*/ 8373 w 62001"/>
                      <a:gd name="connsiteY7" fmla="*/ 1407 h 45973"/>
                      <a:gd name="connsiteX8" fmla="*/ 1039 w 62001"/>
                      <a:gd name="connsiteY8" fmla="*/ 5312 h 45973"/>
                      <a:gd name="connsiteX9" fmla="*/ 1324 w 62001"/>
                      <a:gd name="connsiteY9" fmla="*/ 14742 h 45973"/>
                      <a:gd name="connsiteX10" fmla="*/ 35805 w 62001"/>
                      <a:gd name="connsiteY10" fmla="*/ 45317 h 45973"/>
                      <a:gd name="connsiteX11" fmla="*/ 44187 w 62001"/>
                      <a:gd name="connsiteY11" fmla="*/ 39316 h 4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001" h="45973">
                        <a:moveTo>
                          <a:pt x="44187" y="39316"/>
                        </a:moveTo>
                        <a:cubicBezTo>
                          <a:pt x="43806" y="37125"/>
                          <a:pt x="43330" y="34935"/>
                          <a:pt x="43330" y="32744"/>
                        </a:cubicBezTo>
                        <a:cubicBezTo>
                          <a:pt x="43330" y="30553"/>
                          <a:pt x="43806" y="28267"/>
                          <a:pt x="45330" y="26553"/>
                        </a:cubicBezTo>
                        <a:cubicBezTo>
                          <a:pt x="47521" y="24076"/>
                          <a:pt x="51140" y="23600"/>
                          <a:pt x="54379" y="22838"/>
                        </a:cubicBezTo>
                        <a:cubicBezTo>
                          <a:pt x="57617" y="22076"/>
                          <a:pt x="61237" y="20457"/>
                          <a:pt x="61903" y="17218"/>
                        </a:cubicBezTo>
                        <a:cubicBezTo>
                          <a:pt x="62284" y="15313"/>
                          <a:pt x="61522" y="13313"/>
                          <a:pt x="60189" y="11789"/>
                        </a:cubicBezTo>
                        <a:cubicBezTo>
                          <a:pt x="58951" y="10265"/>
                          <a:pt x="57141" y="9217"/>
                          <a:pt x="55522" y="8265"/>
                        </a:cubicBezTo>
                        <a:cubicBezTo>
                          <a:pt x="41234" y="549"/>
                          <a:pt x="24280" y="-1832"/>
                          <a:pt x="8373" y="1407"/>
                        </a:cubicBezTo>
                        <a:cubicBezTo>
                          <a:pt x="5611" y="1978"/>
                          <a:pt x="2658" y="2931"/>
                          <a:pt x="1039" y="5312"/>
                        </a:cubicBezTo>
                        <a:cubicBezTo>
                          <a:pt x="-771" y="8074"/>
                          <a:pt x="86" y="11694"/>
                          <a:pt x="1324" y="14742"/>
                        </a:cubicBezTo>
                        <a:cubicBezTo>
                          <a:pt x="7325" y="30363"/>
                          <a:pt x="20374" y="40173"/>
                          <a:pt x="35805" y="45317"/>
                        </a:cubicBezTo>
                        <a:cubicBezTo>
                          <a:pt x="40948" y="47031"/>
                          <a:pt x="45235" y="45507"/>
                          <a:pt x="44187" y="39316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87" name="Graphic 41">
                  <a:extLst>
                    <a:ext uri="{FF2B5EF4-FFF2-40B4-BE49-F238E27FC236}">
                      <a16:creationId xmlns:a16="http://schemas.microsoft.com/office/drawing/2014/main" id="{8E7DFEC3-7458-4B35-B27F-45FDD5C948EF}"/>
                    </a:ext>
                  </a:extLst>
                </p:cNvPr>
                <p:cNvGrpSpPr/>
                <p:nvPr/>
              </p:nvGrpSpPr>
              <p:grpSpPr>
                <a:xfrm>
                  <a:off x="5927264" y="3324350"/>
                  <a:ext cx="588244" cy="617601"/>
                  <a:chOff x="5927264" y="3324350"/>
                  <a:chExt cx="588244" cy="617601"/>
                </a:xfrm>
                <a:grpFill/>
              </p:grpSpPr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id="{123F574B-C1C8-45B9-8D8D-64604DCD82DE}"/>
                      </a:ext>
                    </a:extLst>
                  </p:cNvPr>
                  <p:cNvSpPr/>
                  <p:nvPr/>
                </p:nvSpPr>
                <p:spPr>
                  <a:xfrm>
                    <a:off x="5935917" y="3330320"/>
                    <a:ext cx="79977" cy="84486"/>
                  </a:xfrm>
                  <a:custGeom>
                    <a:avLst/>
                    <a:gdLst>
                      <a:gd name="connsiteX0" fmla="*/ 60546 w 79977"/>
                      <a:gd name="connsiteY0" fmla="*/ 84487 h 84486"/>
                      <a:gd name="connsiteX1" fmla="*/ 444 w 79977"/>
                      <a:gd name="connsiteY1" fmla="*/ 0 h 84486"/>
                      <a:gd name="connsiteX2" fmla="*/ 79977 w 79977"/>
                      <a:gd name="connsiteY2" fmla="*/ 67247 h 84486"/>
                      <a:gd name="connsiteX3" fmla="*/ 60546 w 79977"/>
                      <a:gd name="connsiteY3" fmla="*/ 84487 h 84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977" h="84486">
                        <a:moveTo>
                          <a:pt x="60546" y="84487"/>
                        </a:moveTo>
                        <a:cubicBezTo>
                          <a:pt x="60546" y="84487"/>
                          <a:pt x="-6033" y="38481"/>
                          <a:pt x="444" y="0"/>
                        </a:cubicBezTo>
                        <a:cubicBezTo>
                          <a:pt x="27971" y="0"/>
                          <a:pt x="52641" y="18002"/>
                          <a:pt x="79977" y="67247"/>
                        </a:cubicBezTo>
                        <a:cubicBezTo>
                          <a:pt x="71500" y="75152"/>
                          <a:pt x="60546" y="84487"/>
                          <a:pt x="60546" y="84487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id="{8B5EC3D4-2AE7-4FBF-AE80-475F44F585DC}"/>
                      </a:ext>
                    </a:extLst>
                  </p:cNvPr>
                  <p:cNvSpPr/>
                  <p:nvPr/>
                </p:nvSpPr>
                <p:spPr>
                  <a:xfrm>
                    <a:off x="6118785" y="3524955"/>
                    <a:ext cx="396723" cy="416996"/>
                  </a:xfrm>
                  <a:custGeom>
                    <a:avLst/>
                    <a:gdLst>
                      <a:gd name="connsiteX0" fmla="*/ 389457 w 396723"/>
                      <a:gd name="connsiteY0" fmla="*/ 410488 h 416996"/>
                      <a:gd name="connsiteX1" fmla="*/ 389457 w 396723"/>
                      <a:gd name="connsiteY1" fmla="*/ 410488 h 416996"/>
                      <a:gd name="connsiteX2" fmla="*/ 369264 w 396723"/>
                      <a:gd name="connsiteY2" fmla="*/ 414679 h 416996"/>
                      <a:gd name="connsiteX3" fmla="*/ 1980 w 396723"/>
                      <a:gd name="connsiteY3" fmla="*/ 26440 h 416996"/>
                      <a:gd name="connsiteX4" fmla="*/ 7409 w 396723"/>
                      <a:gd name="connsiteY4" fmla="*/ 6056 h 416996"/>
                      <a:gd name="connsiteX5" fmla="*/ 7409 w 396723"/>
                      <a:gd name="connsiteY5" fmla="*/ 6056 h 416996"/>
                      <a:gd name="connsiteX6" fmla="*/ 27126 w 396723"/>
                      <a:gd name="connsiteY6" fmla="*/ 2532 h 416996"/>
                      <a:gd name="connsiteX7" fmla="*/ 394695 w 396723"/>
                      <a:gd name="connsiteY7" fmla="*/ 390581 h 416996"/>
                      <a:gd name="connsiteX8" fmla="*/ 389457 w 396723"/>
                      <a:gd name="connsiteY8" fmla="*/ 410488 h 416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6723" h="416996">
                        <a:moveTo>
                          <a:pt x="389457" y="410488"/>
                        </a:moveTo>
                        <a:lnTo>
                          <a:pt x="389457" y="410488"/>
                        </a:lnTo>
                        <a:cubicBezTo>
                          <a:pt x="382408" y="417155"/>
                          <a:pt x="373359" y="418965"/>
                          <a:pt x="369264" y="414679"/>
                        </a:cubicBezTo>
                        <a:lnTo>
                          <a:pt x="1980" y="26440"/>
                        </a:lnTo>
                        <a:cubicBezTo>
                          <a:pt x="-2116" y="22058"/>
                          <a:pt x="360" y="12629"/>
                          <a:pt x="7409" y="6056"/>
                        </a:cubicBezTo>
                        <a:lnTo>
                          <a:pt x="7409" y="6056"/>
                        </a:lnTo>
                        <a:cubicBezTo>
                          <a:pt x="14457" y="-611"/>
                          <a:pt x="23030" y="-1754"/>
                          <a:pt x="27126" y="2532"/>
                        </a:cubicBezTo>
                        <a:lnTo>
                          <a:pt x="394695" y="390581"/>
                        </a:lnTo>
                        <a:cubicBezTo>
                          <a:pt x="398791" y="394962"/>
                          <a:pt x="396505" y="403916"/>
                          <a:pt x="389457" y="410488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id="{10153CBC-4DB5-48D6-879D-9405C312A7A3}"/>
                      </a:ext>
                    </a:extLst>
                  </p:cNvPr>
                  <p:cNvSpPr/>
                  <p:nvPr/>
                </p:nvSpPr>
                <p:spPr>
                  <a:xfrm>
                    <a:off x="5985795" y="3384898"/>
                    <a:ext cx="186308" cy="194024"/>
                  </a:xfrm>
                  <a:custGeom>
                    <a:avLst/>
                    <a:gdLst>
                      <a:gd name="connsiteX0" fmla="*/ 186309 w 186308"/>
                      <a:gd name="connsiteY0" fmla="*/ 170021 h 194024"/>
                      <a:gd name="connsiteX1" fmla="*/ 160877 w 186308"/>
                      <a:gd name="connsiteY1" fmla="*/ 194024 h 194024"/>
                      <a:gd name="connsiteX2" fmla="*/ 0 w 186308"/>
                      <a:gd name="connsiteY2" fmla="*/ 21431 h 194024"/>
                      <a:gd name="connsiteX3" fmla="*/ 22670 w 186308"/>
                      <a:gd name="connsiteY3" fmla="*/ 0 h 194024"/>
                      <a:gd name="connsiteX4" fmla="*/ 186309 w 186308"/>
                      <a:gd name="connsiteY4" fmla="*/ 170021 h 194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308" h="194024">
                        <a:moveTo>
                          <a:pt x="186309" y="170021"/>
                        </a:moveTo>
                        <a:cubicBezTo>
                          <a:pt x="183356" y="169545"/>
                          <a:pt x="160401" y="189262"/>
                          <a:pt x="160877" y="194024"/>
                        </a:cubicBezTo>
                        <a:cubicBezTo>
                          <a:pt x="100679" y="139732"/>
                          <a:pt x="46768" y="82391"/>
                          <a:pt x="0" y="21431"/>
                        </a:cubicBezTo>
                        <a:cubicBezTo>
                          <a:pt x="11144" y="16859"/>
                          <a:pt x="16859" y="11430"/>
                          <a:pt x="22670" y="0"/>
                        </a:cubicBezTo>
                        <a:cubicBezTo>
                          <a:pt x="81820" y="49149"/>
                          <a:pt x="135826" y="106585"/>
                          <a:pt x="186309" y="17002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id="{D35E17A5-A8FD-4D8C-9888-E6F22EF50491}"/>
                      </a:ext>
                    </a:extLst>
                  </p:cNvPr>
                  <p:cNvSpPr/>
                  <p:nvPr/>
                </p:nvSpPr>
                <p:spPr>
                  <a:xfrm>
                    <a:off x="5927264" y="3324350"/>
                    <a:ext cx="57602" cy="52537"/>
                  </a:xfrm>
                  <a:custGeom>
                    <a:avLst/>
                    <a:gdLst>
                      <a:gd name="connsiteX0" fmla="*/ 33290 w 57602"/>
                      <a:gd name="connsiteY0" fmla="*/ 47309 h 52537"/>
                      <a:gd name="connsiteX1" fmla="*/ 34528 w 57602"/>
                      <a:gd name="connsiteY1" fmla="*/ 40736 h 52537"/>
                      <a:gd name="connsiteX2" fmla="*/ 38243 w 57602"/>
                      <a:gd name="connsiteY2" fmla="*/ 35402 h 52537"/>
                      <a:gd name="connsiteX3" fmla="*/ 47958 w 57602"/>
                      <a:gd name="connsiteY3" fmla="*/ 34640 h 52537"/>
                      <a:gd name="connsiteX4" fmla="*/ 56912 w 57602"/>
                      <a:gd name="connsiteY4" fmla="*/ 31592 h 52537"/>
                      <a:gd name="connsiteX5" fmla="*/ 57007 w 57602"/>
                      <a:gd name="connsiteY5" fmla="*/ 25877 h 52537"/>
                      <a:gd name="connsiteX6" fmla="*/ 53578 w 57602"/>
                      <a:gd name="connsiteY6" fmla="*/ 21115 h 52537"/>
                      <a:gd name="connsiteX7" fmla="*/ 10811 w 57602"/>
                      <a:gd name="connsiteY7" fmla="*/ 160 h 52537"/>
                      <a:gd name="connsiteX8" fmla="*/ 2715 w 57602"/>
                      <a:gd name="connsiteY8" fmla="*/ 1589 h 52537"/>
                      <a:gd name="connsiteX9" fmla="*/ 48 w 57602"/>
                      <a:gd name="connsiteY9" fmla="*/ 10637 h 52537"/>
                      <a:gd name="connsiteX10" fmla="*/ 23479 w 57602"/>
                      <a:gd name="connsiteY10" fmla="*/ 50357 h 52537"/>
                      <a:gd name="connsiteX11" fmla="*/ 33290 w 57602"/>
                      <a:gd name="connsiteY11" fmla="*/ 47309 h 5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602" h="52537">
                        <a:moveTo>
                          <a:pt x="33290" y="47309"/>
                        </a:moveTo>
                        <a:cubicBezTo>
                          <a:pt x="33671" y="45118"/>
                          <a:pt x="33861" y="42927"/>
                          <a:pt x="34528" y="40736"/>
                        </a:cubicBezTo>
                        <a:cubicBezTo>
                          <a:pt x="35195" y="38641"/>
                          <a:pt x="36338" y="36545"/>
                          <a:pt x="38243" y="35402"/>
                        </a:cubicBezTo>
                        <a:cubicBezTo>
                          <a:pt x="41100" y="33688"/>
                          <a:pt x="44720" y="34355"/>
                          <a:pt x="47958" y="34640"/>
                        </a:cubicBezTo>
                        <a:cubicBezTo>
                          <a:pt x="51292" y="34926"/>
                          <a:pt x="55197" y="34450"/>
                          <a:pt x="56912" y="31592"/>
                        </a:cubicBezTo>
                        <a:cubicBezTo>
                          <a:pt x="57864" y="29878"/>
                          <a:pt x="57769" y="27687"/>
                          <a:pt x="57007" y="25877"/>
                        </a:cubicBezTo>
                        <a:cubicBezTo>
                          <a:pt x="56245" y="24068"/>
                          <a:pt x="54912" y="22544"/>
                          <a:pt x="53578" y="21115"/>
                        </a:cubicBezTo>
                        <a:cubicBezTo>
                          <a:pt x="42339" y="9399"/>
                          <a:pt x="27003" y="1779"/>
                          <a:pt x="10811" y="160"/>
                        </a:cubicBezTo>
                        <a:cubicBezTo>
                          <a:pt x="8049" y="-126"/>
                          <a:pt x="4905" y="-221"/>
                          <a:pt x="2715" y="1589"/>
                        </a:cubicBezTo>
                        <a:cubicBezTo>
                          <a:pt x="143" y="3684"/>
                          <a:pt x="-143" y="7399"/>
                          <a:pt x="48" y="10637"/>
                        </a:cubicBezTo>
                        <a:cubicBezTo>
                          <a:pt x="1000" y="27306"/>
                          <a:pt x="10335" y="40736"/>
                          <a:pt x="23479" y="50357"/>
                        </a:cubicBezTo>
                        <a:cubicBezTo>
                          <a:pt x="27861" y="53690"/>
                          <a:pt x="32337" y="53595"/>
                          <a:pt x="33290" y="4730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88" name="Graphic 41">
                  <a:extLst>
                    <a:ext uri="{FF2B5EF4-FFF2-40B4-BE49-F238E27FC236}">
                      <a16:creationId xmlns:a16="http://schemas.microsoft.com/office/drawing/2014/main" id="{EF43ADFA-54B6-4A04-89B2-CB2CFF7C7B45}"/>
                    </a:ext>
                  </a:extLst>
                </p:cNvPr>
                <p:cNvGrpSpPr/>
                <p:nvPr/>
              </p:nvGrpSpPr>
              <p:grpSpPr>
                <a:xfrm>
                  <a:off x="6066281" y="3155818"/>
                  <a:ext cx="374081" cy="647597"/>
                  <a:chOff x="6066281" y="3155818"/>
                  <a:chExt cx="374081" cy="647597"/>
                </a:xfrm>
                <a:grpFill/>
              </p:grpSpPr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id="{3449B8DC-0007-48BE-941A-701ACED601E0}"/>
                      </a:ext>
                    </a:extLst>
                  </p:cNvPr>
                  <p:cNvSpPr/>
                  <p:nvPr/>
                </p:nvSpPr>
                <p:spPr>
                  <a:xfrm>
                    <a:off x="6068064" y="3157632"/>
                    <a:ext cx="63939" cy="96393"/>
                  </a:xfrm>
                  <a:custGeom>
                    <a:avLst/>
                    <a:gdLst>
                      <a:gd name="connsiteX0" fmla="*/ 40984 w 63939"/>
                      <a:gd name="connsiteY0" fmla="*/ 96393 h 96393"/>
                      <a:gd name="connsiteX1" fmla="*/ 2789 w 63939"/>
                      <a:gd name="connsiteY1" fmla="*/ 0 h 96393"/>
                      <a:gd name="connsiteX2" fmla="*/ 63940 w 63939"/>
                      <a:gd name="connsiteY2" fmla="*/ 84296 h 96393"/>
                      <a:gd name="connsiteX3" fmla="*/ 40984 w 63939"/>
                      <a:gd name="connsiteY3" fmla="*/ 96393 h 96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939" h="96393">
                        <a:moveTo>
                          <a:pt x="40984" y="96393"/>
                        </a:moveTo>
                        <a:cubicBezTo>
                          <a:pt x="40984" y="96393"/>
                          <a:pt x="-12641" y="35909"/>
                          <a:pt x="2789" y="0"/>
                        </a:cubicBezTo>
                        <a:cubicBezTo>
                          <a:pt x="29554" y="6667"/>
                          <a:pt x="49176" y="30004"/>
                          <a:pt x="63940" y="84296"/>
                        </a:cubicBezTo>
                        <a:cubicBezTo>
                          <a:pt x="53938" y="90011"/>
                          <a:pt x="40984" y="96393"/>
                          <a:pt x="40984" y="9639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id="{5522573D-4F27-480C-A7A8-0E4418852D07}"/>
                      </a:ext>
                    </a:extLst>
                  </p:cNvPr>
                  <p:cNvSpPr/>
                  <p:nvPr/>
                </p:nvSpPr>
                <p:spPr>
                  <a:xfrm>
                    <a:off x="6199087" y="3396152"/>
                    <a:ext cx="241275" cy="407263"/>
                  </a:xfrm>
                  <a:custGeom>
                    <a:avLst/>
                    <a:gdLst>
                      <a:gd name="connsiteX0" fmla="*/ 233145 w 241275"/>
                      <a:gd name="connsiteY0" fmla="*/ 405275 h 407263"/>
                      <a:gd name="connsiteX1" fmla="*/ 233145 w 241275"/>
                      <a:gd name="connsiteY1" fmla="*/ 405275 h 407263"/>
                      <a:gd name="connsiteX2" fmla="*/ 207808 w 241275"/>
                      <a:gd name="connsiteY2" fmla="*/ 396226 h 407263"/>
                      <a:gd name="connsiteX3" fmla="*/ 2925 w 241275"/>
                      <a:gd name="connsiteY3" fmla="*/ 29514 h 407263"/>
                      <a:gd name="connsiteX4" fmla="*/ 8355 w 241275"/>
                      <a:gd name="connsiteY4" fmla="*/ 1986 h 407263"/>
                      <a:gd name="connsiteX5" fmla="*/ 8355 w 241275"/>
                      <a:gd name="connsiteY5" fmla="*/ 1986 h 407263"/>
                      <a:gd name="connsiteX6" fmla="*/ 33596 w 241275"/>
                      <a:gd name="connsiteY6" fmla="*/ 11130 h 407263"/>
                      <a:gd name="connsiteX7" fmla="*/ 238193 w 241275"/>
                      <a:gd name="connsiteY7" fmla="*/ 378986 h 407263"/>
                      <a:gd name="connsiteX8" fmla="*/ 233145 w 241275"/>
                      <a:gd name="connsiteY8" fmla="*/ 405275 h 407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1275" h="407263">
                        <a:moveTo>
                          <a:pt x="233145" y="405275"/>
                        </a:moveTo>
                        <a:lnTo>
                          <a:pt x="233145" y="405275"/>
                        </a:lnTo>
                        <a:cubicBezTo>
                          <a:pt x="224763" y="410037"/>
                          <a:pt x="213428" y="405942"/>
                          <a:pt x="207808" y="396226"/>
                        </a:cubicBezTo>
                        <a:lnTo>
                          <a:pt x="2925" y="29514"/>
                        </a:lnTo>
                        <a:cubicBezTo>
                          <a:pt x="-2599" y="19703"/>
                          <a:pt x="-27" y="6749"/>
                          <a:pt x="8355" y="1986"/>
                        </a:cubicBezTo>
                        <a:lnTo>
                          <a:pt x="8355" y="1986"/>
                        </a:lnTo>
                        <a:cubicBezTo>
                          <a:pt x="16737" y="-2776"/>
                          <a:pt x="28071" y="1320"/>
                          <a:pt x="33596" y="11130"/>
                        </a:cubicBezTo>
                        <a:lnTo>
                          <a:pt x="238193" y="378986"/>
                        </a:lnTo>
                        <a:cubicBezTo>
                          <a:pt x="243813" y="388797"/>
                          <a:pt x="241527" y="400512"/>
                          <a:pt x="233145" y="40527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id="{0D3B73F9-1332-49E0-AC71-F4C30538E149}"/>
                      </a:ext>
                    </a:extLst>
                  </p:cNvPr>
                  <p:cNvSpPr/>
                  <p:nvPr/>
                </p:nvSpPr>
                <p:spPr>
                  <a:xfrm>
                    <a:off x="6100857" y="3227926"/>
                    <a:ext cx="134207" cy="201739"/>
                  </a:xfrm>
                  <a:custGeom>
                    <a:avLst/>
                    <a:gdLst>
                      <a:gd name="connsiteX0" fmla="*/ 134207 w 134207"/>
                      <a:gd name="connsiteY0" fmla="*/ 184499 h 201739"/>
                      <a:gd name="connsiteX1" fmla="*/ 103727 w 134207"/>
                      <a:gd name="connsiteY1" fmla="*/ 201740 h 201739"/>
                      <a:gd name="connsiteX2" fmla="*/ 0 w 134207"/>
                      <a:gd name="connsiteY2" fmla="*/ 15430 h 201739"/>
                      <a:gd name="connsiteX3" fmla="*/ 27146 w 134207"/>
                      <a:gd name="connsiteY3" fmla="*/ 0 h 201739"/>
                      <a:gd name="connsiteX4" fmla="*/ 134207 w 134207"/>
                      <a:gd name="connsiteY4" fmla="*/ 184499 h 201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07" h="201739">
                        <a:moveTo>
                          <a:pt x="134207" y="184499"/>
                        </a:moveTo>
                        <a:cubicBezTo>
                          <a:pt x="131540" y="183547"/>
                          <a:pt x="104584" y="197263"/>
                          <a:pt x="103727" y="201740"/>
                        </a:cubicBezTo>
                        <a:cubicBezTo>
                          <a:pt x="62103" y="141446"/>
                          <a:pt x="27146" y="79439"/>
                          <a:pt x="0" y="15430"/>
                        </a:cubicBezTo>
                        <a:cubicBezTo>
                          <a:pt x="11716" y="13335"/>
                          <a:pt x="18574" y="9430"/>
                          <a:pt x="27146" y="0"/>
                        </a:cubicBezTo>
                        <a:cubicBezTo>
                          <a:pt x="69151" y="55531"/>
                          <a:pt x="104203" y="117634"/>
                          <a:pt x="134207" y="18449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id="{30A7536D-79E5-4018-841F-9D957C564B54}"/>
                      </a:ext>
                    </a:extLst>
                  </p:cNvPr>
                  <p:cNvSpPr/>
                  <p:nvPr/>
                </p:nvSpPr>
                <p:spPr>
                  <a:xfrm>
                    <a:off x="6066281" y="3155818"/>
                    <a:ext cx="44777" cy="55354"/>
                  </a:xfrm>
                  <a:custGeom>
                    <a:avLst/>
                    <a:gdLst>
                      <a:gd name="connsiteX0" fmla="*/ 286 w 44777"/>
                      <a:gd name="connsiteY0" fmla="*/ 8101 h 55354"/>
                      <a:gd name="connsiteX1" fmla="*/ 4572 w 44777"/>
                      <a:gd name="connsiteY1" fmla="*/ 195 h 55354"/>
                      <a:gd name="connsiteX2" fmla="*/ 9430 w 44777"/>
                      <a:gd name="connsiteY2" fmla="*/ 766 h 55354"/>
                      <a:gd name="connsiteX3" fmla="*/ 37433 w 44777"/>
                      <a:gd name="connsiteY3" fmla="*/ 16578 h 55354"/>
                      <a:gd name="connsiteX4" fmla="*/ 44101 w 44777"/>
                      <a:gd name="connsiteY4" fmla="*/ 24674 h 55354"/>
                      <a:gd name="connsiteX5" fmla="*/ 42291 w 44777"/>
                      <a:gd name="connsiteY5" fmla="*/ 34485 h 55354"/>
                      <a:gd name="connsiteX6" fmla="*/ 31718 w 44777"/>
                      <a:gd name="connsiteY6" fmla="*/ 36104 h 55354"/>
                      <a:gd name="connsiteX7" fmla="*/ 21527 w 44777"/>
                      <a:gd name="connsiteY7" fmla="*/ 38962 h 55354"/>
                      <a:gd name="connsiteX8" fmla="*/ 20193 w 44777"/>
                      <a:gd name="connsiteY8" fmla="*/ 47439 h 55354"/>
                      <a:gd name="connsiteX9" fmla="*/ 16669 w 44777"/>
                      <a:gd name="connsiteY9" fmla="*/ 54868 h 55354"/>
                      <a:gd name="connsiteX10" fmla="*/ 5620 w 44777"/>
                      <a:gd name="connsiteY10" fmla="*/ 43724 h 55354"/>
                      <a:gd name="connsiteX11" fmla="*/ 286 w 44777"/>
                      <a:gd name="connsiteY11" fmla="*/ 21340 h 55354"/>
                      <a:gd name="connsiteX12" fmla="*/ 286 w 44777"/>
                      <a:gd name="connsiteY12" fmla="*/ 8101 h 55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4777" h="55354">
                        <a:moveTo>
                          <a:pt x="286" y="8101"/>
                        </a:moveTo>
                        <a:cubicBezTo>
                          <a:pt x="571" y="4957"/>
                          <a:pt x="1524" y="1147"/>
                          <a:pt x="4572" y="195"/>
                        </a:cubicBezTo>
                        <a:cubicBezTo>
                          <a:pt x="6191" y="-281"/>
                          <a:pt x="7906" y="195"/>
                          <a:pt x="9430" y="766"/>
                        </a:cubicBezTo>
                        <a:cubicBezTo>
                          <a:pt x="19621" y="4195"/>
                          <a:pt x="29242" y="9625"/>
                          <a:pt x="37433" y="16578"/>
                        </a:cubicBezTo>
                        <a:cubicBezTo>
                          <a:pt x="40100" y="18864"/>
                          <a:pt x="42767" y="21436"/>
                          <a:pt x="44101" y="24674"/>
                        </a:cubicBezTo>
                        <a:cubicBezTo>
                          <a:pt x="45339" y="28008"/>
                          <a:pt x="44958" y="32104"/>
                          <a:pt x="42291" y="34485"/>
                        </a:cubicBezTo>
                        <a:cubicBezTo>
                          <a:pt x="39434" y="36866"/>
                          <a:pt x="35338" y="36485"/>
                          <a:pt x="31718" y="36104"/>
                        </a:cubicBezTo>
                        <a:cubicBezTo>
                          <a:pt x="28099" y="35818"/>
                          <a:pt x="23717" y="36009"/>
                          <a:pt x="21527" y="38962"/>
                        </a:cubicBezTo>
                        <a:cubicBezTo>
                          <a:pt x="19812" y="41343"/>
                          <a:pt x="20193" y="44486"/>
                          <a:pt x="20193" y="47439"/>
                        </a:cubicBezTo>
                        <a:cubicBezTo>
                          <a:pt x="20193" y="50296"/>
                          <a:pt x="19336" y="53725"/>
                          <a:pt x="16669" y="54868"/>
                        </a:cubicBezTo>
                        <a:cubicBezTo>
                          <a:pt x="9811" y="57631"/>
                          <a:pt x="7334" y="47915"/>
                          <a:pt x="5620" y="43724"/>
                        </a:cubicBezTo>
                        <a:cubicBezTo>
                          <a:pt x="2762" y="36580"/>
                          <a:pt x="953" y="28960"/>
                          <a:pt x="286" y="21340"/>
                        </a:cubicBezTo>
                        <a:cubicBezTo>
                          <a:pt x="-95" y="16864"/>
                          <a:pt x="-95" y="12482"/>
                          <a:pt x="286" y="810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954" name="Graphic 41">
              <a:extLst>
                <a:ext uri="{FF2B5EF4-FFF2-40B4-BE49-F238E27FC236}">
                  <a16:creationId xmlns:a16="http://schemas.microsoft.com/office/drawing/2014/main" id="{AFD7389A-12A3-4DCF-A8F9-D2C604EC4446}"/>
                </a:ext>
              </a:extLst>
            </p:cNvPr>
            <p:cNvGrpSpPr/>
            <p:nvPr/>
          </p:nvGrpSpPr>
          <p:grpSpPr>
            <a:xfrm rot="974920">
              <a:off x="6096000" y="5455423"/>
              <a:ext cx="2252547" cy="2081013"/>
              <a:chOff x="5533993" y="2919380"/>
              <a:chExt cx="1124620" cy="1022571"/>
            </a:xfrm>
          </p:grpSpPr>
          <p:grpSp>
            <p:nvGrpSpPr>
              <p:cNvPr id="955" name="Graphic 41">
                <a:extLst>
                  <a:ext uri="{FF2B5EF4-FFF2-40B4-BE49-F238E27FC236}">
                    <a16:creationId xmlns:a16="http://schemas.microsoft.com/office/drawing/2014/main" id="{02615E08-688F-4770-8462-B3B8A052D6B4}"/>
                  </a:ext>
                </a:extLst>
              </p:cNvPr>
              <p:cNvGrpSpPr/>
              <p:nvPr/>
            </p:nvGrpSpPr>
            <p:grpSpPr>
              <a:xfrm>
                <a:off x="5533993" y="2919380"/>
                <a:ext cx="696150" cy="754633"/>
                <a:chOff x="5533993" y="2919380"/>
                <a:chExt cx="696150" cy="754633"/>
              </a:xfrm>
            </p:grpSpPr>
            <p:sp>
              <p:nvSpPr>
                <p:cNvPr id="972" name="Freeform: Shape 971">
                  <a:extLst>
                    <a:ext uri="{FF2B5EF4-FFF2-40B4-BE49-F238E27FC236}">
                      <a16:creationId xmlns:a16="http://schemas.microsoft.com/office/drawing/2014/main" id="{9F030E97-A0D3-40C6-A5DF-DF736F3F2839}"/>
                    </a:ext>
                  </a:extLst>
                </p:cNvPr>
                <p:cNvSpPr/>
                <p:nvPr/>
              </p:nvSpPr>
              <p:spPr>
                <a:xfrm>
                  <a:off x="5533993" y="2919380"/>
                  <a:ext cx="696150" cy="754633"/>
                </a:xfrm>
                <a:custGeom>
                  <a:avLst/>
                  <a:gdLst>
                    <a:gd name="connsiteX0" fmla="*/ 682022 w 696150"/>
                    <a:gd name="connsiteY0" fmla="*/ 249206 h 754633"/>
                    <a:gd name="connsiteX1" fmla="*/ 293973 w 696150"/>
                    <a:gd name="connsiteY1" fmla="*/ 730885 h 754633"/>
                    <a:gd name="connsiteX2" fmla="*/ 204343 w 696150"/>
                    <a:gd name="connsiteY2" fmla="*/ 740505 h 754633"/>
                    <a:gd name="connsiteX3" fmla="*/ 23749 w 696150"/>
                    <a:gd name="connsiteY3" fmla="*/ 594963 h 754633"/>
                    <a:gd name="connsiteX4" fmla="*/ 14129 w 696150"/>
                    <a:gd name="connsiteY4" fmla="*/ 505333 h 754633"/>
                    <a:gd name="connsiteX5" fmla="*/ 402177 w 696150"/>
                    <a:gd name="connsiteY5" fmla="*/ 23749 h 754633"/>
                    <a:gd name="connsiteX6" fmla="*/ 491807 w 696150"/>
                    <a:gd name="connsiteY6" fmla="*/ 14129 h 754633"/>
                    <a:gd name="connsiteX7" fmla="*/ 672401 w 696150"/>
                    <a:gd name="connsiteY7" fmla="*/ 159671 h 754633"/>
                    <a:gd name="connsiteX8" fmla="*/ 682022 w 696150"/>
                    <a:gd name="connsiteY8" fmla="*/ 249206 h 754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96150" h="754633">
                      <a:moveTo>
                        <a:pt x="682022" y="249206"/>
                      </a:moveTo>
                      <a:lnTo>
                        <a:pt x="293973" y="730885"/>
                      </a:lnTo>
                      <a:cubicBezTo>
                        <a:pt x="271875" y="758317"/>
                        <a:pt x="231775" y="762603"/>
                        <a:pt x="204343" y="740505"/>
                      </a:cubicBezTo>
                      <a:lnTo>
                        <a:pt x="23749" y="594963"/>
                      </a:lnTo>
                      <a:cubicBezTo>
                        <a:pt x="-3683" y="572865"/>
                        <a:pt x="-7969" y="532765"/>
                        <a:pt x="14129" y="505333"/>
                      </a:cubicBezTo>
                      <a:lnTo>
                        <a:pt x="402177" y="23749"/>
                      </a:lnTo>
                      <a:cubicBezTo>
                        <a:pt x="424275" y="-3683"/>
                        <a:pt x="464375" y="-7969"/>
                        <a:pt x="491807" y="14129"/>
                      </a:cubicBezTo>
                      <a:lnTo>
                        <a:pt x="672401" y="159671"/>
                      </a:lnTo>
                      <a:cubicBezTo>
                        <a:pt x="699833" y="181673"/>
                        <a:pt x="704120" y="221869"/>
                        <a:pt x="682022" y="249206"/>
                      </a:cubicBezTo>
                      <a:close/>
                    </a:path>
                  </a:pathLst>
                </a:custGeom>
                <a:solidFill>
                  <a:srgbClr val="DC755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973" name="Freeform: Shape 972">
                  <a:extLst>
                    <a:ext uri="{FF2B5EF4-FFF2-40B4-BE49-F238E27FC236}">
                      <a16:creationId xmlns:a16="http://schemas.microsoft.com/office/drawing/2014/main" id="{5E1C7D5F-2ED7-4E14-8062-C4851C37BA12}"/>
                    </a:ext>
                  </a:extLst>
                </p:cNvPr>
                <p:cNvSpPr/>
                <p:nvPr/>
              </p:nvSpPr>
              <p:spPr>
                <a:xfrm>
                  <a:off x="5575777" y="3374263"/>
                  <a:ext cx="148221" cy="148238"/>
                </a:xfrm>
                <a:custGeom>
                  <a:avLst/>
                  <a:gdLst>
                    <a:gd name="connsiteX0" fmla="*/ 131793 w 148221"/>
                    <a:gd name="connsiteY0" fmla="*/ 120649 h 148238"/>
                    <a:gd name="connsiteX1" fmla="*/ 27590 w 148221"/>
                    <a:gd name="connsiteY1" fmla="*/ 131889 h 148238"/>
                    <a:gd name="connsiteX2" fmla="*/ 16350 w 148221"/>
                    <a:gd name="connsiteY2" fmla="*/ 27590 h 148238"/>
                    <a:gd name="connsiteX3" fmla="*/ 120649 w 148221"/>
                    <a:gd name="connsiteY3" fmla="*/ 16350 h 148238"/>
                    <a:gd name="connsiteX4" fmla="*/ 131793 w 14822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21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463" y="41973"/>
                        <a:pt x="157511" y="88740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74" name="Freeform: Shape 973">
                  <a:extLst>
                    <a:ext uri="{FF2B5EF4-FFF2-40B4-BE49-F238E27FC236}">
                      <a16:creationId xmlns:a16="http://schemas.microsoft.com/office/drawing/2014/main" id="{39779904-99D5-4300-9402-D654C4C1102D}"/>
                    </a:ext>
                  </a:extLst>
                </p:cNvPr>
                <p:cNvSpPr/>
                <p:nvPr/>
              </p:nvSpPr>
              <p:spPr>
                <a:xfrm>
                  <a:off x="5685409" y="3238151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E9D2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75" name="Freeform: Shape 974">
                  <a:extLst>
                    <a:ext uri="{FF2B5EF4-FFF2-40B4-BE49-F238E27FC236}">
                      <a16:creationId xmlns:a16="http://schemas.microsoft.com/office/drawing/2014/main" id="{6403C747-B9EA-47DF-81BC-284CA672DCD3}"/>
                    </a:ext>
                  </a:extLst>
                </p:cNvPr>
                <p:cNvSpPr/>
                <p:nvPr/>
              </p:nvSpPr>
              <p:spPr>
                <a:xfrm>
                  <a:off x="5798947" y="3097181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171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solidFill>
                  <a:srgbClr val="FFFF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76" name="Freeform: Shape 975">
                  <a:extLst>
                    <a:ext uri="{FF2B5EF4-FFF2-40B4-BE49-F238E27FC236}">
                      <a16:creationId xmlns:a16="http://schemas.microsoft.com/office/drawing/2014/main" id="{A2F4DD1A-AABC-4855-8346-7018478ACD06}"/>
                    </a:ext>
                  </a:extLst>
                </p:cNvPr>
                <p:cNvSpPr/>
                <p:nvPr/>
              </p:nvSpPr>
              <p:spPr>
                <a:xfrm>
                  <a:off x="5914390" y="2953829"/>
                  <a:ext cx="148301" cy="148268"/>
                </a:xfrm>
                <a:custGeom>
                  <a:avLst/>
                  <a:gdLst>
                    <a:gd name="connsiteX0" fmla="*/ 131889 w 148301"/>
                    <a:gd name="connsiteY0" fmla="*/ 120649 h 148268"/>
                    <a:gd name="connsiteX1" fmla="*/ 27590 w 148301"/>
                    <a:gd name="connsiteY1" fmla="*/ 131889 h 148268"/>
                    <a:gd name="connsiteX2" fmla="*/ 16350 w 148301"/>
                    <a:gd name="connsiteY2" fmla="*/ 27590 h 148268"/>
                    <a:gd name="connsiteX3" fmla="*/ 120554 w 148301"/>
                    <a:gd name="connsiteY3" fmla="*/ 16350 h 148268"/>
                    <a:gd name="connsiteX4" fmla="*/ 131889 w 148301"/>
                    <a:gd name="connsiteY4" fmla="*/ 120649 h 14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301" h="148268">
                      <a:moveTo>
                        <a:pt x="131889" y="120649"/>
                      </a:moveTo>
                      <a:cubicBezTo>
                        <a:pt x="106266" y="152558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558" y="42068"/>
                        <a:pt x="157606" y="88836"/>
                        <a:pt x="131889" y="120649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77" name="Freeform: Shape 976">
                  <a:extLst>
                    <a:ext uri="{FF2B5EF4-FFF2-40B4-BE49-F238E27FC236}">
                      <a16:creationId xmlns:a16="http://schemas.microsoft.com/office/drawing/2014/main" id="{95D78318-B7B1-4342-962A-8194DB93DC95}"/>
                    </a:ext>
                  </a:extLst>
                </p:cNvPr>
                <p:cNvSpPr/>
                <p:nvPr/>
              </p:nvSpPr>
              <p:spPr>
                <a:xfrm>
                  <a:off x="5703316" y="3476942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78" name="Freeform: Shape 977">
                  <a:extLst>
                    <a:ext uri="{FF2B5EF4-FFF2-40B4-BE49-F238E27FC236}">
                      <a16:creationId xmlns:a16="http://schemas.microsoft.com/office/drawing/2014/main" id="{541857B6-549D-4D2A-BA59-E9B2A075C064}"/>
                    </a:ext>
                  </a:extLst>
                </p:cNvPr>
                <p:cNvSpPr/>
                <p:nvPr/>
              </p:nvSpPr>
              <p:spPr>
                <a:xfrm>
                  <a:off x="5812949" y="3341021"/>
                  <a:ext cx="148151" cy="148143"/>
                </a:xfrm>
                <a:custGeom>
                  <a:avLst/>
                  <a:gdLst>
                    <a:gd name="connsiteX0" fmla="*/ 131793 w 148151"/>
                    <a:gd name="connsiteY0" fmla="*/ 120554 h 148143"/>
                    <a:gd name="connsiteX1" fmla="*/ 27590 w 148151"/>
                    <a:gd name="connsiteY1" fmla="*/ 131793 h 148143"/>
                    <a:gd name="connsiteX2" fmla="*/ 16350 w 148151"/>
                    <a:gd name="connsiteY2" fmla="*/ 27590 h 148143"/>
                    <a:gd name="connsiteX3" fmla="*/ 120649 w 148151"/>
                    <a:gd name="connsiteY3" fmla="*/ 16350 h 148143"/>
                    <a:gd name="connsiteX4" fmla="*/ 131793 w 148151"/>
                    <a:gd name="connsiteY4" fmla="*/ 120554 h 14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51" h="148143">
                      <a:moveTo>
                        <a:pt x="131793" y="120554"/>
                      </a:moveTo>
                      <a:cubicBezTo>
                        <a:pt x="106171" y="152367"/>
                        <a:pt x="59403" y="157416"/>
                        <a:pt x="27590" y="131793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367" y="41973"/>
                        <a:pt x="157416" y="88740"/>
                        <a:pt x="131793" y="120554"/>
                      </a:cubicBezTo>
                      <a:close/>
                    </a:path>
                  </a:pathLst>
                </a:custGeom>
                <a:solidFill>
                  <a:srgbClr val="F3929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979" name="Freeform: Shape 978">
                  <a:extLst>
                    <a:ext uri="{FF2B5EF4-FFF2-40B4-BE49-F238E27FC236}">
                      <a16:creationId xmlns:a16="http://schemas.microsoft.com/office/drawing/2014/main" id="{95E4FF8B-20F8-4A4D-835D-15E5243C154B}"/>
                    </a:ext>
                  </a:extLst>
                </p:cNvPr>
                <p:cNvSpPr/>
                <p:nvPr/>
              </p:nvSpPr>
              <p:spPr>
                <a:xfrm>
                  <a:off x="5926487" y="3199955"/>
                  <a:ext cx="148173" cy="148238"/>
                </a:xfrm>
                <a:custGeom>
                  <a:avLst/>
                  <a:gdLst>
                    <a:gd name="connsiteX0" fmla="*/ 131793 w 148173"/>
                    <a:gd name="connsiteY0" fmla="*/ 120649 h 148238"/>
                    <a:gd name="connsiteX1" fmla="*/ 27590 w 148173"/>
                    <a:gd name="connsiteY1" fmla="*/ 131889 h 148238"/>
                    <a:gd name="connsiteX2" fmla="*/ 16350 w 148173"/>
                    <a:gd name="connsiteY2" fmla="*/ 27590 h 148238"/>
                    <a:gd name="connsiteX3" fmla="*/ 120554 w 148173"/>
                    <a:gd name="connsiteY3" fmla="*/ 16350 h 148238"/>
                    <a:gd name="connsiteX4" fmla="*/ 131793 w 14817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7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416" y="88836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80" name="Freeform: Shape 979">
                  <a:extLst>
                    <a:ext uri="{FF2B5EF4-FFF2-40B4-BE49-F238E27FC236}">
                      <a16:creationId xmlns:a16="http://schemas.microsoft.com/office/drawing/2014/main" id="{9D8AA3B5-77DA-49A4-A8B2-AD660EF071CE}"/>
                    </a:ext>
                  </a:extLst>
                </p:cNvPr>
                <p:cNvSpPr/>
                <p:nvPr/>
              </p:nvSpPr>
              <p:spPr>
                <a:xfrm>
                  <a:off x="6041930" y="3056604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266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1973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solidFill>
                  <a:srgbClr val="E9D2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81" name="Freeform: Shape 980">
                  <a:extLst>
                    <a:ext uri="{FF2B5EF4-FFF2-40B4-BE49-F238E27FC236}">
                      <a16:creationId xmlns:a16="http://schemas.microsoft.com/office/drawing/2014/main" id="{B0431DE3-DB59-4EDA-814C-AFD8F9487E1F}"/>
                    </a:ext>
                  </a:extLst>
                </p:cNvPr>
                <p:cNvSpPr/>
                <p:nvPr/>
              </p:nvSpPr>
              <p:spPr>
                <a:xfrm>
                  <a:off x="5856900" y="3273694"/>
                  <a:ext cx="71947" cy="60759"/>
                </a:xfrm>
                <a:custGeom>
                  <a:avLst/>
                  <a:gdLst>
                    <a:gd name="connsiteX0" fmla="*/ 40027 w 71947"/>
                    <a:gd name="connsiteY0" fmla="*/ 51959 h 60759"/>
                    <a:gd name="connsiteX1" fmla="*/ 51266 w 71947"/>
                    <a:gd name="connsiteY1" fmla="*/ 58150 h 60759"/>
                    <a:gd name="connsiteX2" fmla="*/ 63649 w 71947"/>
                    <a:gd name="connsiteY2" fmla="*/ 60532 h 60759"/>
                    <a:gd name="connsiteX3" fmla="*/ 71935 w 71947"/>
                    <a:gd name="connsiteY3" fmla="*/ 52054 h 60759"/>
                    <a:gd name="connsiteX4" fmla="*/ 64411 w 71947"/>
                    <a:gd name="connsiteY4" fmla="*/ 38624 h 60759"/>
                    <a:gd name="connsiteX5" fmla="*/ 57267 w 71947"/>
                    <a:gd name="connsiteY5" fmla="*/ 16907 h 60759"/>
                    <a:gd name="connsiteX6" fmla="*/ 43170 w 71947"/>
                    <a:gd name="connsiteY6" fmla="*/ 238 h 60759"/>
                    <a:gd name="connsiteX7" fmla="*/ 23358 w 71947"/>
                    <a:gd name="connsiteY7" fmla="*/ 9382 h 60759"/>
                    <a:gd name="connsiteX8" fmla="*/ 8594 w 71947"/>
                    <a:gd name="connsiteY8" fmla="*/ 25480 h 60759"/>
                    <a:gd name="connsiteX9" fmla="*/ 403 w 71947"/>
                    <a:gd name="connsiteY9" fmla="*/ 39767 h 60759"/>
                    <a:gd name="connsiteX10" fmla="*/ 3165 w 71947"/>
                    <a:gd name="connsiteY10" fmla="*/ 52435 h 60759"/>
                    <a:gd name="connsiteX11" fmla="*/ 13452 w 71947"/>
                    <a:gd name="connsiteY11" fmla="*/ 51102 h 60759"/>
                    <a:gd name="connsiteX12" fmla="*/ 40027 w 71947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1947" h="60759">
                      <a:moveTo>
                        <a:pt x="40027" y="51959"/>
                      </a:moveTo>
                      <a:cubicBezTo>
                        <a:pt x="43932" y="53769"/>
                        <a:pt x="47456" y="56245"/>
                        <a:pt x="51266" y="58150"/>
                      </a:cubicBezTo>
                      <a:cubicBezTo>
                        <a:pt x="55076" y="60055"/>
                        <a:pt x="59458" y="61294"/>
                        <a:pt x="63649" y="60532"/>
                      </a:cubicBezTo>
                      <a:cubicBezTo>
                        <a:pt x="67840" y="59674"/>
                        <a:pt x="71745" y="56245"/>
                        <a:pt x="71935" y="52054"/>
                      </a:cubicBezTo>
                      <a:cubicBezTo>
                        <a:pt x="72221" y="46816"/>
                        <a:pt x="67459" y="42910"/>
                        <a:pt x="64411" y="38624"/>
                      </a:cubicBezTo>
                      <a:cubicBezTo>
                        <a:pt x="60029" y="32338"/>
                        <a:pt x="59267" y="24337"/>
                        <a:pt x="57267" y="16907"/>
                      </a:cubicBezTo>
                      <a:cubicBezTo>
                        <a:pt x="55171" y="9478"/>
                        <a:pt x="50695" y="1762"/>
                        <a:pt x="43170" y="238"/>
                      </a:cubicBezTo>
                      <a:cubicBezTo>
                        <a:pt x="35740" y="-1190"/>
                        <a:pt x="28787" y="4048"/>
                        <a:pt x="23358" y="9382"/>
                      </a:cubicBezTo>
                      <a:cubicBezTo>
                        <a:pt x="18119" y="14431"/>
                        <a:pt x="13166" y="19765"/>
                        <a:pt x="8594" y="25480"/>
                      </a:cubicBezTo>
                      <a:cubicBezTo>
                        <a:pt x="5070" y="29766"/>
                        <a:pt x="1641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1929" y="47959"/>
                        <a:pt x="31740" y="48149"/>
                        <a:pt x="40027" y="51959"/>
                      </a:cubicBezTo>
                      <a:close/>
                    </a:path>
                  </a:pathLst>
                </a:custGeom>
                <a:solidFill>
                  <a:srgbClr val="444FAE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82" name="Freeform: Shape 981">
                  <a:extLst>
                    <a:ext uri="{FF2B5EF4-FFF2-40B4-BE49-F238E27FC236}">
                      <a16:creationId xmlns:a16="http://schemas.microsoft.com/office/drawing/2014/main" id="{B2AD9456-15E2-4ACA-B2DA-C33CC8477159}"/>
                    </a:ext>
                  </a:extLst>
                </p:cNvPr>
                <p:cNvSpPr/>
                <p:nvPr/>
              </p:nvSpPr>
              <p:spPr>
                <a:xfrm>
                  <a:off x="5856996" y="3271693"/>
                  <a:ext cx="72042" cy="60759"/>
                </a:xfrm>
                <a:custGeom>
                  <a:avLst/>
                  <a:gdLst>
                    <a:gd name="connsiteX0" fmla="*/ 40122 w 72042"/>
                    <a:gd name="connsiteY0" fmla="*/ 51959 h 60759"/>
                    <a:gd name="connsiteX1" fmla="*/ 51361 w 72042"/>
                    <a:gd name="connsiteY1" fmla="*/ 58150 h 60759"/>
                    <a:gd name="connsiteX2" fmla="*/ 63744 w 72042"/>
                    <a:gd name="connsiteY2" fmla="*/ 60532 h 60759"/>
                    <a:gd name="connsiteX3" fmla="*/ 72031 w 72042"/>
                    <a:gd name="connsiteY3" fmla="*/ 52054 h 60759"/>
                    <a:gd name="connsiteX4" fmla="*/ 64506 w 72042"/>
                    <a:gd name="connsiteY4" fmla="*/ 38624 h 60759"/>
                    <a:gd name="connsiteX5" fmla="*/ 57362 w 72042"/>
                    <a:gd name="connsiteY5" fmla="*/ 16907 h 60759"/>
                    <a:gd name="connsiteX6" fmla="*/ 43265 w 72042"/>
                    <a:gd name="connsiteY6" fmla="*/ 238 h 60759"/>
                    <a:gd name="connsiteX7" fmla="*/ 23358 w 72042"/>
                    <a:gd name="connsiteY7" fmla="*/ 9382 h 60759"/>
                    <a:gd name="connsiteX8" fmla="*/ 8499 w 72042"/>
                    <a:gd name="connsiteY8" fmla="*/ 25480 h 60759"/>
                    <a:gd name="connsiteX9" fmla="*/ 403 w 72042"/>
                    <a:gd name="connsiteY9" fmla="*/ 39767 h 60759"/>
                    <a:gd name="connsiteX10" fmla="*/ 3165 w 72042"/>
                    <a:gd name="connsiteY10" fmla="*/ 52435 h 60759"/>
                    <a:gd name="connsiteX11" fmla="*/ 13452 w 72042"/>
                    <a:gd name="connsiteY11" fmla="*/ 51102 h 60759"/>
                    <a:gd name="connsiteX12" fmla="*/ 40122 w 72042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2042" h="60759">
                      <a:moveTo>
                        <a:pt x="40122" y="51959"/>
                      </a:moveTo>
                      <a:cubicBezTo>
                        <a:pt x="44027" y="53769"/>
                        <a:pt x="47551" y="56245"/>
                        <a:pt x="51361" y="58150"/>
                      </a:cubicBezTo>
                      <a:cubicBezTo>
                        <a:pt x="55171" y="60055"/>
                        <a:pt x="59553" y="61294"/>
                        <a:pt x="63744" y="60532"/>
                      </a:cubicBezTo>
                      <a:cubicBezTo>
                        <a:pt x="67935" y="59674"/>
                        <a:pt x="71840" y="56245"/>
                        <a:pt x="72031" y="52054"/>
                      </a:cubicBezTo>
                      <a:cubicBezTo>
                        <a:pt x="72316" y="46816"/>
                        <a:pt x="67554" y="42910"/>
                        <a:pt x="64506" y="38624"/>
                      </a:cubicBezTo>
                      <a:cubicBezTo>
                        <a:pt x="60124" y="32338"/>
                        <a:pt x="59362" y="24337"/>
                        <a:pt x="57362" y="16907"/>
                      </a:cubicBezTo>
                      <a:cubicBezTo>
                        <a:pt x="55267" y="9478"/>
                        <a:pt x="50790" y="1667"/>
                        <a:pt x="43265" y="238"/>
                      </a:cubicBezTo>
                      <a:cubicBezTo>
                        <a:pt x="35836" y="-1190"/>
                        <a:pt x="28882" y="4048"/>
                        <a:pt x="23358" y="9382"/>
                      </a:cubicBezTo>
                      <a:cubicBezTo>
                        <a:pt x="18119" y="14431"/>
                        <a:pt x="13166" y="19860"/>
                        <a:pt x="8499" y="25480"/>
                      </a:cubicBezTo>
                      <a:cubicBezTo>
                        <a:pt x="4975" y="29766"/>
                        <a:pt x="1546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2024" y="47959"/>
                        <a:pt x="31835" y="48149"/>
                        <a:pt x="40122" y="51959"/>
                      </a:cubicBezTo>
                      <a:close/>
                    </a:path>
                  </a:pathLst>
                </a:custGeom>
                <a:solidFill>
                  <a:srgbClr val="F3929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83" name="Freeform: Shape 982">
                  <a:extLst>
                    <a:ext uri="{FF2B5EF4-FFF2-40B4-BE49-F238E27FC236}">
                      <a16:creationId xmlns:a16="http://schemas.microsoft.com/office/drawing/2014/main" id="{2C134368-1970-45B3-B18E-CB0346E91FC4}"/>
                    </a:ext>
                  </a:extLst>
                </p:cNvPr>
                <p:cNvSpPr/>
                <p:nvPr/>
              </p:nvSpPr>
              <p:spPr>
                <a:xfrm>
                  <a:off x="5878042" y="3275485"/>
                  <a:ext cx="38411" cy="34927"/>
                </a:xfrm>
                <a:custGeom>
                  <a:avLst/>
                  <a:gdLst>
                    <a:gd name="connsiteX0" fmla="*/ 10408 w 38411"/>
                    <a:gd name="connsiteY0" fmla="*/ 2447 h 34927"/>
                    <a:gd name="connsiteX1" fmla="*/ 18123 w 38411"/>
                    <a:gd name="connsiteY1" fmla="*/ 66 h 34927"/>
                    <a:gd name="connsiteX2" fmla="*/ 24791 w 38411"/>
                    <a:gd name="connsiteY2" fmla="*/ 5305 h 34927"/>
                    <a:gd name="connsiteX3" fmla="*/ 29458 w 38411"/>
                    <a:gd name="connsiteY3" fmla="*/ 21402 h 34927"/>
                    <a:gd name="connsiteX4" fmla="*/ 38411 w 38411"/>
                    <a:gd name="connsiteY4" fmla="*/ 34927 h 34927"/>
                    <a:gd name="connsiteX5" fmla="*/ 25076 w 38411"/>
                    <a:gd name="connsiteY5" fmla="*/ 27879 h 34927"/>
                    <a:gd name="connsiteX6" fmla="*/ 20028 w 38411"/>
                    <a:gd name="connsiteY6" fmla="*/ 19592 h 34927"/>
                    <a:gd name="connsiteX7" fmla="*/ 13170 w 38411"/>
                    <a:gd name="connsiteY7" fmla="*/ 13115 h 34927"/>
                    <a:gd name="connsiteX8" fmla="*/ 6217 w 38411"/>
                    <a:gd name="connsiteY8" fmla="*/ 12925 h 34927"/>
                    <a:gd name="connsiteX9" fmla="*/ 407 w 38411"/>
                    <a:gd name="connsiteY9" fmla="*/ 13591 h 34927"/>
                    <a:gd name="connsiteX10" fmla="*/ 10408 w 38411"/>
                    <a:gd name="connsiteY10" fmla="*/ 2447 h 34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411" h="34927">
                      <a:moveTo>
                        <a:pt x="10408" y="2447"/>
                      </a:moveTo>
                      <a:cubicBezTo>
                        <a:pt x="12694" y="1018"/>
                        <a:pt x="15456" y="-315"/>
                        <a:pt x="18123" y="66"/>
                      </a:cubicBezTo>
                      <a:cubicBezTo>
                        <a:pt x="21076" y="542"/>
                        <a:pt x="23362" y="2828"/>
                        <a:pt x="24791" y="5305"/>
                      </a:cubicBezTo>
                      <a:cubicBezTo>
                        <a:pt x="27648" y="10162"/>
                        <a:pt x="28124" y="15973"/>
                        <a:pt x="29458" y="21402"/>
                      </a:cubicBezTo>
                      <a:cubicBezTo>
                        <a:pt x="30696" y="26831"/>
                        <a:pt x="33268" y="32546"/>
                        <a:pt x="38411" y="34927"/>
                      </a:cubicBezTo>
                      <a:cubicBezTo>
                        <a:pt x="33268" y="34546"/>
                        <a:pt x="28315" y="31879"/>
                        <a:pt x="25076" y="27879"/>
                      </a:cubicBezTo>
                      <a:cubicBezTo>
                        <a:pt x="23076" y="25307"/>
                        <a:pt x="21743" y="22354"/>
                        <a:pt x="20028" y="19592"/>
                      </a:cubicBezTo>
                      <a:cubicBezTo>
                        <a:pt x="18409" y="16830"/>
                        <a:pt x="16123" y="14258"/>
                        <a:pt x="13170" y="13115"/>
                      </a:cubicBezTo>
                      <a:cubicBezTo>
                        <a:pt x="10979" y="12258"/>
                        <a:pt x="8503" y="12353"/>
                        <a:pt x="6217" y="12925"/>
                      </a:cubicBezTo>
                      <a:cubicBezTo>
                        <a:pt x="4598" y="13306"/>
                        <a:pt x="1740" y="15401"/>
                        <a:pt x="407" y="13591"/>
                      </a:cubicBezTo>
                      <a:cubicBezTo>
                        <a:pt x="-2165" y="10448"/>
                        <a:pt x="8217" y="3781"/>
                        <a:pt x="10408" y="2447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956" name="Graphic 41">
                <a:extLst>
                  <a:ext uri="{FF2B5EF4-FFF2-40B4-BE49-F238E27FC236}">
                    <a16:creationId xmlns:a16="http://schemas.microsoft.com/office/drawing/2014/main" id="{F7EE3E84-B0B8-43C7-A049-ABC2682DBDD7}"/>
                  </a:ext>
                </a:extLst>
              </p:cNvPr>
              <p:cNvGrpSpPr/>
              <p:nvPr/>
            </p:nvGrpSpPr>
            <p:grpSpPr>
              <a:xfrm>
                <a:off x="5927264" y="3155818"/>
                <a:ext cx="731349" cy="786133"/>
                <a:chOff x="5927264" y="3155818"/>
                <a:chExt cx="731349" cy="786133"/>
              </a:xfrm>
            </p:grpSpPr>
            <p:grpSp>
              <p:nvGrpSpPr>
                <p:cNvPr id="957" name="Graphic 41">
                  <a:extLst>
                    <a:ext uri="{FF2B5EF4-FFF2-40B4-BE49-F238E27FC236}">
                      <a16:creationId xmlns:a16="http://schemas.microsoft.com/office/drawing/2014/main" id="{1AABBA80-EAB1-4D0E-AAE1-4D8245954355}"/>
                    </a:ext>
                  </a:extLst>
                </p:cNvPr>
                <p:cNvGrpSpPr/>
                <p:nvPr/>
              </p:nvGrpSpPr>
              <p:grpSpPr>
                <a:xfrm>
                  <a:off x="6018094" y="3335962"/>
                  <a:ext cx="640519" cy="361519"/>
                  <a:chOff x="6018094" y="3335962"/>
                  <a:chExt cx="640519" cy="361519"/>
                </a:xfrm>
              </p:grpSpPr>
              <p:sp>
                <p:nvSpPr>
                  <p:cNvPr id="968" name="Freeform: Shape 967">
                    <a:extLst>
                      <a:ext uri="{FF2B5EF4-FFF2-40B4-BE49-F238E27FC236}">
                        <a16:creationId xmlns:a16="http://schemas.microsoft.com/office/drawing/2014/main" id="{9E888762-0A20-45AF-93C9-C56008FAA074}"/>
                      </a:ext>
                    </a:extLst>
                  </p:cNvPr>
                  <p:cNvSpPr/>
                  <p:nvPr/>
                </p:nvSpPr>
                <p:spPr>
                  <a:xfrm>
                    <a:off x="6026467" y="3340459"/>
                    <a:ext cx="96392" cy="64727"/>
                  </a:xfrm>
                  <a:custGeom>
                    <a:avLst/>
                    <a:gdLst>
                      <a:gd name="connsiteX0" fmla="*/ 83153 w 96392"/>
                      <a:gd name="connsiteY0" fmla="*/ 64728 h 64727"/>
                      <a:gd name="connsiteX1" fmla="*/ 0 w 96392"/>
                      <a:gd name="connsiteY1" fmla="*/ 2815 h 64727"/>
                      <a:gd name="connsiteX2" fmla="*/ 96393 w 96392"/>
                      <a:gd name="connsiteY2" fmla="*/ 42344 h 64727"/>
                      <a:gd name="connsiteX3" fmla="*/ 83153 w 96392"/>
                      <a:gd name="connsiteY3" fmla="*/ 64728 h 64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392" h="64727">
                        <a:moveTo>
                          <a:pt x="83153" y="64728"/>
                        </a:moveTo>
                        <a:cubicBezTo>
                          <a:pt x="83153" y="64728"/>
                          <a:pt x="5715" y="41487"/>
                          <a:pt x="0" y="2815"/>
                        </a:cubicBezTo>
                        <a:cubicBezTo>
                          <a:pt x="26194" y="-5567"/>
                          <a:pt x="55245" y="3958"/>
                          <a:pt x="96393" y="42344"/>
                        </a:cubicBezTo>
                        <a:cubicBezTo>
                          <a:pt x="90773" y="52536"/>
                          <a:pt x="83153" y="64728"/>
                          <a:pt x="83153" y="64728"/>
                        </a:cubicBezTo>
                        <a:close/>
                      </a:path>
                    </a:pathLst>
                  </a:custGeom>
                  <a:solidFill>
                    <a:srgbClr val="80261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9" name="Freeform: Shape 968">
                    <a:extLst>
                      <a:ext uri="{FF2B5EF4-FFF2-40B4-BE49-F238E27FC236}">
                        <a16:creationId xmlns:a16="http://schemas.microsoft.com/office/drawing/2014/main" id="{338A0426-3C20-4726-AE67-AE37F89AEB82}"/>
                      </a:ext>
                    </a:extLst>
                  </p:cNvPr>
                  <p:cNvSpPr/>
                  <p:nvPr/>
                </p:nvSpPr>
                <p:spPr>
                  <a:xfrm>
                    <a:off x="6265221" y="3464957"/>
                    <a:ext cx="393392" cy="232523"/>
                  </a:xfrm>
                  <a:custGeom>
                    <a:avLst/>
                    <a:gdLst>
                      <a:gd name="connsiteX0" fmla="*/ 391229 w 393392"/>
                      <a:gd name="connsiteY0" fmla="*/ 223408 h 232523"/>
                      <a:gd name="connsiteX1" fmla="*/ 367512 w 393392"/>
                      <a:gd name="connsiteY1" fmla="*/ 230361 h 232523"/>
                      <a:gd name="connsiteX2" fmla="*/ 2990 w 393392"/>
                      <a:gd name="connsiteY2" fmla="*/ 31098 h 232523"/>
                      <a:gd name="connsiteX3" fmla="*/ 3752 w 393392"/>
                      <a:gd name="connsiteY3" fmla="*/ 11000 h 232523"/>
                      <a:gd name="connsiteX4" fmla="*/ 3752 w 393392"/>
                      <a:gd name="connsiteY4" fmla="*/ 11000 h 232523"/>
                      <a:gd name="connsiteX5" fmla="*/ 19564 w 393392"/>
                      <a:gd name="connsiteY5" fmla="*/ 618 h 232523"/>
                      <a:gd name="connsiteX6" fmla="*/ 384276 w 393392"/>
                      <a:gd name="connsiteY6" fmla="*/ 199595 h 232523"/>
                      <a:gd name="connsiteX7" fmla="*/ 391229 w 393392"/>
                      <a:gd name="connsiteY7" fmla="*/ 223408 h 232523"/>
                      <a:gd name="connsiteX8" fmla="*/ 391229 w 393392"/>
                      <a:gd name="connsiteY8" fmla="*/ 223408 h 232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3392" h="232523">
                        <a:moveTo>
                          <a:pt x="391229" y="223408"/>
                        </a:moveTo>
                        <a:cubicBezTo>
                          <a:pt x="386562" y="231885"/>
                          <a:pt x="375989" y="235028"/>
                          <a:pt x="367512" y="230361"/>
                        </a:cubicBezTo>
                        <a:lnTo>
                          <a:pt x="2990" y="31098"/>
                        </a:lnTo>
                        <a:cubicBezTo>
                          <a:pt x="-1296" y="28716"/>
                          <a:pt x="-915" y="19477"/>
                          <a:pt x="3752" y="11000"/>
                        </a:cubicBezTo>
                        <a:lnTo>
                          <a:pt x="3752" y="11000"/>
                        </a:lnTo>
                        <a:cubicBezTo>
                          <a:pt x="8420" y="2523"/>
                          <a:pt x="15373" y="-1668"/>
                          <a:pt x="19564" y="618"/>
                        </a:cubicBezTo>
                        <a:lnTo>
                          <a:pt x="384276" y="199595"/>
                        </a:lnTo>
                        <a:cubicBezTo>
                          <a:pt x="392753" y="204262"/>
                          <a:pt x="395897" y="214930"/>
                          <a:pt x="391229" y="223408"/>
                        </a:cubicBezTo>
                        <a:lnTo>
                          <a:pt x="391229" y="223408"/>
                        </a:lnTo>
                        <a:close/>
                      </a:path>
                    </a:pathLst>
                  </a:custGeom>
                  <a:solidFill>
                    <a:srgbClr val="FFD7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70" name="Freeform: Shape 969">
                    <a:extLst>
                      <a:ext uri="{FF2B5EF4-FFF2-40B4-BE49-F238E27FC236}">
                        <a16:creationId xmlns:a16="http://schemas.microsoft.com/office/drawing/2014/main" id="{86838279-84CD-46CE-838A-C70586C94201}"/>
                      </a:ext>
                    </a:extLst>
                  </p:cNvPr>
                  <p:cNvSpPr/>
                  <p:nvPr/>
                </p:nvSpPr>
                <p:spPr>
                  <a:xfrm>
                    <a:off x="6097047" y="3372992"/>
                    <a:ext cx="222885" cy="142208"/>
                  </a:xfrm>
                  <a:custGeom>
                    <a:avLst/>
                    <a:gdLst>
                      <a:gd name="connsiteX0" fmla="*/ 222885 w 222885"/>
                      <a:gd name="connsiteY0" fmla="*/ 111538 h 142208"/>
                      <a:gd name="connsiteX1" fmla="*/ 206026 w 222885"/>
                      <a:gd name="connsiteY1" fmla="*/ 142208 h 142208"/>
                      <a:gd name="connsiteX2" fmla="*/ 0 w 222885"/>
                      <a:gd name="connsiteY2" fmla="*/ 27432 h 142208"/>
                      <a:gd name="connsiteX3" fmla="*/ 15049 w 222885"/>
                      <a:gd name="connsiteY3" fmla="*/ 0 h 142208"/>
                      <a:gd name="connsiteX4" fmla="*/ 222885 w 222885"/>
                      <a:gd name="connsiteY4" fmla="*/ 111538 h 142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885" h="142208">
                        <a:moveTo>
                          <a:pt x="222885" y="111538"/>
                        </a:moveTo>
                        <a:cubicBezTo>
                          <a:pt x="219932" y="112014"/>
                          <a:pt x="204121" y="137827"/>
                          <a:pt x="206026" y="142208"/>
                        </a:cubicBezTo>
                        <a:cubicBezTo>
                          <a:pt x="132112" y="109061"/>
                          <a:pt x="63151" y="71057"/>
                          <a:pt x="0" y="27432"/>
                        </a:cubicBezTo>
                        <a:cubicBezTo>
                          <a:pt x="9239" y="19717"/>
                          <a:pt x="12954" y="12764"/>
                          <a:pt x="15049" y="0"/>
                        </a:cubicBezTo>
                        <a:cubicBezTo>
                          <a:pt x="86296" y="28670"/>
                          <a:pt x="155353" y="66770"/>
                          <a:pt x="222885" y="111538"/>
                        </a:cubicBezTo>
                        <a:close/>
                      </a:path>
                    </a:pathLst>
                  </a:custGeom>
                  <a:solidFill>
                    <a:srgbClr val="288A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71" name="Freeform: Shape 970">
                    <a:extLst>
                      <a:ext uri="{FF2B5EF4-FFF2-40B4-BE49-F238E27FC236}">
                        <a16:creationId xmlns:a16="http://schemas.microsoft.com/office/drawing/2014/main" id="{161EFDDD-7F18-436B-87CF-4CCC775F8954}"/>
                      </a:ext>
                    </a:extLst>
                  </p:cNvPr>
                  <p:cNvSpPr/>
                  <p:nvPr/>
                </p:nvSpPr>
                <p:spPr>
                  <a:xfrm>
                    <a:off x="6018094" y="3335962"/>
                    <a:ext cx="62001" cy="45973"/>
                  </a:xfrm>
                  <a:custGeom>
                    <a:avLst/>
                    <a:gdLst>
                      <a:gd name="connsiteX0" fmla="*/ 44187 w 62001"/>
                      <a:gd name="connsiteY0" fmla="*/ 39316 h 45973"/>
                      <a:gd name="connsiteX1" fmla="*/ 43330 w 62001"/>
                      <a:gd name="connsiteY1" fmla="*/ 32744 h 45973"/>
                      <a:gd name="connsiteX2" fmla="*/ 45330 w 62001"/>
                      <a:gd name="connsiteY2" fmla="*/ 26553 h 45973"/>
                      <a:gd name="connsiteX3" fmla="*/ 54379 w 62001"/>
                      <a:gd name="connsiteY3" fmla="*/ 22838 h 45973"/>
                      <a:gd name="connsiteX4" fmla="*/ 61903 w 62001"/>
                      <a:gd name="connsiteY4" fmla="*/ 17218 h 45973"/>
                      <a:gd name="connsiteX5" fmla="*/ 60189 w 62001"/>
                      <a:gd name="connsiteY5" fmla="*/ 11789 h 45973"/>
                      <a:gd name="connsiteX6" fmla="*/ 55522 w 62001"/>
                      <a:gd name="connsiteY6" fmla="*/ 8265 h 45973"/>
                      <a:gd name="connsiteX7" fmla="*/ 8373 w 62001"/>
                      <a:gd name="connsiteY7" fmla="*/ 1407 h 45973"/>
                      <a:gd name="connsiteX8" fmla="*/ 1039 w 62001"/>
                      <a:gd name="connsiteY8" fmla="*/ 5312 h 45973"/>
                      <a:gd name="connsiteX9" fmla="*/ 1324 w 62001"/>
                      <a:gd name="connsiteY9" fmla="*/ 14742 h 45973"/>
                      <a:gd name="connsiteX10" fmla="*/ 35805 w 62001"/>
                      <a:gd name="connsiteY10" fmla="*/ 45317 h 45973"/>
                      <a:gd name="connsiteX11" fmla="*/ 44187 w 62001"/>
                      <a:gd name="connsiteY11" fmla="*/ 39316 h 4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001" h="45973">
                        <a:moveTo>
                          <a:pt x="44187" y="39316"/>
                        </a:moveTo>
                        <a:cubicBezTo>
                          <a:pt x="43806" y="37125"/>
                          <a:pt x="43330" y="34935"/>
                          <a:pt x="43330" y="32744"/>
                        </a:cubicBezTo>
                        <a:cubicBezTo>
                          <a:pt x="43330" y="30553"/>
                          <a:pt x="43806" y="28267"/>
                          <a:pt x="45330" y="26553"/>
                        </a:cubicBezTo>
                        <a:cubicBezTo>
                          <a:pt x="47521" y="24076"/>
                          <a:pt x="51140" y="23600"/>
                          <a:pt x="54379" y="22838"/>
                        </a:cubicBezTo>
                        <a:cubicBezTo>
                          <a:pt x="57617" y="22076"/>
                          <a:pt x="61237" y="20457"/>
                          <a:pt x="61903" y="17218"/>
                        </a:cubicBezTo>
                        <a:cubicBezTo>
                          <a:pt x="62284" y="15313"/>
                          <a:pt x="61522" y="13313"/>
                          <a:pt x="60189" y="11789"/>
                        </a:cubicBezTo>
                        <a:cubicBezTo>
                          <a:pt x="58951" y="10265"/>
                          <a:pt x="57141" y="9217"/>
                          <a:pt x="55522" y="8265"/>
                        </a:cubicBezTo>
                        <a:cubicBezTo>
                          <a:pt x="41234" y="549"/>
                          <a:pt x="24280" y="-1832"/>
                          <a:pt x="8373" y="1407"/>
                        </a:cubicBezTo>
                        <a:cubicBezTo>
                          <a:pt x="5611" y="1978"/>
                          <a:pt x="2658" y="2931"/>
                          <a:pt x="1039" y="5312"/>
                        </a:cubicBezTo>
                        <a:cubicBezTo>
                          <a:pt x="-771" y="8074"/>
                          <a:pt x="86" y="11694"/>
                          <a:pt x="1324" y="14742"/>
                        </a:cubicBezTo>
                        <a:cubicBezTo>
                          <a:pt x="7325" y="30363"/>
                          <a:pt x="20374" y="40173"/>
                          <a:pt x="35805" y="45317"/>
                        </a:cubicBezTo>
                        <a:cubicBezTo>
                          <a:pt x="40948" y="47031"/>
                          <a:pt x="45235" y="45507"/>
                          <a:pt x="44187" y="39316"/>
                        </a:cubicBezTo>
                        <a:close/>
                      </a:path>
                    </a:pathLst>
                  </a:custGeom>
                  <a:solidFill>
                    <a:srgbClr val="EDB86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58" name="Graphic 41">
                  <a:extLst>
                    <a:ext uri="{FF2B5EF4-FFF2-40B4-BE49-F238E27FC236}">
                      <a16:creationId xmlns:a16="http://schemas.microsoft.com/office/drawing/2014/main" id="{C520C006-C3D4-44FC-A948-378770BF75DE}"/>
                    </a:ext>
                  </a:extLst>
                </p:cNvPr>
                <p:cNvGrpSpPr/>
                <p:nvPr/>
              </p:nvGrpSpPr>
              <p:grpSpPr>
                <a:xfrm>
                  <a:off x="5927264" y="3324350"/>
                  <a:ext cx="588244" cy="617601"/>
                  <a:chOff x="5927264" y="3324350"/>
                  <a:chExt cx="588244" cy="617601"/>
                </a:xfrm>
              </p:grpSpPr>
              <p:sp>
                <p:nvSpPr>
                  <p:cNvPr id="964" name="Freeform: Shape 963">
                    <a:extLst>
                      <a:ext uri="{FF2B5EF4-FFF2-40B4-BE49-F238E27FC236}">
                        <a16:creationId xmlns:a16="http://schemas.microsoft.com/office/drawing/2014/main" id="{4BC28561-EAB2-43A8-8B81-9D7FE696AF14}"/>
                      </a:ext>
                    </a:extLst>
                  </p:cNvPr>
                  <p:cNvSpPr/>
                  <p:nvPr/>
                </p:nvSpPr>
                <p:spPr>
                  <a:xfrm>
                    <a:off x="5935917" y="3330320"/>
                    <a:ext cx="79977" cy="84486"/>
                  </a:xfrm>
                  <a:custGeom>
                    <a:avLst/>
                    <a:gdLst>
                      <a:gd name="connsiteX0" fmla="*/ 60546 w 79977"/>
                      <a:gd name="connsiteY0" fmla="*/ 84487 h 84486"/>
                      <a:gd name="connsiteX1" fmla="*/ 444 w 79977"/>
                      <a:gd name="connsiteY1" fmla="*/ 0 h 84486"/>
                      <a:gd name="connsiteX2" fmla="*/ 79977 w 79977"/>
                      <a:gd name="connsiteY2" fmla="*/ 67247 h 84486"/>
                      <a:gd name="connsiteX3" fmla="*/ 60546 w 79977"/>
                      <a:gd name="connsiteY3" fmla="*/ 84487 h 84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977" h="84486">
                        <a:moveTo>
                          <a:pt x="60546" y="84487"/>
                        </a:moveTo>
                        <a:cubicBezTo>
                          <a:pt x="60546" y="84487"/>
                          <a:pt x="-6033" y="38481"/>
                          <a:pt x="444" y="0"/>
                        </a:cubicBezTo>
                        <a:cubicBezTo>
                          <a:pt x="27971" y="0"/>
                          <a:pt x="52641" y="18002"/>
                          <a:pt x="79977" y="67247"/>
                        </a:cubicBezTo>
                        <a:cubicBezTo>
                          <a:pt x="71500" y="75152"/>
                          <a:pt x="60546" y="84487"/>
                          <a:pt x="60546" y="84487"/>
                        </a:cubicBezTo>
                        <a:close/>
                      </a:path>
                    </a:pathLst>
                  </a:custGeom>
                  <a:solidFill>
                    <a:srgbClr val="80261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5" name="Freeform: Shape 964">
                    <a:extLst>
                      <a:ext uri="{FF2B5EF4-FFF2-40B4-BE49-F238E27FC236}">
                        <a16:creationId xmlns:a16="http://schemas.microsoft.com/office/drawing/2014/main" id="{BEF42589-6BEF-49A5-A3AA-3A9EAF77B72E}"/>
                      </a:ext>
                    </a:extLst>
                  </p:cNvPr>
                  <p:cNvSpPr/>
                  <p:nvPr/>
                </p:nvSpPr>
                <p:spPr>
                  <a:xfrm>
                    <a:off x="6118785" y="3524955"/>
                    <a:ext cx="396723" cy="416996"/>
                  </a:xfrm>
                  <a:custGeom>
                    <a:avLst/>
                    <a:gdLst>
                      <a:gd name="connsiteX0" fmla="*/ 389457 w 396723"/>
                      <a:gd name="connsiteY0" fmla="*/ 410488 h 416996"/>
                      <a:gd name="connsiteX1" fmla="*/ 389457 w 396723"/>
                      <a:gd name="connsiteY1" fmla="*/ 410488 h 416996"/>
                      <a:gd name="connsiteX2" fmla="*/ 369264 w 396723"/>
                      <a:gd name="connsiteY2" fmla="*/ 414679 h 416996"/>
                      <a:gd name="connsiteX3" fmla="*/ 1980 w 396723"/>
                      <a:gd name="connsiteY3" fmla="*/ 26440 h 416996"/>
                      <a:gd name="connsiteX4" fmla="*/ 7409 w 396723"/>
                      <a:gd name="connsiteY4" fmla="*/ 6056 h 416996"/>
                      <a:gd name="connsiteX5" fmla="*/ 7409 w 396723"/>
                      <a:gd name="connsiteY5" fmla="*/ 6056 h 416996"/>
                      <a:gd name="connsiteX6" fmla="*/ 27126 w 396723"/>
                      <a:gd name="connsiteY6" fmla="*/ 2532 h 416996"/>
                      <a:gd name="connsiteX7" fmla="*/ 394695 w 396723"/>
                      <a:gd name="connsiteY7" fmla="*/ 390581 h 416996"/>
                      <a:gd name="connsiteX8" fmla="*/ 389457 w 396723"/>
                      <a:gd name="connsiteY8" fmla="*/ 410488 h 416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6723" h="416996">
                        <a:moveTo>
                          <a:pt x="389457" y="410488"/>
                        </a:moveTo>
                        <a:lnTo>
                          <a:pt x="389457" y="410488"/>
                        </a:lnTo>
                        <a:cubicBezTo>
                          <a:pt x="382408" y="417155"/>
                          <a:pt x="373359" y="418965"/>
                          <a:pt x="369264" y="414679"/>
                        </a:cubicBezTo>
                        <a:lnTo>
                          <a:pt x="1980" y="26440"/>
                        </a:lnTo>
                        <a:cubicBezTo>
                          <a:pt x="-2116" y="22058"/>
                          <a:pt x="360" y="12629"/>
                          <a:pt x="7409" y="6056"/>
                        </a:cubicBezTo>
                        <a:lnTo>
                          <a:pt x="7409" y="6056"/>
                        </a:lnTo>
                        <a:cubicBezTo>
                          <a:pt x="14457" y="-611"/>
                          <a:pt x="23030" y="-1754"/>
                          <a:pt x="27126" y="2532"/>
                        </a:cubicBezTo>
                        <a:lnTo>
                          <a:pt x="394695" y="390581"/>
                        </a:lnTo>
                        <a:cubicBezTo>
                          <a:pt x="398791" y="394962"/>
                          <a:pt x="396505" y="403916"/>
                          <a:pt x="389457" y="410488"/>
                        </a:cubicBezTo>
                        <a:close/>
                      </a:path>
                    </a:pathLst>
                  </a:custGeom>
                  <a:solidFill>
                    <a:srgbClr val="FFD7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6" name="Freeform: Shape 965">
                    <a:extLst>
                      <a:ext uri="{FF2B5EF4-FFF2-40B4-BE49-F238E27FC236}">
                        <a16:creationId xmlns:a16="http://schemas.microsoft.com/office/drawing/2014/main" id="{76BC6D6A-4B55-4DA8-A148-EBF139FFCECA}"/>
                      </a:ext>
                    </a:extLst>
                  </p:cNvPr>
                  <p:cNvSpPr/>
                  <p:nvPr/>
                </p:nvSpPr>
                <p:spPr>
                  <a:xfrm>
                    <a:off x="5985795" y="3384898"/>
                    <a:ext cx="186308" cy="194024"/>
                  </a:xfrm>
                  <a:custGeom>
                    <a:avLst/>
                    <a:gdLst>
                      <a:gd name="connsiteX0" fmla="*/ 186309 w 186308"/>
                      <a:gd name="connsiteY0" fmla="*/ 170021 h 194024"/>
                      <a:gd name="connsiteX1" fmla="*/ 160877 w 186308"/>
                      <a:gd name="connsiteY1" fmla="*/ 194024 h 194024"/>
                      <a:gd name="connsiteX2" fmla="*/ 0 w 186308"/>
                      <a:gd name="connsiteY2" fmla="*/ 21431 h 194024"/>
                      <a:gd name="connsiteX3" fmla="*/ 22670 w 186308"/>
                      <a:gd name="connsiteY3" fmla="*/ 0 h 194024"/>
                      <a:gd name="connsiteX4" fmla="*/ 186309 w 186308"/>
                      <a:gd name="connsiteY4" fmla="*/ 170021 h 194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308" h="194024">
                        <a:moveTo>
                          <a:pt x="186309" y="170021"/>
                        </a:moveTo>
                        <a:cubicBezTo>
                          <a:pt x="183356" y="169545"/>
                          <a:pt x="160401" y="189262"/>
                          <a:pt x="160877" y="194024"/>
                        </a:cubicBezTo>
                        <a:cubicBezTo>
                          <a:pt x="100679" y="139732"/>
                          <a:pt x="46768" y="82391"/>
                          <a:pt x="0" y="21431"/>
                        </a:cubicBezTo>
                        <a:cubicBezTo>
                          <a:pt x="11144" y="16859"/>
                          <a:pt x="16859" y="11430"/>
                          <a:pt x="22670" y="0"/>
                        </a:cubicBezTo>
                        <a:cubicBezTo>
                          <a:pt x="81820" y="49149"/>
                          <a:pt x="135826" y="106585"/>
                          <a:pt x="186309" y="170021"/>
                        </a:cubicBezTo>
                        <a:close/>
                      </a:path>
                    </a:pathLst>
                  </a:custGeom>
                  <a:solidFill>
                    <a:srgbClr val="2496B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7" name="Freeform: Shape 966">
                    <a:extLst>
                      <a:ext uri="{FF2B5EF4-FFF2-40B4-BE49-F238E27FC236}">
                        <a16:creationId xmlns:a16="http://schemas.microsoft.com/office/drawing/2014/main" id="{CABC2DB1-1DFF-4251-9C79-F4599F0A5522}"/>
                      </a:ext>
                    </a:extLst>
                  </p:cNvPr>
                  <p:cNvSpPr/>
                  <p:nvPr/>
                </p:nvSpPr>
                <p:spPr>
                  <a:xfrm>
                    <a:off x="5927264" y="3324350"/>
                    <a:ext cx="57602" cy="52537"/>
                  </a:xfrm>
                  <a:custGeom>
                    <a:avLst/>
                    <a:gdLst>
                      <a:gd name="connsiteX0" fmla="*/ 33290 w 57602"/>
                      <a:gd name="connsiteY0" fmla="*/ 47309 h 52537"/>
                      <a:gd name="connsiteX1" fmla="*/ 34528 w 57602"/>
                      <a:gd name="connsiteY1" fmla="*/ 40736 h 52537"/>
                      <a:gd name="connsiteX2" fmla="*/ 38243 w 57602"/>
                      <a:gd name="connsiteY2" fmla="*/ 35402 h 52537"/>
                      <a:gd name="connsiteX3" fmla="*/ 47958 w 57602"/>
                      <a:gd name="connsiteY3" fmla="*/ 34640 h 52537"/>
                      <a:gd name="connsiteX4" fmla="*/ 56912 w 57602"/>
                      <a:gd name="connsiteY4" fmla="*/ 31592 h 52537"/>
                      <a:gd name="connsiteX5" fmla="*/ 57007 w 57602"/>
                      <a:gd name="connsiteY5" fmla="*/ 25877 h 52537"/>
                      <a:gd name="connsiteX6" fmla="*/ 53578 w 57602"/>
                      <a:gd name="connsiteY6" fmla="*/ 21115 h 52537"/>
                      <a:gd name="connsiteX7" fmla="*/ 10811 w 57602"/>
                      <a:gd name="connsiteY7" fmla="*/ 160 h 52537"/>
                      <a:gd name="connsiteX8" fmla="*/ 2715 w 57602"/>
                      <a:gd name="connsiteY8" fmla="*/ 1589 h 52537"/>
                      <a:gd name="connsiteX9" fmla="*/ 48 w 57602"/>
                      <a:gd name="connsiteY9" fmla="*/ 10637 h 52537"/>
                      <a:gd name="connsiteX10" fmla="*/ 23479 w 57602"/>
                      <a:gd name="connsiteY10" fmla="*/ 50357 h 52537"/>
                      <a:gd name="connsiteX11" fmla="*/ 33290 w 57602"/>
                      <a:gd name="connsiteY11" fmla="*/ 47309 h 5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602" h="52537">
                        <a:moveTo>
                          <a:pt x="33290" y="47309"/>
                        </a:moveTo>
                        <a:cubicBezTo>
                          <a:pt x="33671" y="45118"/>
                          <a:pt x="33861" y="42927"/>
                          <a:pt x="34528" y="40736"/>
                        </a:cubicBezTo>
                        <a:cubicBezTo>
                          <a:pt x="35195" y="38641"/>
                          <a:pt x="36338" y="36545"/>
                          <a:pt x="38243" y="35402"/>
                        </a:cubicBezTo>
                        <a:cubicBezTo>
                          <a:pt x="41100" y="33688"/>
                          <a:pt x="44720" y="34355"/>
                          <a:pt x="47958" y="34640"/>
                        </a:cubicBezTo>
                        <a:cubicBezTo>
                          <a:pt x="51292" y="34926"/>
                          <a:pt x="55197" y="34450"/>
                          <a:pt x="56912" y="31592"/>
                        </a:cubicBezTo>
                        <a:cubicBezTo>
                          <a:pt x="57864" y="29878"/>
                          <a:pt x="57769" y="27687"/>
                          <a:pt x="57007" y="25877"/>
                        </a:cubicBezTo>
                        <a:cubicBezTo>
                          <a:pt x="56245" y="24068"/>
                          <a:pt x="54912" y="22544"/>
                          <a:pt x="53578" y="21115"/>
                        </a:cubicBezTo>
                        <a:cubicBezTo>
                          <a:pt x="42339" y="9399"/>
                          <a:pt x="27003" y="1779"/>
                          <a:pt x="10811" y="160"/>
                        </a:cubicBezTo>
                        <a:cubicBezTo>
                          <a:pt x="8049" y="-126"/>
                          <a:pt x="4905" y="-221"/>
                          <a:pt x="2715" y="1589"/>
                        </a:cubicBezTo>
                        <a:cubicBezTo>
                          <a:pt x="143" y="3684"/>
                          <a:pt x="-143" y="7399"/>
                          <a:pt x="48" y="10637"/>
                        </a:cubicBezTo>
                        <a:cubicBezTo>
                          <a:pt x="1000" y="27306"/>
                          <a:pt x="10335" y="40736"/>
                          <a:pt x="23479" y="50357"/>
                        </a:cubicBezTo>
                        <a:cubicBezTo>
                          <a:pt x="27861" y="53690"/>
                          <a:pt x="32337" y="53595"/>
                          <a:pt x="33290" y="47309"/>
                        </a:cubicBezTo>
                        <a:close/>
                      </a:path>
                    </a:pathLst>
                  </a:custGeom>
                  <a:solidFill>
                    <a:srgbClr val="F3929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59" name="Graphic 41">
                  <a:extLst>
                    <a:ext uri="{FF2B5EF4-FFF2-40B4-BE49-F238E27FC236}">
                      <a16:creationId xmlns:a16="http://schemas.microsoft.com/office/drawing/2014/main" id="{AC5E633B-65FC-4E4B-A7D2-911BB1E54833}"/>
                    </a:ext>
                  </a:extLst>
                </p:cNvPr>
                <p:cNvGrpSpPr/>
                <p:nvPr/>
              </p:nvGrpSpPr>
              <p:grpSpPr>
                <a:xfrm>
                  <a:off x="6066281" y="3155818"/>
                  <a:ext cx="374081" cy="647597"/>
                  <a:chOff x="6066281" y="3155818"/>
                  <a:chExt cx="374081" cy="647597"/>
                </a:xfrm>
              </p:grpSpPr>
              <p:sp>
                <p:nvSpPr>
                  <p:cNvPr id="960" name="Freeform: Shape 959">
                    <a:extLst>
                      <a:ext uri="{FF2B5EF4-FFF2-40B4-BE49-F238E27FC236}">
                        <a16:creationId xmlns:a16="http://schemas.microsoft.com/office/drawing/2014/main" id="{D445BE67-FC74-4842-BDC6-634BEDF12A56}"/>
                      </a:ext>
                    </a:extLst>
                  </p:cNvPr>
                  <p:cNvSpPr/>
                  <p:nvPr/>
                </p:nvSpPr>
                <p:spPr>
                  <a:xfrm>
                    <a:off x="6068064" y="3157632"/>
                    <a:ext cx="63939" cy="96393"/>
                  </a:xfrm>
                  <a:custGeom>
                    <a:avLst/>
                    <a:gdLst>
                      <a:gd name="connsiteX0" fmla="*/ 40984 w 63939"/>
                      <a:gd name="connsiteY0" fmla="*/ 96393 h 96393"/>
                      <a:gd name="connsiteX1" fmla="*/ 2789 w 63939"/>
                      <a:gd name="connsiteY1" fmla="*/ 0 h 96393"/>
                      <a:gd name="connsiteX2" fmla="*/ 63940 w 63939"/>
                      <a:gd name="connsiteY2" fmla="*/ 84296 h 96393"/>
                      <a:gd name="connsiteX3" fmla="*/ 40984 w 63939"/>
                      <a:gd name="connsiteY3" fmla="*/ 96393 h 96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939" h="96393">
                        <a:moveTo>
                          <a:pt x="40984" y="96393"/>
                        </a:moveTo>
                        <a:cubicBezTo>
                          <a:pt x="40984" y="96393"/>
                          <a:pt x="-12641" y="35909"/>
                          <a:pt x="2789" y="0"/>
                        </a:cubicBezTo>
                        <a:cubicBezTo>
                          <a:pt x="29554" y="6667"/>
                          <a:pt x="49176" y="30004"/>
                          <a:pt x="63940" y="84296"/>
                        </a:cubicBezTo>
                        <a:cubicBezTo>
                          <a:pt x="53938" y="90011"/>
                          <a:pt x="40984" y="96393"/>
                          <a:pt x="40984" y="96393"/>
                        </a:cubicBezTo>
                        <a:close/>
                      </a:path>
                    </a:pathLst>
                  </a:custGeom>
                  <a:solidFill>
                    <a:srgbClr val="80261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1" name="Freeform: Shape 960">
                    <a:extLst>
                      <a:ext uri="{FF2B5EF4-FFF2-40B4-BE49-F238E27FC236}">
                        <a16:creationId xmlns:a16="http://schemas.microsoft.com/office/drawing/2014/main" id="{77B5EF6E-E103-4D92-9FA8-2285A72216B0}"/>
                      </a:ext>
                    </a:extLst>
                  </p:cNvPr>
                  <p:cNvSpPr/>
                  <p:nvPr/>
                </p:nvSpPr>
                <p:spPr>
                  <a:xfrm>
                    <a:off x="6199087" y="3396152"/>
                    <a:ext cx="241275" cy="407263"/>
                  </a:xfrm>
                  <a:custGeom>
                    <a:avLst/>
                    <a:gdLst>
                      <a:gd name="connsiteX0" fmla="*/ 233145 w 241275"/>
                      <a:gd name="connsiteY0" fmla="*/ 405275 h 407263"/>
                      <a:gd name="connsiteX1" fmla="*/ 233145 w 241275"/>
                      <a:gd name="connsiteY1" fmla="*/ 405275 h 407263"/>
                      <a:gd name="connsiteX2" fmla="*/ 207808 w 241275"/>
                      <a:gd name="connsiteY2" fmla="*/ 396226 h 407263"/>
                      <a:gd name="connsiteX3" fmla="*/ 2925 w 241275"/>
                      <a:gd name="connsiteY3" fmla="*/ 29514 h 407263"/>
                      <a:gd name="connsiteX4" fmla="*/ 8355 w 241275"/>
                      <a:gd name="connsiteY4" fmla="*/ 1986 h 407263"/>
                      <a:gd name="connsiteX5" fmla="*/ 8355 w 241275"/>
                      <a:gd name="connsiteY5" fmla="*/ 1986 h 407263"/>
                      <a:gd name="connsiteX6" fmla="*/ 33596 w 241275"/>
                      <a:gd name="connsiteY6" fmla="*/ 11130 h 407263"/>
                      <a:gd name="connsiteX7" fmla="*/ 238193 w 241275"/>
                      <a:gd name="connsiteY7" fmla="*/ 378986 h 407263"/>
                      <a:gd name="connsiteX8" fmla="*/ 233145 w 241275"/>
                      <a:gd name="connsiteY8" fmla="*/ 405275 h 407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1275" h="407263">
                        <a:moveTo>
                          <a:pt x="233145" y="405275"/>
                        </a:moveTo>
                        <a:lnTo>
                          <a:pt x="233145" y="405275"/>
                        </a:lnTo>
                        <a:cubicBezTo>
                          <a:pt x="224763" y="410037"/>
                          <a:pt x="213428" y="405942"/>
                          <a:pt x="207808" y="396226"/>
                        </a:cubicBezTo>
                        <a:lnTo>
                          <a:pt x="2925" y="29514"/>
                        </a:lnTo>
                        <a:cubicBezTo>
                          <a:pt x="-2599" y="19703"/>
                          <a:pt x="-27" y="6749"/>
                          <a:pt x="8355" y="1986"/>
                        </a:cubicBezTo>
                        <a:lnTo>
                          <a:pt x="8355" y="1986"/>
                        </a:lnTo>
                        <a:cubicBezTo>
                          <a:pt x="16737" y="-2776"/>
                          <a:pt x="28071" y="1320"/>
                          <a:pt x="33596" y="11130"/>
                        </a:cubicBezTo>
                        <a:lnTo>
                          <a:pt x="238193" y="378986"/>
                        </a:lnTo>
                        <a:cubicBezTo>
                          <a:pt x="243813" y="388797"/>
                          <a:pt x="241527" y="400512"/>
                          <a:pt x="233145" y="405275"/>
                        </a:cubicBezTo>
                        <a:close/>
                      </a:path>
                    </a:pathLst>
                  </a:custGeom>
                  <a:solidFill>
                    <a:srgbClr val="FFD7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2" name="Freeform: Shape 961">
                    <a:extLst>
                      <a:ext uri="{FF2B5EF4-FFF2-40B4-BE49-F238E27FC236}">
                        <a16:creationId xmlns:a16="http://schemas.microsoft.com/office/drawing/2014/main" id="{A5156948-2A92-46EA-8AAF-B532B2E65037}"/>
                      </a:ext>
                    </a:extLst>
                  </p:cNvPr>
                  <p:cNvSpPr/>
                  <p:nvPr/>
                </p:nvSpPr>
                <p:spPr>
                  <a:xfrm>
                    <a:off x="6100857" y="3227926"/>
                    <a:ext cx="134207" cy="201739"/>
                  </a:xfrm>
                  <a:custGeom>
                    <a:avLst/>
                    <a:gdLst>
                      <a:gd name="connsiteX0" fmla="*/ 134207 w 134207"/>
                      <a:gd name="connsiteY0" fmla="*/ 184499 h 201739"/>
                      <a:gd name="connsiteX1" fmla="*/ 103727 w 134207"/>
                      <a:gd name="connsiteY1" fmla="*/ 201740 h 201739"/>
                      <a:gd name="connsiteX2" fmla="*/ 0 w 134207"/>
                      <a:gd name="connsiteY2" fmla="*/ 15430 h 201739"/>
                      <a:gd name="connsiteX3" fmla="*/ 27146 w 134207"/>
                      <a:gd name="connsiteY3" fmla="*/ 0 h 201739"/>
                      <a:gd name="connsiteX4" fmla="*/ 134207 w 134207"/>
                      <a:gd name="connsiteY4" fmla="*/ 184499 h 201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07" h="201739">
                        <a:moveTo>
                          <a:pt x="134207" y="184499"/>
                        </a:moveTo>
                        <a:cubicBezTo>
                          <a:pt x="131540" y="183547"/>
                          <a:pt x="104584" y="197263"/>
                          <a:pt x="103727" y="201740"/>
                        </a:cubicBezTo>
                        <a:cubicBezTo>
                          <a:pt x="62103" y="141446"/>
                          <a:pt x="27146" y="79439"/>
                          <a:pt x="0" y="15430"/>
                        </a:cubicBezTo>
                        <a:cubicBezTo>
                          <a:pt x="11716" y="13335"/>
                          <a:pt x="18574" y="9430"/>
                          <a:pt x="27146" y="0"/>
                        </a:cubicBezTo>
                        <a:cubicBezTo>
                          <a:pt x="69151" y="55531"/>
                          <a:pt x="104203" y="117634"/>
                          <a:pt x="134207" y="184499"/>
                        </a:cubicBezTo>
                        <a:close/>
                      </a:path>
                    </a:pathLst>
                  </a:custGeom>
                  <a:solidFill>
                    <a:srgbClr val="DC487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3" name="Freeform: Shape 962">
                    <a:extLst>
                      <a:ext uri="{FF2B5EF4-FFF2-40B4-BE49-F238E27FC236}">
                        <a16:creationId xmlns:a16="http://schemas.microsoft.com/office/drawing/2014/main" id="{645CE2A4-7547-4470-84AE-2E1863E1EEA4}"/>
                      </a:ext>
                    </a:extLst>
                  </p:cNvPr>
                  <p:cNvSpPr/>
                  <p:nvPr/>
                </p:nvSpPr>
                <p:spPr>
                  <a:xfrm>
                    <a:off x="6066281" y="3155818"/>
                    <a:ext cx="44777" cy="55354"/>
                  </a:xfrm>
                  <a:custGeom>
                    <a:avLst/>
                    <a:gdLst>
                      <a:gd name="connsiteX0" fmla="*/ 286 w 44777"/>
                      <a:gd name="connsiteY0" fmla="*/ 8101 h 55354"/>
                      <a:gd name="connsiteX1" fmla="*/ 4572 w 44777"/>
                      <a:gd name="connsiteY1" fmla="*/ 195 h 55354"/>
                      <a:gd name="connsiteX2" fmla="*/ 9430 w 44777"/>
                      <a:gd name="connsiteY2" fmla="*/ 766 h 55354"/>
                      <a:gd name="connsiteX3" fmla="*/ 37433 w 44777"/>
                      <a:gd name="connsiteY3" fmla="*/ 16578 h 55354"/>
                      <a:gd name="connsiteX4" fmla="*/ 44101 w 44777"/>
                      <a:gd name="connsiteY4" fmla="*/ 24674 h 55354"/>
                      <a:gd name="connsiteX5" fmla="*/ 42291 w 44777"/>
                      <a:gd name="connsiteY5" fmla="*/ 34485 h 55354"/>
                      <a:gd name="connsiteX6" fmla="*/ 31718 w 44777"/>
                      <a:gd name="connsiteY6" fmla="*/ 36104 h 55354"/>
                      <a:gd name="connsiteX7" fmla="*/ 21527 w 44777"/>
                      <a:gd name="connsiteY7" fmla="*/ 38962 h 55354"/>
                      <a:gd name="connsiteX8" fmla="*/ 20193 w 44777"/>
                      <a:gd name="connsiteY8" fmla="*/ 47439 h 55354"/>
                      <a:gd name="connsiteX9" fmla="*/ 16669 w 44777"/>
                      <a:gd name="connsiteY9" fmla="*/ 54868 h 55354"/>
                      <a:gd name="connsiteX10" fmla="*/ 5620 w 44777"/>
                      <a:gd name="connsiteY10" fmla="*/ 43724 h 55354"/>
                      <a:gd name="connsiteX11" fmla="*/ 286 w 44777"/>
                      <a:gd name="connsiteY11" fmla="*/ 21340 h 55354"/>
                      <a:gd name="connsiteX12" fmla="*/ 286 w 44777"/>
                      <a:gd name="connsiteY12" fmla="*/ 8101 h 55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4777" h="55354">
                        <a:moveTo>
                          <a:pt x="286" y="8101"/>
                        </a:moveTo>
                        <a:cubicBezTo>
                          <a:pt x="571" y="4957"/>
                          <a:pt x="1524" y="1147"/>
                          <a:pt x="4572" y="195"/>
                        </a:cubicBezTo>
                        <a:cubicBezTo>
                          <a:pt x="6191" y="-281"/>
                          <a:pt x="7906" y="195"/>
                          <a:pt x="9430" y="766"/>
                        </a:cubicBezTo>
                        <a:cubicBezTo>
                          <a:pt x="19621" y="4195"/>
                          <a:pt x="29242" y="9625"/>
                          <a:pt x="37433" y="16578"/>
                        </a:cubicBezTo>
                        <a:cubicBezTo>
                          <a:pt x="40100" y="18864"/>
                          <a:pt x="42767" y="21436"/>
                          <a:pt x="44101" y="24674"/>
                        </a:cubicBezTo>
                        <a:cubicBezTo>
                          <a:pt x="45339" y="28008"/>
                          <a:pt x="44958" y="32104"/>
                          <a:pt x="42291" y="34485"/>
                        </a:cubicBezTo>
                        <a:cubicBezTo>
                          <a:pt x="39434" y="36866"/>
                          <a:pt x="35338" y="36485"/>
                          <a:pt x="31718" y="36104"/>
                        </a:cubicBezTo>
                        <a:cubicBezTo>
                          <a:pt x="28099" y="35818"/>
                          <a:pt x="23717" y="36009"/>
                          <a:pt x="21527" y="38962"/>
                        </a:cubicBezTo>
                        <a:cubicBezTo>
                          <a:pt x="19812" y="41343"/>
                          <a:pt x="20193" y="44486"/>
                          <a:pt x="20193" y="47439"/>
                        </a:cubicBezTo>
                        <a:cubicBezTo>
                          <a:pt x="20193" y="50296"/>
                          <a:pt x="19336" y="53725"/>
                          <a:pt x="16669" y="54868"/>
                        </a:cubicBezTo>
                        <a:cubicBezTo>
                          <a:pt x="9811" y="57631"/>
                          <a:pt x="7334" y="47915"/>
                          <a:pt x="5620" y="43724"/>
                        </a:cubicBezTo>
                        <a:cubicBezTo>
                          <a:pt x="2762" y="36580"/>
                          <a:pt x="953" y="28960"/>
                          <a:pt x="286" y="21340"/>
                        </a:cubicBezTo>
                        <a:cubicBezTo>
                          <a:pt x="-95" y="16864"/>
                          <a:pt x="-95" y="12482"/>
                          <a:pt x="286" y="8101"/>
                        </a:cubicBezTo>
                        <a:close/>
                      </a:path>
                    </a:pathLst>
                  </a:custGeom>
                  <a:solidFill>
                    <a:srgbClr val="E9D2A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grpSp>
        <p:nvGrpSpPr>
          <p:cNvPr id="1024" name="Graphic 11709">
            <a:extLst>
              <a:ext uri="{FF2B5EF4-FFF2-40B4-BE49-F238E27FC236}">
                <a16:creationId xmlns:a16="http://schemas.microsoft.com/office/drawing/2014/main" id="{CA4D5C12-095E-4B13-BA74-E267D823155E}"/>
              </a:ext>
            </a:extLst>
          </p:cNvPr>
          <p:cNvGrpSpPr/>
          <p:nvPr/>
        </p:nvGrpSpPr>
        <p:grpSpPr>
          <a:xfrm rot="20400997">
            <a:off x="11107543" y="842563"/>
            <a:ext cx="2168913" cy="789557"/>
            <a:chOff x="5634037" y="3243322"/>
            <a:chExt cx="924539" cy="371700"/>
          </a:xfrm>
        </p:grpSpPr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C33CDB12-B78C-48F4-AE0A-EB4967E1DAFD}"/>
                </a:ext>
              </a:extLst>
            </p:cNvPr>
            <p:cNvSpPr/>
            <p:nvPr/>
          </p:nvSpPr>
          <p:spPr>
            <a:xfrm>
              <a:off x="5634037" y="3243322"/>
              <a:ext cx="924444" cy="371700"/>
            </a:xfrm>
            <a:custGeom>
              <a:avLst/>
              <a:gdLst>
                <a:gd name="connsiteX0" fmla="*/ 125159 w 924444"/>
                <a:gd name="connsiteY0" fmla="*/ 244923 h 371700"/>
                <a:gd name="connsiteX1" fmla="*/ 853726 w 924444"/>
                <a:gd name="connsiteY1" fmla="*/ 2131 h 371700"/>
                <a:gd name="connsiteX2" fmla="*/ 906399 w 924444"/>
                <a:gd name="connsiteY2" fmla="*/ 28420 h 371700"/>
                <a:gd name="connsiteX3" fmla="*/ 922306 w 924444"/>
                <a:gd name="connsiteY3" fmla="*/ 76235 h 371700"/>
                <a:gd name="connsiteX4" fmla="*/ 895922 w 924444"/>
                <a:gd name="connsiteY4" fmla="*/ 128813 h 371700"/>
                <a:gd name="connsiteX5" fmla="*/ 167450 w 924444"/>
                <a:gd name="connsiteY5" fmla="*/ 371701 h 371700"/>
                <a:gd name="connsiteX6" fmla="*/ 81058 w 924444"/>
                <a:gd name="connsiteY6" fmla="*/ 364176 h 371700"/>
                <a:gd name="connsiteX7" fmla="*/ 0 w 924444"/>
                <a:gd name="connsiteY7" fmla="*/ 357127 h 371700"/>
                <a:gd name="connsiteX8" fmla="*/ 60579 w 924444"/>
                <a:gd name="connsiteY8" fmla="*/ 302835 h 371700"/>
                <a:gd name="connsiteX9" fmla="*/ 125159 w 924444"/>
                <a:gd name="connsiteY9" fmla="*/ 244923 h 37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4444" h="371700">
                  <a:moveTo>
                    <a:pt x="125159" y="244923"/>
                  </a:moveTo>
                  <a:lnTo>
                    <a:pt x="853726" y="2131"/>
                  </a:lnTo>
                  <a:cubicBezTo>
                    <a:pt x="875538" y="-5108"/>
                    <a:pt x="899160" y="6703"/>
                    <a:pt x="906399" y="28420"/>
                  </a:cubicBezTo>
                  <a:lnTo>
                    <a:pt x="922306" y="76235"/>
                  </a:lnTo>
                  <a:cubicBezTo>
                    <a:pt x="929545" y="98047"/>
                    <a:pt x="917829" y="121574"/>
                    <a:pt x="895922" y="128813"/>
                  </a:cubicBezTo>
                  <a:lnTo>
                    <a:pt x="167450" y="371701"/>
                  </a:lnTo>
                  <a:lnTo>
                    <a:pt x="81058" y="364176"/>
                  </a:lnTo>
                  <a:lnTo>
                    <a:pt x="0" y="357127"/>
                  </a:lnTo>
                  <a:lnTo>
                    <a:pt x="60579" y="302835"/>
                  </a:lnTo>
                  <a:lnTo>
                    <a:pt x="125159" y="244923"/>
                  </a:lnTo>
                  <a:close/>
                </a:path>
              </a:pathLst>
            </a:custGeom>
            <a:solidFill>
              <a:srgbClr val="009F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id="{D956BE52-95C2-4A97-917D-11A0DDC73EFA}"/>
                </a:ext>
              </a:extLst>
            </p:cNvPr>
            <p:cNvSpPr/>
            <p:nvPr/>
          </p:nvSpPr>
          <p:spPr>
            <a:xfrm>
              <a:off x="5780340" y="3295649"/>
              <a:ext cx="778140" cy="319373"/>
            </a:xfrm>
            <a:custGeom>
              <a:avLst/>
              <a:gdLst>
                <a:gd name="connsiteX0" fmla="*/ 0 w 778140"/>
                <a:gd name="connsiteY0" fmla="*/ 255937 h 319373"/>
                <a:gd name="connsiteX1" fmla="*/ 768001 w 778140"/>
                <a:gd name="connsiteY1" fmla="*/ 0 h 319373"/>
                <a:gd name="connsiteX2" fmla="*/ 776002 w 778140"/>
                <a:gd name="connsiteY2" fmla="*/ 23908 h 319373"/>
                <a:gd name="connsiteX3" fmla="*/ 749618 w 778140"/>
                <a:gd name="connsiteY3" fmla="*/ 76486 h 319373"/>
                <a:gd name="connsiteX4" fmla="*/ 21146 w 778140"/>
                <a:gd name="connsiteY4" fmla="*/ 319373 h 319373"/>
                <a:gd name="connsiteX5" fmla="*/ 0 w 778140"/>
                <a:gd name="connsiteY5" fmla="*/ 255937 h 31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8140" h="319373">
                  <a:moveTo>
                    <a:pt x="0" y="255937"/>
                  </a:moveTo>
                  <a:lnTo>
                    <a:pt x="768001" y="0"/>
                  </a:lnTo>
                  <a:lnTo>
                    <a:pt x="776002" y="23908"/>
                  </a:lnTo>
                  <a:cubicBezTo>
                    <a:pt x="783241" y="45720"/>
                    <a:pt x="771525" y="69247"/>
                    <a:pt x="749618" y="76486"/>
                  </a:cubicBezTo>
                  <a:lnTo>
                    <a:pt x="21146" y="319373"/>
                  </a:lnTo>
                  <a:lnTo>
                    <a:pt x="0" y="255937"/>
                  </a:lnTo>
                  <a:close/>
                </a:path>
              </a:pathLst>
            </a:custGeom>
            <a:solidFill>
              <a:srgbClr val="0071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3251BB57-33D4-4554-A01B-C50E8275DCEF}"/>
                </a:ext>
              </a:extLst>
            </p:cNvPr>
            <p:cNvSpPr/>
            <p:nvPr/>
          </p:nvSpPr>
          <p:spPr>
            <a:xfrm>
              <a:off x="5634037" y="3488244"/>
              <a:ext cx="167449" cy="126777"/>
            </a:xfrm>
            <a:custGeom>
              <a:avLst/>
              <a:gdLst>
                <a:gd name="connsiteX0" fmla="*/ 125159 w 167449"/>
                <a:gd name="connsiteY0" fmla="*/ 0 h 126777"/>
                <a:gd name="connsiteX1" fmla="*/ 167450 w 167449"/>
                <a:gd name="connsiteY1" fmla="*/ 126778 h 126777"/>
                <a:gd name="connsiteX2" fmla="*/ 81058 w 167449"/>
                <a:gd name="connsiteY2" fmla="*/ 119253 h 126777"/>
                <a:gd name="connsiteX3" fmla="*/ 0 w 167449"/>
                <a:gd name="connsiteY3" fmla="*/ 112205 h 126777"/>
                <a:gd name="connsiteX4" fmla="*/ 60579 w 167449"/>
                <a:gd name="connsiteY4" fmla="*/ 57912 h 12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49" h="126777">
                  <a:moveTo>
                    <a:pt x="125159" y="0"/>
                  </a:moveTo>
                  <a:lnTo>
                    <a:pt x="167450" y="126778"/>
                  </a:lnTo>
                  <a:lnTo>
                    <a:pt x="81058" y="119253"/>
                  </a:lnTo>
                  <a:lnTo>
                    <a:pt x="0" y="112205"/>
                  </a:lnTo>
                  <a:lnTo>
                    <a:pt x="60579" y="57912"/>
                  </a:lnTo>
                  <a:close/>
                </a:path>
              </a:pathLst>
            </a:custGeom>
            <a:solidFill>
              <a:srgbClr val="FFE2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4310B990-2495-4602-A62B-41DD5431A2FB}"/>
                </a:ext>
              </a:extLst>
            </p:cNvPr>
            <p:cNvSpPr/>
            <p:nvPr/>
          </p:nvSpPr>
          <p:spPr>
            <a:xfrm>
              <a:off x="5634037" y="3546156"/>
              <a:ext cx="81057" cy="61341"/>
            </a:xfrm>
            <a:custGeom>
              <a:avLst/>
              <a:gdLst>
                <a:gd name="connsiteX0" fmla="*/ 60579 w 81057"/>
                <a:gd name="connsiteY0" fmla="*/ 0 h 61341"/>
                <a:gd name="connsiteX1" fmla="*/ 81058 w 81057"/>
                <a:gd name="connsiteY1" fmla="*/ 61341 h 61341"/>
                <a:gd name="connsiteX2" fmla="*/ 0 w 81057"/>
                <a:gd name="connsiteY2" fmla="*/ 54293 h 6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57" h="61341">
                  <a:moveTo>
                    <a:pt x="60579" y="0"/>
                  </a:moveTo>
                  <a:lnTo>
                    <a:pt x="81058" y="61341"/>
                  </a:lnTo>
                  <a:lnTo>
                    <a:pt x="0" y="54293"/>
                  </a:lnTo>
                  <a:close/>
                </a:path>
              </a:pathLst>
            </a:custGeom>
            <a:solidFill>
              <a:srgbClr val="3D40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61003A45-AF3D-4674-A84D-7A816332CCC0}"/>
                </a:ext>
              </a:extLst>
            </p:cNvPr>
            <p:cNvSpPr/>
            <p:nvPr/>
          </p:nvSpPr>
          <p:spPr>
            <a:xfrm>
              <a:off x="6413086" y="3243322"/>
              <a:ext cx="145394" cy="153673"/>
            </a:xfrm>
            <a:custGeom>
              <a:avLst/>
              <a:gdLst>
                <a:gd name="connsiteX0" fmla="*/ 0 w 145394"/>
                <a:gd name="connsiteY0" fmla="*/ 26991 h 153673"/>
                <a:gd name="connsiteX1" fmla="*/ 74676 w 145394"/>
                <a:gd name="connsiteY1" fmla="*/ 2131 h 153673"/>
                <a:gd name="connsiteX2" fmla="*/ 127349 w 145394"/>
                <a:gd name="connsiteY2" fmla="*/ 28420 h 153673"/>
                <a:gd name="connsiteX3" fmla="*/ 143256 w 145394"/>
                <a:gd name="connsiteY3" fmla="*/ 76235 h 153673"/>
                <a:gd name="connsiteX4" fmla="*/ 116872 w 145394"/>
                <a:gd name="connsiteY4" fmla="*/ 128813 h 153673"/>
                <a:gd name="connsiteX5" fmla="*/ 42196 w 145394"/>
                <a:gd name="connsiteY5" fmla="*/ 153673 h 153673"/>
                <a:gd name="connsiteX6" fmla="*/ 0 w 145394"/>
                <a:gd name="connsiteY6" fmla="*/ 26991 h 15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394" h="153673">
                  <a:moveTo>
                    <a:pt x="0" y="26991"/>
                  </a:moveTo>
                  <a:lnTo>
                    <a:pt x="74676" y="2131"/>
                  </a:lnTo>
                  <a:cubicBezTo>
                    <a:pt x="96488" y="-5108"/>
                    <a:pt x="120110" y="6703"/>
                    <a:pt x="127349" y="28420"/>
                  </a:cubicBezTo>
                  <a:lnTo>
                    <a:pt x="143256" y="76235"/>
                  </a:lnTo>
                  <a:cubicBezTo>
                    <a:pt x="150495" y="98047"/>
                    <a:pt x="138779" y="121574"/>
                    <a:pt x="116872" y="128813"/>
                  </a:cubicBezTo>
                  <a:lnTo>
                    <a:pt x="42196" y="153673"/>
                  </a:lnTo>
                  <a:lnTo>
                    <a:pt x="0" y="26991"/>
                  </a:ln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57661532-41B4-4BFE-B696-0ED0DC4ED850}"/>
                </a:ext>
              </a:extLst>
            </p:cNvPr>
            <p:cNvSpPr/>
            <p:nvPr/>
          </p:nvSpPr>
          <p:spPr>
            <a:xfrm rot="-6505988">
              <a:off x="6345258" y="3317754"/>
              <a:ext cx="133636" cy="46577"/>
            </a:xfrm>
            <a:custGeom>
              <a:avLst/>
              <a:gdLst>
                <a:gd name="connsiteX0" fmla="*/ 0 w 133636"/>
                <a:gd name="connsiteY0" fmla="*/ 0 h 46577"/>
                <a:gd name="connsiteX1" fmla="*/ 133637 w 133636"/>
                <a:gd name="connsiteY1" fmla="*/ 0 h 46577"/>
                <a:gd name="connsiteX2" fmla="*/ 133637 w 133636"/>
                <a:gd name="connsiteY2" fmla="*/ 46578 h 46577"/>
                <a:gd name="connsiteX3" fmla="*/ 0 w 133636"/>
                <a:gd name="connsiteY3" fmla="*/ 46578 h 4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636" h="46577">
                  <a:moveTo>
                    <a:pt x="0" y="0"/>
                  </a:moveTo>
                  <a:lnTo>
                    <a:pt x="133637" y="0"/>
                  </a:lnTo>
                  <a:lnTo>
                    <a:pt x="133637" y="46578"/>
                  </a:lnTo>
                  <a:lnTo>
                    <a:pt x="0" y="46578"/>
                  </a:lnTo>
                  <a:close/>
                </a:path>
              </a:pathLst>
            </a:custGeom>
            <a:solidFill>
              <a:srgbClr val="3D40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F5BEB00D-6A70-4671-85DE-3A36BE0839AA}"/>
                </a:ext>
              </a:extLst>
            </p:cNvPr>
            <p:cNvSpPr/>
            <p:nvPr/>
          </p:nvSpPr>
          <p:spPr>
            <a:xfrm>
              <a:off x="6434232" y="3295554"/>
              <a:ext cx="124344" cy="101345"/>
            </a:xfrm>
            <a:custGeom>
              <a:avLst/>
              <a:gdLst>
                <a:gd name="connsiteX0" fmla="*/ 0 w 124344"/>
                <a:gd name="connsiteY0" fmla="*/ 38100 h 101345"/>
                <a:gd name="connsiteX1" fmla="*/ 114205 w 124344"/>
                <a:gd name="connsiteY1" fmla="*/ 0 h 101345"/>
                <a:gd name="connsiteX2" fmla="*/ 122206 w 124344"/>
                <a:gd name="connsiteY2" fmla="*/ 23908 h 101345"/>
                <a:gd name="connsiteX3" fmla="*/ 95821 w 124344"/>
                <a:gd name="connsiteY3" fmla="*/ 76486 h 101345"/>
                <a:gd name="connsiteX4" fmla="*/ 21146 w 124344"/>
                <a:gd name="connsiteY4" fmla="*/ 101346 h 101345"/>
                <a:gd name="connsiteX5" fmla="*/ 0 w 124344"/>
                <a:gd name="connsiteY5" fmla="*/ 38100 h 10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344" h="101345">
                  <a:moveTo>
                    <a:pt x="0" y="38100"/>
                  </a:moveTo>
                  <a:lnTo>
                    <a:pt x="114205" y="0"/>
                  </a:lnTo>
                  <a:lnTo>
                    <a:pt x="122206" y="23908"/>
                  </a:lnTo>
                  <a:cubicBezTo>
                    <a:pt x="129445" y="45720"/>
                    <a:pt x="117729" y="69247"/>
                    <a:pt x="95821" y="76486"/>
                  </a:cubicBezTo>
                  <a:lnTo>
                    <a:pt x="21146" y="101346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C3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032" name="Graphic 2">
            <a:extLst>
              <a:ext uri="{FF2B5EF4-FFF2-40B4-BE49-F238E27FC236}">
                <a16:creationId xmlns:a16="http://schemas.microsoft.com/office/drawing/2014/main" id="{78087135-6573-4D73-B991-EC1493B6B0A8}"/>
              </a:ext>
            </a:extLst>
          </p:cNvPr>
          <p:cNvGrpSpPr/>
          <p:nvPr/>
        </p:nvGrpSpPr>
        <p:grpSpPr>
          <a:xfrm rot="10316914">
            <a:off x="10735341" y="-144255"/>
            <a:ext cx="1131858" cy="1386344"/>
            <a:chOff x="5881684" y="3147949"/>
            <a:chExt cx="428090" cy="557286"/>
          </a:xfrm>
        </p:grpSpPr>
        <p:grpSp>
          <p:nvGrpSpPr>
            <p:cNvPr id="1033" name="Graphic 2">
              <a:extLst>
                <a:ext uri="{FF2B5EF4-FFF2-40B4-BE49-F238E27FC236}">
                  <a16:creationId xmlns:a16="http://schemas.microsoft.com/office/drawing/2014/main" id="{6B26F6E9-B31A-45C3-899B-E98AD9FB4531}"/>
                </a:ext>
              </a:extLst>
            </p:cNvPr>
            <p:cNvGrpSpPr/>
            <p:nvPr/>
          </p:nvGrpSpPr>
          <p:grpSpPr>
            <a:xfrm>
              <a:off x="5881684" y="3147949"/>
              <a:ext cx="428090" cy="557286"/>
              <a:chOff x="5881684" y="3147949"/>
              <a:chExt cx="428090" cy="557286"/>
            </a:xfrm>
          </p:grpSpPr>
          <p:sp>
            <p:nvSpPr>
              <p:cNvPr id="1035" name="Freeform: Shape 1034">
                <a:extLst>
                  <a:ext uri="{FF2B5EF4-FFF2-40B4-BE49-F238E27FC236}">
                    <a16:creationId xmlns:a16="http://schemas.microsoft.com/office/drawing/2014/main" id="{01DA5079-33AB-4A97-BEFD-04E63C10D296}"/>
                  </a:ext>
                </a:extLst>
              </p:cNvPr>
              <p:cNvSpPr/>
              <p:nvPr/>
            </p:nvSpPr>
            <p:spPr>
              <a:xfrm rot="-2985213">
                <a:off x="5934573" y="3280506"/>
                <a:ext cx="14097" cy="66867"/>
              </a:xfrm>
              <a:custGeom>
                <a:avLst/>
                <a:gdLst>
                  <a:gd name="connsiteX0" fmla="*/ 0 w 14097"/>
                  <a:gd name="connsiteY0" fmla="*/ 0 h 66867"/>
                  <a:gd name="connsiteX1" fmla="*/ 14098 w 14097"/>
                  <a:gd name="connsiteY1" fmla="*/ 0 h 66867"/>
                  <a:gd name="connsiteX2" fmla="*/ 14098 w 14097"/>
                  <a:gd name="connsiteY2" fmla="*/ 66868 h 66867"/>
                  <a:gd name="connsiteX3" fmla="*/ 0 w 14097"/>
                  <a:gd name="connsiteY3" fmla="*/ 66868 h 6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867">
                    <a:moveTo>
                      <a:pt x="0" y="0"/>
                    </a:moveTo>
                    <a:lnTo>
                      <a:pt x="14098" y="0"/>
                    </a:lnTo>
                    <a:lnTo>
                      <a:pt x="14098" y="66868"/>
                    </a:lnTo>
                    <a:lnTo>
                      <a:pt x="0" y="668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36" name="Freeform: Shape 1035">
                <a:extLst>
                  <a:ext uri="{FF2B5EF4-FFF2-40B4-BE49-F238E27FC236}">
                    <a16:creationId xmlns:a16="http://schemas.microsoft.com/office/drawing/2014/main" id="{68A736E7-F88B-45AC-A0BA-26092EFC40FC}"/>
                  </a:ext>
                </a:extLst>
              </p:cNvPr>
              <p:cNvSpPr/>
              <p:nvPr/>
            </p:nvSpPr>
            <p:spPr>
              <a:xfrm rot="1034454">
                <a:off x="6142876" y="3215240"/>
                <a:ext cx="14097" cy="66963"/>
              </a:xfrm>
              <a:custGeom>
                <a:avLst/>
                <a:gdLst>
                  <a:gd name="connsiteX0" fmla="*/ 0 w 14097"/>
                  <a:gd name="connsiteY0" fmla="*/ 0 h 66963"/>
                  <a:gd name="connsiteX1" fmla="*/ 14097 w 14097"/>
                  <a:gd name="connsiteY1" fmla="*/ 0 h 66963"/>
                  <a:gd name="connsiteX2" fmla="*/ 14097 w 14097"/>
                  <a:gd name="connsiteY2" fmla="*/ 66963 h 66963"/>
                  <a:gd name="connsiteX3" fmla="*/ 0 w 14097"/>
                  <a:gd name="connsiteY3" fmla="*/ 66963 h 6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963">
                    <a:moveTo>
                      <a:pt x="0" y="0"/>
                    </a:moveTo>
                    <a:lnTo>
                      <a:pt x="14097" y="0"/>
                    </a:lnTo>
                    <a:lnTo>
                      <a:pt x="14097" y="66963"/>
                    </a:lnTo>
                    <a:lnTo>
                      <a:pt x="0" y="669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37" name="Freeform: Shape 1036">
                <a:extLst>
                  <a:ext uri="{FF2B5EF4-FFF2-40B4-BE49-F238E27FC236}">
                    <a16:creationId xmlns:a16="http://schemas.microsoft.com/office/drawing/2014/main" id="{8C676B84-1334-4615-AF48-1C1E6D1894BC}"/>
                  </a:ext>
                </a:extLst>
              </p:cNvPr>
              <p:cNvSpPr/>
              <p:nvPr/>
            </p:nvSpPr>
            <p:spPr>
              <a:xfrm>
                <a:off x="6239866" y="3559977"/>
                <a:ext cx="67243" cy="60487"/>
              </a:xfrm>
              <a:custGeom>
                <a:avLst/>
                <a:gdLst>
                  <a:gd name="connsiteX0" fmla="*/ 1580 w 67243"/>
                  <a:gd name="connsiteY0" fmla="*/ 8087 h 60487"/>
                  <a:gd name="connsiteX1" fmla="*/ 6056 w 67243"/>
                  <a:gd name="connsiteY1" fmla="*/ 2562 h 60487"/>
                  <a:gd name="connsiteX2" fmla="*/ 16153 w 67243"/>
                  <a:gd name="connsiteY2" fmla="*/ 1896 h 60487"/>
                  <a:gd name="connsiteX3" fmla="*/ 65111 w 67243"/>
                  <a:gd name="connsiteY3" fmla="*/ 48568 h 60487"/>
                  <a:gd name="connsiteX4" fmla="*/ 62349 w 67243"/>
                  <a:gd name="connsiteY4" fmla="*/ 60189 h 60487"/>
                  <a:gd name="connsiteX5" fmla="*/ 62349 w 67243"/>
                  <a:gd name="connsiteY5" fmla="*/ 60189 h 60487"/>
                  <a:gd name="connsiteX6" fmla="*/ 56158 w 67243"/>
                  <a:gd name="connsiteY6" fmla="*/ 59046 h 60487"/>
                  <a:gd name="connsiteX7" fmla="*/ 2723 w 67243"/>
                  <a:gd name="connsiteY7" fmla="*/ 17802 h 60487"/>
                  <a:gd name="connsiteX8" fmla="*/ 1580 w 67243"/>
                  <a:gd name="connsiteY8" fmla="*/ 8087 h 6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43" h="60487">
                    <a:moveTo>
                      <a:pt x="1580" y="8087"/>
                    </a:moveTo>
                    <a:lnTo>
                      <a:pt x="6056" y="2562"/>
                    </a:lnTo>
                    <a:cubicBezTo>
                      <a:pt x="8628" y="-581"/>
                      <a:pt x="13295" y="-867"/>
                      <a:pt x="16153" y="1896"/>
                    </a:cubicBezTo>
                    <a:lnTo>
                      <a:pt x="65111" y="48568"/>
                    </a:lnTo>
                    <a:cubicBezTo>
                      <a:pt x="68921" y="52188"/>
                      <a:pt x="67397" y="58665"/>
                      <a:pt x="62349" y="60189"/>
                    </a:cubicBezTo>
                    <a:lnTo>
                      <a:pt x="62349" y="60189"/>
                    </a:lnTo>
                    <a:cubicBezTo>
                      <a:pt x="60254" y="60855"/>
                      <a:pt x="57872" y="60379"/>
                      <a:pt x="56158" y="59046"/>
                    </a:cubicBezTo>
                    <a:lnTo>
                      <a:pt x="2723" y="17802"/>
                    </a:lnTo>
                    <a:cubicBezTo>
                      <a:pt x="-421" y="15516"/>
                      <a:pt x="-897" y="11040"/>
                      <a:pt x="1580" y="808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38" name="Freeform: Shape 1037">
                <a:extLst>
                  <a:ext uri="{FF2B5EF4-FFF2-40B4-BE49-F238E27FC236}">
                    <a16:creationId xmlns:a16="http://schemas.microsoft.com/office/drawing/2014/main" id="{CCA88DE5-5784-41D8-9A0C-B7B3C0973244}"/>
                  </a:ext>
                </a:extLst>
              </p:cNvPr>
              <p:cNvSpPr/>
              <p:nvPr/>
            </p:nvSpPr>
            <p:spPr>
              <a:xfrm>
                <a:off x="6011531" y="3625456"/>
                <a:ext cx="35589" cy="79779"/>
              </a:xfrm>
              <a:custGeom>
                <a:avLst/>
                <a:gdLst>
                  <a:gd name="connsiteX0" fmla="*/ 30747 w 35589"/>
                  <a:gd name="connsiteY0" fmla="*/ 2425 h 79779"/>
                  <a:gd name="connsiteX1" fmla="*/ 23984 w 35589"/>
                  <a:gd name="connsiteY1" fmla="*/ 329 h 79779"/>
                  <a:gd name="connsiteX2" fmla="*/ 15221 w 35589"/>
                  <a:gd name="connsiteY2" fmla="*/ 5377 h 79779"/>
                  <a:gd name="connsiteX3" fmla="*/ 171 w 35589"/>
                  <a:gd name="connsiteY3" fmla="*/ 71290 h 79779"/>
                  <a:gd name="connsiteX4" fmla="*/ 8839 w 35589"/>
                  <a:gd name="connsiteY4" fmla="*/ 79482 h 79779"/>
                  <a:gd name="connsiteX5" fmla="*/ 8839 w 35589"/>
                  <a:gd name="connsiteY5" fmla="*/ 79482 h 79779"/>
                  <a:gd name="connsiteX6" fmla="*/ 13411 w 35589"/>
                  <a:gd name="connsiteY6" fmla="*/ 75100 h 79779"/>
                  <a:gd name="connsiteX7" fmla="*/ 35223 w 35589"/>
                  <a:gd name="connsiteY7" fmla="*/ 11283 h 79779"/>
                  <a:gd name="connsiteX8" fmla="*/ 30747 w 35589"/>
                  <a:gd name="connsiteY8" fmla="*/ 2425 h 7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89" h="79779">
                    <a:moveTo>
                      <a:pt x="30747" y="2425"/>
                    </a:moveTo>
                    <a:lnTo>
                      <a:pt x="23984" y="329"/>
                    </a:lnTo>
                    <a:cubicBezTo>
                      <a:pt x="20079" y="-909"/>
                      <a:pt x="16078" y="1472"/>
                      <a:pt x="15221" y="5377"/>
                    </a:cubicBezTo>
                    <a:lnTo>
                      <a:pt x="171" y="71290"/>
                    </a:lnTo>
                    <a:cubicBezTo>
                      <a:pt x="-972" y="76434"/>
                      <a:pt x="3791" y="81006"/>
                      <a:pt x="8839" y="79482"/>
                    </a:cubicBezTo>
                    <a:lnTo>
                      <a:pt x="8839" y="79482"/>
                    </a:lnTo>
                    <a:cubicBezTo>
                      <a:pt x="10935" y="78815"/>
                      <a:pt x="12649" y="77196"/>
                      <a:pt x="13411" y="75100"/>
                    </a:cubicBezTo>
                    <a:lnTo>
                      <a:pt x="35223" y="11283"/>
                    </a:lnTo>
                    <a:cubicBezTo>
                      <a:pt x="36462" y="7663"/>
                      <a:pt x="34461" y="3568"/>
                      <a:pt x="30747" y="242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039" name="Freeform: Shape 1038">
                <a:extLst>
                  <a:ext uri="{FF2B5EF4-FFF2-40B4-BE49-F238E27FC236}">
                    <a16:creationId xmlns:a16="http://schemas.microsoft.com/office/drawing/2014/main" id="{108A8D3E-05E0-4584-B822-C3A0BF5F073E}"/>
                  </a:ext>
                </a:extLst>
              </p:cNvPr>
              <p:cNvSpPr/>
              <p:nvPr/>
            </p:nvSpPr>
            <p:spPr>
              <a:xfrm>
                <a:off x="5913663" y="3147949"/>
                <a:ext cx="250053" cy="157312"/>
              </a:xfrm>
              <a:custGeom>
                <a:avLst/>
                <a:gdLst>
                  <a:gd name="connsiteX0" fmla="*/ 8791 w 250053"/>
                  <a:gd name="connsiteY0" fmla="*/ 157034 h 157312"/>
                  <a:gd name="connsiteX1" fmla="*/ 28 w 250053"/>
                  <a:gd name="connsiteY1" fmla="*/ 152462 h 157312"/>
                  <a:gd name="connsiteX2" fmla="*/ 15458 w 250053"/>
                  <a:gd name="connsiteY2" fmla="*/ 57403 h 157312"/>
                  <a:gd name="connsiteX3" fmla="*/ 26888 w 250053"/>
                  <a:gd name="connsiteY3" fmla="*/ 44449 h 157312"/>
                  <a:gd name="connsiteX4" fmla="*/ 172335 w 250053"/>
                  <a:gd name="connsiteY4" fmla="*/ 729 h 157312"/>
                  <a:gd name="connsiteX5" fmla="*/ 188718 w 250053"/>
                  <a:gd name="connsiteY5" fmla="*/ 4920 h 157312"/>
                  <a:gd name="connsiteX6" fmla="*/ 247964 w 250053"/>
                  <a:gd name="connsiteY6" fmla="*/ 64928 h 157312"/>
                  <a:gd name="connsiteX7" fmla="*/ 247106 w 250053"/>
                  <a:gd name="connsiteY7" fmla="*/ 75691 h 157312"/>
                  <a:gd name="connsiteX8" fmla="*/ 237391 w 250053"/>
                  <a:gd name="connsiteY8" fmla="*/ 74548 h 157312"/>
                  <a:gd name="connsiteX9" fmla="*/ 188242 w 250053"/>
                  <a:gd name="connsiteY9" fmla="*/ 24827 h 157312"/>
                  <a:gd name="connsiteX10" fmla="*/ 163191 w 250053"/>
                  <a:gd name="connsiteY10" fmla="*/ 18446 h 157312"/>
                  <a:gd name="connsiteX11" fmla="*/ 44319 w 250053"/>
                  <a:gd name="connsiteY11" fmla="*/ 54164 h 157312"/>
                  <a:gd name="connsiteX12" fmla="*/ 26888 w 250053"/>
                  <a:gd name="connsiteY12" fmla="*/ 73691 h 157312"/>
                  <a:gd name="connsiteX13" fmla="*/ 13934 w 250053"/>
                  <a:gd name="connsiteY13" fmla="*/ 149605 h 157312"/>
                  <a:gd name="connsiteX14" fmla="*/ 9172 w 250053"/>
                  <a:gd name="connsiteY14" fmla="*/ 156844 h 157312"/>
                  <a:gd name="connsiteX15" fmla="*/ 8791 w 250053"/>
                  <a:gd name="connsiteY15" fmla="*/ 157034 h 157312"/>
                  <a:gd name="connsiteX16" fmla="*/ 13553 w 250053"/>
                  <a:gd name="connsiteY16" fmla="*/ 147795 h 157312"/>
                  <a:gd name="connsiteX17" fmla="*/ 13553 w 250053"/>
                  <a:gd name="connsiteY17" fmla="*/ 147795 h 157312"/>
                  <a:gd name="connsiteX18" fmla="*/ 13553 w 250053"/>
                  <a:gd name="connsiteY18" fmla="*/ 147795 h 157312"/>
                  <a:gd name="connsiteX19" fmla="*/ 13553 w 250053"/>
                  <a:gd name="connsiteY19" fmla="*/ 147795 h 157312"/>
                  <a:gd name="connsiteX20" fmla="*/ 13553 w 250053"/>
                  <a:gd name="connsiteY20" fmla="*/ 147795 h 157312"/>
                  <a:gd name="connsiteX21" fmla="*/ 13553 w 250053"/>
                  <a:gd name="connsiteY21" fmla="*/ 147795 h 15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0053" h="157312">
                    <a:moveTo>
                      <a:pt x="8791" y="157034"/>
                    </a:moveTo>
                    <a:cubicBezTo>
                      <a:pt x="5171" y="158082"/>
                      <a:pt x="1266" y="156082"/>
                      <a:pt x="28" y="152462"/>
                    </a:cubicBezTo>
                    <a:cubicBezTo>
                      <a:pt x="-639" y="150653"/>
                      <a:pt x="10886" y="83311"/>
                      <a:pt x="15458" y="57403"/>
                    </a:cubicBezTo>
                    <a:cubicBezTo>
                      <a:pt x="16506" y="51307"/>
                      <a:pt x="20888" y="46259"/>
                      <a:pt x="26888" y="44449"/>
                    </a:cubicBezTo>
                    <a:lnTo>
                      <a:pt x="172335" y="729"/>
                    </a:lnTo>
                    <a:cubicBezTo>
                      <a:pt x="178145" y="-1081"/>
                      <a:pt x="184527" y="539"/>
                      <a:pt x="188718" y="4920"/>
                    </a:cubicBezTo>
                    <a:lnTo>
                      <a:pt x="247964" y="64928"/>
                    </a:lnTo>
                    <a:cubicBezTo>
                      <a:pt x="251012" y="67976"/>
                      <a:pt x="250726" y="73119"/>
                      <a:pt x="247106" y="75691"/>
                    </a:cubicBezTo>
                    <a:cubicBezTo>
                      <a:pt x="244154" y="77882"/>
                      <a:pt x="239963" y="77120"/>
                      <a:pt x="237391" y="74548"/>
                    </a:cubicBezTo>
                    <a:lnTo>
                      <a:pt x="188242" y="24827"/>
                    </a:lnTo>
                    <a:cubicBezTo>
                      <a:pt x="181765" y="18160"/>
                      <a:pt x="172049" y="15779"/>
                      <a:pt x="163191" y="18446"/>
                    </a:cubicBezTo>
                    <a:lnTo>
                      <a:pt x="44319" y="54164"/>
                    </a:lnTo>
                    <a:cubicBezTo>
                      <a:pt x="35270" y="56927"/>
                      <a:pt x="28603" y="64451"/>
                      <a:pt x="26888" y="73691"/>
                    </a:cubicBezTo>
                    <a:cubicBezTo>
                      <a:pt x="21078" y="105885"/>
                      <a:pt x="14315" y="144176"/>
                      <a:pt x="13934" y="149605"/>
                    </a:cubicBezTo>
                    <a:cubicBezTo>
                      <a:pt x="14125" y="152748"/>
                      <a:pt x="12315" y="155796"/>
                      <a:pt x="9172" y="156844"/>
                    </a:cubicBezTo>
                    <a:cubicBezTo>
                      <a:pt x="8981" y="156939"/>
                      <a:pt x="8886" y="156939"/>
                      <a:pt x="8791" y="157034"/>
                    </a:cubicBez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040" name="Freeform: Shape 1039">
                <a:extLst>
                  <a:ext uri="{FF2B5EF4-FFF2-40B4-BE49-F238E27FC236}">
                    <a16:creationId xmlns:a16="http://schemas.microsoft.com/office/drawing/2014/main" id="{5077FBAA-8EF4-49AC-A0B5-811DD7D93F70}"/>
                  </a:ext>
                </a:extLst>
              </p:cNvPr>
              <p:cNvSpPr/>
              <p:nvPr/>
            </p:nvSpPr>
            <p:spPr>
              <a:xfrm>
                <a:off x="5899017" y="3272083"/>
                <a:ext cx="24428" cy="24033"/>
              </a:xfrm>
              <a:custGeom>
                <a:avLst/>
                <a:gdLst>
                  <a:gd name="connsiteX0" fmla="*/ 22294 w 24428"/>
                  <a:gd name="connsiteY0" fmla="*/ 21566 h 24033"/>
                  <a:gd name="connsiteX1" fmla="*/ 22294 w 24428"/>
                  <a:gd name="connsiteY1" fmla="*/ 21566 h 24033"/>
                  <a:gd name="connsiteX2" fmla="*/ 11054 w 24428"/>
                  <a:gd name="connsiteY2" fmla="*/ 21851 h 24033"/>
                  <a:gd name="connsiteX3" fmla="*/ 2482 w 24428"/>
                  <a:gd name="connsiteY3" fmla="*/ 13755 h 24033"/>
                  <a:gd name="connsiteX4" fmla="*/ 2101 w 24428"/>
                  <a:gd name="connsiteY4" fmla="*/ 2516 h 24033"/>
                  <a:gd name="connsiteX5" fmla="*/ 2101 w 24428"/>
                  <a:gd name="connsiteY5" fmla="*/ 2516 h 24033"/>
                  <a:gd name="connsiteX6" fmla="*/ 13340 w 24428"/>
                  <a:gd name="connsiteY6" fmla="*/ 2135 h 24033"/>
                  <a:gd name="connsiteX7" fmla="*/ 21913 w 24428"/>
                  <a:gd name="connsiteY7" fmla="*/ 10231 h 24033"/>
                  <a:gd name="connsiteX8" fmla="*/ 22294 w 24428"/>
                  <a:gd name="connsiteY8" fmla="*/ 21566 h 2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28" h="24033">
                    <a:moveTo>
                      <a:pt x="22294" y="21566"/>
                    </a:moveTo>
                    <a:lnTo>
                      <a:pt x="22294" y="21566"/>
                    </a:lnTo>
                    <a:cubicBezTo>
                      <a:pt x="19246" y="24709"/>
                      <a:pt x="14293" y="24899"/>
                      <a:pt x="11054" y="21851"/>
                    </a:cubicBezTo>
                    <a:lnTo>
                      <a:pt x="2482" y="13755"/>
                    </a:lnTo>
                    <a:cubicBezTo>
                      <a:pt x="-662" y="10707"/>
                      <a:pt x="-852" y="5754"/>
                      <a:pt x="2101" y="2516"/>
                    </a:cubicBezTo>
                    <a:lnTo>
                      <a:pt x="2101" y="2516"/>
                    </a:lnTo>
                    <a:cubicBezTo>
                      <a:pt x="5149" y="-723"/>
                      <a:pt x="10197" y="-818"/>
                      <a:pt x="13340" y="2135"/>
                    </a:cubicBezTo>
                    <a:lnTo>
                      <a:pt x="21913" y="10231"/>
                    </a:lnTo>
                    <a:cubicBezTo>
                      <a:pt x="25151" y="13279"/>
                      <a:pt x="25246" y="18327"/>
                      <a:pt x="22294" y="2156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1" name="Freeform: Shape 1040">
                <a:extLst>
                  <a:ext uri="{FF2B5EF4-FFF2-40B4-BE49-F238E27FC236}">
                    <a16:creationId xmlns:a16="http://schemas.microsoft.com/office/drawing/2014/main" id="{6C6CB5E5-35C1-41C6-86B9-9B4117FA1418}"/>
                  </a:ext>
                </a:extLst>
              </p:cNvPr>
              <p:cNvSpPr/>
              <p:nvPr/>
            </p:nvSpPr>
            <p:spPr>
              <a:xfrm>
                <a:off x="5898477" y="3251384"/>
                <a:ext cx="411297" cy="411331"/>
              </a:xfrm>
              <a:custGeom>
                <a:avLst/>
                <a:gdLst>
                  <a:gd name="connsiteX0" fmla="*/ 264864 w 411297"/>
                  <a:gd name="connsiteY0" fmla="*/ 402595 h 411331"/>
                  <a:gd name="connsiteX1" fmla="*/ 8737 w 411297"/>
                  <a:gd name="connsiteY1" fmla="*/ 264864 h 411331"/>
                  <a:gd name="connsiteX2" fmla="*/ 146468 w 411297"/>
                  <a:gd name="connsiteY2" fmla="*/ 8737 h 411331"/>
                  <a:gd name="connsiteX3" fmla="*/ 402595 w 411297"/>
                  <a:gd name="connsiteY3" fmla="*/ 146468 h 411331"/>
                  <a:gd name="connsiteX4" fmla="*/ 264864 w 411297"/>
                  <a:gd name="connsiteY4" fmla="*/ 402595 h 41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297" h="411331">
                    <a:moveTo>
                      <a:pt x="264864" y="402595"/>
                    </a:moveTo>
                    <a:cubicBezTo>
                      <a:pt x="156279" y="435266"/>
                      <a:pt x="41407" y="373449"/>
                      <a:pt x="8737" y="264864"/>
                    </a:cubicBezTo>
                    <a:cubicBezTo>
                      <a:pt x="-23934" y="156279"/>
                      <a:pt x="37883" y="41407"/>
                      <a:pt x="146468" y="8737"/>
                    </a:cubicBezTo>
                    <a:cubicBezTo>
                      <a:pt x="255053" y="-23934"/>
                      <a:pt x="369925" y="37883"/>
                      <a:pt x="402595" y="146468"/>
                    </a:cubicBezTo>
                    <a:cubicBezTo>
                      <a:pt x="435171" y="255053"/>
                      <a:pt x="373449" y="369925"/>
                      <a:pt x="264864" y="402595"/>
                    </a:cubicBezTo>
                    <a:close/>
                  </a:path>
                </a:pathLst>
              </a:custGeom>
              <a:solidFill>
                <a:srgbClr val="F28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2" name="Freeform: Shape 1041">
                <a:extLst>
                  <a:ext uri="{FF2B5EF4-FFF2-40B4-BE49-F238E27FC236}">
                    <a16:creationId xmlns:a16="http://schemas.microsoft.com/office/drawing/2014/main" id="{5784E9F6-00B4-4E2D-8CB0-1F3F5DC13878}"/>
                  </a:ext>
                </a:extLst>
              </p:cNvPr>
              <p:cNvSpPr/>
              <p:nvPr/>
            </p:nvSpPr>
            <p:spPr>
              <a:xfrm>
                <a:off x="5912990" y="3265932"/>
                <a:ext cx="382263" cy="382271"/>
              </a:xfrm>
              <a:custGeom>
                <a:avLst/>
                <a:gdLst>
                  <a:gd name="connsiteX0" fmla="*/ 246160 w 382263"/>
                  <a:gd name="connsiteY0" fmla="*/ 374141 h 382271"/>
                  <a:gd name="connsiteX1" fmla="*/ 8130 w 382263"/>
                  <a:gd name="connsiteY1" fmla="*/ 246125 h 382271"/>
                  <a:gd name="connsiteX2" fmla="*/ 136146 w 382263"/>
                  <a:gd name="connsiteY2" fmla="*/ 8096 h 382271"/>
                  <a:gd name="connsiteX3" fmla="*/ 374176 w 382263"/>
                  <a:gd name="connsiteY3" fmla="*/ 136112 h 382271"/>
                  <a:gd name="connsiteX4" fmla="*/ 246160 w 382263"/>
                  <a:gd name="connsiteY4" fmla="*/ 374141 h 3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263" h="382271">
                    <a:moveTo>
                      <a:pt x="246160" y="374141"/>
                    </a:moveTo>
                    <a:cubicBezTo>
                      <a:pt x="145290" y="404526"/>
                      <a:pt x="38515" y="347090"/>
                      <a:pt x="8130" y="246125"/>
                    </a:cubicBezTo>
                    <a:cubicBezTo>
                      <a:pt x="-22254" y="145256"/>
                      <a:pt x="35181" y="38480"/>
                      <a:pt x="136146" y="8096"/>
                    </a:cubicBezTo>
                    <a:cubicBezTo>
                      <a:pt x="237016" y="-22194"/>
                      <a:pt x="343791" y="35147"/>
                      <a:pt x="374176" y="136112"/>
                    </a:cubicBezTo>
                    <a:cubicBezTo>
                      <a:pt x="404466" y="236981"/>
                      <a:pt x="347030" y="343757"/>
                      <a:pt x="246160" y="374141"/>
                    </a:cubicBezTo>
                    <a:close/>
                  </a:path>
                </a:pathLst>
              </a:custGeom>
              <a:solidFill>
                <a:srgbClr val="F9B933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3" name="Freeform: Shape 1042">
                <a:extLst>
                  <a:ext uri="{FF2B5EF4-FFF2-40B4-BE49-F238E27FC236}">
                    <a16:creationId xmlns:a16="http://schemas.microsoft.com/office/drawing/2014/main" id="{29805CE8-DEAB-4AD1-B8DD-6B11DC2380F6}"/>
                  </a:ext>
                </a:extLst>
              </p:cNvPr>
              <p:cNvSpPr/>
              <p:nvPr/>
            </p:nvSpPr>
            <p:spPr>
              <a:xfrm>
                <a:off x="5951292" y="3304294"/>
                <a:ext cx="305572" cy="305511"/>
              </a:xfrm>
              <a:custGeom>
                <a:avLst/>
                <a:gdLst>
                  <a:gd name="connsiteX0" fmla="*/ 196809 w 305572"/>
                  <a:gd name="connsiteY0" fmla="*/ 299012 h 305511"/>
                  <a:gd name="connsiteX1" fmla="*/ 6500 w 305572"/>
                  <a:gd name="connsiteY1" fmla="*/ 196714 h 305511"/>
                  <a:gd name="connsiteX2" fmla="*/ 108798 w 305572"/>
                  <a:gd name="connsiteY2" fmla="*/ 6500 h 305511"/>
                  <a:gd name="connsiteX3" fmla="*/ 299108 w 305572"/>
                  <a:gd name="connsiteY3" fmla="*/ 108798 h 305511"/>
                  <a:gd name="connsiteX4" fmla="*/ 196809 w 305572"/>
                  <a:gd name="connsiteY4" fmla="*/ 299012 h 30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572" h="305511">
                    <a:moveTo>
                      <a:pt x="196809" y="299012"/>
                    </a:moveTo>
                    <a:cubicBezTo>
                      <a:pt x="116132" y="323301"/>
                      <a:pt x="30788" y="277391"/>
                      <a:pt x="6500" y="196714"/>
                    </a:cubicBezTo>
                    <a:cubicBezTo>
                      <a:pt x="-17789" y="116132"/>
                      <a:pt x="28121" y="30693"/>
                      <a:pt x="108798" y="6500"/>
                    </a:cubicBezTo>
                    <a:cubicBezTo>
                      <a:pt x="189475" y="-17789"/>
                      <a:pt x="274819" y="28121"/>
                      <a:pt x="299108" y="108798"/>
                    </a:cubicBezTo>
                    <a:cubicBezTo>
                      <a:pt x="323301" y="189475"/>
                      <a:pt x="277486" y="274819"/>
                      <a:pt x="196809" y="299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4" name="Freeform: Shape 1043">
                <a:extLst>
                  <a:ext uri="{FF2B5EF4-FFF2-40B4-BE49-F238E27FC236}">
                    <a16:creationId xmlns:a16="http://schemas.microsoft.com/office/drawing/2014/main" id="{92171995-2DB4-4420-8FB1-B0AF03472A01}"/>
                  </a:ext>
                </a:extLst>
              </p:cNvPr>
              <p:cNvSpPr/>
              <p:nvPr/>
            </p:nvSpPr>
            <p:spPr>
              <a:xfrm>
                <a:off x="6075044" y="3304352"/>
                <a:ext cx="181824" cy="287048"/>
              </a:xfrm>
              <a:custGeom>
                <a:avLst/>
                <a:gdLst>
                  <a:gd name="connsiteX0" fmla="*/ 175355 w 181824"/>
                  <a:gd name="connsiteY0" fmla="*/ 108740 h 287048"/>
                  <a:gd name="connsiteX1" fmla="*/ 0 w 181824"/>
                  <a:gd name="connsiteY1" fmla="*/ 2822 h 287048"/>
                  <a:gd name="connsiteX2" fmla="*/ 140875 w 181824"/>
                  <a:gd name="connsiteY2" fmla="*/ 175034 h 287048"/>
                  <a:gd name="connsiteX3" fmla="*/ 101822 w 181824"/>
                  <a:gd name="connsiteY3" fmla="*/ 287048 h 287048"/>
                  <a:gd name="connsiteX4" fmla="*/ 175355 w 181824"/>
                  <a:gd name="connsiteY4" fmla="*/ 108740 h 28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824" h="287048">
                    <a:moveTo>
                      <a:pt x="175355" y="108740"/>
                    </a:moveTo>
                    <a:cubicBezTo>
                      <a:pt x="152591" y="33017"/>
                      <a:pt x="76010" y="-12037"/>
                      <a:pt x="0" y="2822"/>
                    </a:cubicBezTo>
                    <a:cubicBezTo>
                      <a:pt x="87344" y="21301"/>
                      <a:pt x="139732" y="85880"/>
                      <a:pt x="140875" y="175034"/>
                    </a:cubicBezTo>
                    <a:cubicBezTo>
                      <a:pt x="142970" y="220183"/>
                      <a:pt x="128111" y="257521"/>
                      <a:pt x="101822" y="287048"/>
                    </a:cubicBezTo>
                    <a:cubicBezTo>
                      <a:pt x="164211" y="253235"/>
                      <a:pt x="196501" y="179225"/>
                      <a:pt x="175355" y="108740"/>
                    </a:cubicBezTo>
                    <a:close/>
                  </a:path>
                </a:pathLst>
              </a:custGeom>
              <a:solidFill>
                <a:srgbClr val="C8C8C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045" name="Graphic 2">
                <a:extLst>
                  <a:ext uri="{FF2B5EF4-FFF2-40B4-BE49-F238E27FC236}">
                    <a16:creationId xmlns:a16="http://schemas.microsoft.com/office/drawing/2014/main" id="{B83961E4-AE84-4084-9B67-13A2E9E92C37}"/>
                  </a:ext>
                </a:extLst>
              </p:cNvPr>
              <p:cNvGrpSpPr/>
              <p:nvPr/>
            </p:nvGrpSpPr>
            <p:grpSpPr>
              <a:xfrm>
                <a:off x="5881684" y="3256226"/>
                <a:ext cx="96300" cy="100097"/>
                <a:chOff x="5881684" y="3256226"/>
                <a:chExt cx="96300" cy="100097"/>
              </a:xfrm>
            </p:grpSpPr>
            <p:sp>
              <p:nvSpPr>
                <p:cNvPr id="1063" name="Freeform: Shape 1062">
                  <a:extLst>
                    <a:ext uri="{FF2B5EF4-FFF2-40B4-BE49-F238E27FC236}">
                      <a16:creationId xmlns:a16="http://schemas.microsoft.com/office/drawing/2014/main" id="{0636E0CA-305E-4ADB-BC01-7B9B75C50AE2}"/>
                    </a:ext>
                  </a:extLst>
                </p:cNvPr>
                <p:cNvSpPr/>
                <p:nvPr/>
              </p:nvSpPr>
              <p:spPr>
                <a:xfrm>
                  <a:off x="5881684" y="3256226"/>
                  <a:ext cx="96300" cy="100097"/>
                </a:xfrm>
                <a:custGeom>
                  <a:avLst/>
                  <a:gdLst>
                    <a:gd name="connsiteX0" fmla="*/ 96300 w 96300"/>
                    <a:gd name="connsiteY0" fmla="*/ 15991 h 100097"/>
                    <a:gd name="connsiteX1" fmla="*/ 49437 w 96300"/>
                    <a:gd name="connsiteY1" fmla="*/ 3990 h 100097"/>
                    <a:gd name="connsiteX2" fmla="*/ 860 w 96300"/>
                    <a:gd name="connsiteY2" fmla="*/ 60283 h 100097"/>
                    <a:gd name="connsiteX3" fmla="*/ 21053 w 96300"/>
                    <a:gd name="connsiteY3" fmla="*/ 100097 h 100097"/>
                    <a:gd name="connsiteX4" fmla="*/ 96300 w 96300"/>
                    <a:gd name="connsiteY4" fmla="*/ 15991 h 10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00" h="100097">
                      <a:moveTo>
                        <a:pt x="96300" y="15991"/>
                      </a:moveTo>
                      <a:cubicBezTo>
                        <a:pt x="96300" y="15991"/>
                        <a:pt x="72202" y="-9631"/>
                        <a:pt x="49437" y="3990"/>
                      </a:cubicBezTo>
                      <a:cubicBezTo>
                        <a:pt x="26672" y="17611"/>
                        <a:pt x="3431" y="50662"/>
                        <a:pt x="860" y="60283"/>
                      </a:cubicBezTo>
                      <a:cubicBezTo>
                        <a:pt x="-2474" y="72951"/>
                        <a:pt x="3812" y="90382"/>
                        <a:pt x="21053" y="100097"/>
                      </a:cubicBezTo>
                      <a:cubicBezTo>
                        <a:pt x="28958" y="92001"/>
                        <a:pt x="96300" y="15991"/>
                        <a:pt x="96300" y="15991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64" name="Freeform: Shape 1063">
                  <a:extLst>
                    <a:ext uri="{FF2B5EF4-FFF2-40B4-BE49-F238E27FC236}">
                      <a16:creationId xmlns:a16="http://schemas.microsoft.com/office/drawing/2014/main" id="{9A60CA04-0D3F-4DFB-B5A3-783B427144BB}"/>
                    </a:ext>
                  </a:extLst>
                </p:cNvPr>
                <p:cNvSpPr/>
                <p:nvPr/>
              </p:nvSpPr>
              <p:spPr>
                <a:xfrm>
                  <a:off x="5917786" y="3259830"/>
                  <a:ext cx="53610" cy="26580"/>
                </a:xfrm>
                <a:custGeom>
                  <a:avLst/>
                  <a:gdLst>
                    <a:gd name="connsiteX0" fmla="*/ 14002 w 53610"/>
                    <a:gd name="connsiteY0" fmla="*/ 3434 h 26580"/>
                    <a:gd name="connsiteX1" fmla="*/ 0 w 53610"/>
                    <a:gd name="connsiteY1" fmla="*/ 14483 h 26580"/>
                    <a:gd name="connsiteX2" fmla="*/ 42863 w 53610"/>
                    <a:gd name="connsiteY2" fmla="*/ 26580 h 26580"/>
                    <a:gd name="connsiteX3" fmla="*/ 53245 w 53610"/>
                    <a:gd name="connsiteY3" fmla="*/ 13626 h 26580"/>
                    <a:gd name="connsiteX4" fmla="*/ 14002 w 53610"/>
                    <a:gd name="connsiteY4" fmla="*/ 3434 h 26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0" h="26580">
                      <a:moveTo>
                        <a:pt x="14002" y="3434"/>
                      </a:moveTo>
                      <a:cubicBezTo>
                        <a:pt x="9239" y="6292"/>
                        <a:pt x="4572" y="10197"/>
                        <a:pt x="0" y="14483"/>
                      </a:cubicBezTo>
                      <a:cubicBezTo>
                        <a:pt x="17812" y="7530"/>
                        <a:pt x="36576" y="13626"/>
                        <a:pt x="42863" y="26580"/>
                      </a:cubicBezTo>
                      <a:cubicBezTo>
                        <a:pt x="49911" y="19913"/>
                        <a:pt x="55054" y="16674"/>
                        <a:pt x="53245" y="13626"/>
                      </a:cubicBezTo>
                      <a:cubicBezTo>
                        <a:pt x="51435" y="10673"/>
                        <a:pt x="32290" y="-7424"/>
                        <a:pt x="14002" y="3434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046" name="Freeform: Shape 1045">
                <a:extLst>
                  <a:ext uri="{FF2B5EF4-FFF2-40B4-BE49-F238E27FC236}">
                    <a16:creationId xmlns:a16="http://schemas.microsoft.com/office/drawing/2014/main" id="{B5C284A8-1756-4296-B2BB-16514A54401A}"/>
                  </a:ext>
                </a:extLst>
              </p:cNvPr>
              <p:cNvSpPr/>
              <p:nvPr/>
            </p:nvSpPr>
            <p:spPr>
              <a:xfrm>
                <a:off x="6151603" y="3190349"/>
                <a:ext cx="18930" cy="28863"/>
              </a:xfrm>
              <a:custGeom>
                <a:avLst/>
                <a:gdLst>
                  <a:gd name="connsiteX0" fmla="*/ 6880 w 18930"/>
                  <a:gd name="connsiteY0" fmla="*/ 28719 h 28863"/>
                  <a:gd name="connsiteX1" fmla="*/ 6880 w 18930"/>
                  <a:gd name="connsiteY1" fmla="*/ 28719 h 28863"/>
                  <a:gd name="connsiteX2" fmla="*/ 16595 w 18930"/>
                  <a:gd name="connsiteY2" fmla="*/ 21957 h 28863"/>
                  <a:gd name="connsiteX3" fmla="*/ 18786 w 18930"/>
                  <a:gd name="connsiteY3" fmla="*/ 9860 h 28863"/>
                  <a:gd name="connsiteX4" fmla="*/ 12023 w 18930"/>
                  <a:gd name="connsiteY4" fmla="*/ 144 h 28863"/>
                  <a:gd name="connsiteX5" fmla="*/ 12023 w 18930"/>
                  <a:gd name="connsiteY5" fmla="*/ 144 h 28863"/>
                  <a:gd name="connsiteX6" fmla="*/ 2308 w 18930"/>
                  <a:gd name="connsiteY6" fmla="*/ 6907 h 28863"/>
                  <a:gd name="connsiteX7" fmla="*/ 117 w 18930"/>
                  <a:gd name="connsiteY7" fmla="*/ 19004 h 28863"/>
                  <a:gd name="connsiteX8" fmla="*/ 6880 w 18930"/>
                  <a:gd name="connsiteY8" fmla="*/ 28719 h 2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28863">
                    <a:moveTo>
                      <a:pt x="6880" y="28719"/>
                    </a:moveTo>
                    <a:lnTo>
                      <a:pt x="6880" y="28719"/>
                    </a:lnTo>
                    <a:cubicBezTo>
                      <a:pt x="11452" y="29577"/>
                      <a:pt x="15738" y="26529"/>
                      <a:pt x="16595" y="21957"/>
                    </a:cubicBezTo>
                    <a:lnTo>
                      <a:pt x="18786" y="9860"/>
                    </a:lnTo>
                    <a:cubicBezTo>
                      <a:pt x="19643" y="5288"/>
                      <a:pt x="16595" y="1002"/>
                      <a:pt x="12023" y="144"/>
                    </a:cubicBezTo>
                    <a:lnTo>
                      <a:pt x="12023" y="144"/>
                    </a:lnTo>
                    <a:cubicBezTo>
                      <a:pt x="7451" y="-713"/>
                      <a:pt x="3165" y="2335"/>
                      <a:pt x="2308" y="6907"/>
                    </a:cubicBezTo>
                    <a:lnTo>
                      <a:pt x="117" y="19004"/>
                    </a:lnTo>
                    <a:cubicBezTo>
                      <a:pt x="-645" y="23576"/>
                      <a:pt x="2403" y="27957"/>
                      <a:pt x="6880" y="28719"/>
                    </a:cubicBezTo>
                    <a:close/>
                  </a:path>
                </a:pathLst>
              </a:custGeom>
              <a:solidFill>
                <a:srgbClr val="E2E2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7" name="Freeform: Shape 1046">
                <a:extLst>
                  <a:ext uri="{FF2B5EF4-FFF2-40B4-BE49-F238E27FC236}">
                    <a16:creationId xmlns:a16="http://schemas.microsoft.com/office/drawing/2014/main" id="{C2CA63CC-BEED-45A2-ACDE-112483B98FE3}"/>
                  </a:ext>
                </a:extLst>
              </p:cNvPr>
              <p:cNvSpPr/>
              <p:nvPr/>
            </p:nvSpPr>
            <p:spPr>
              <a:xfrm rot="-1015751">
                <a:off x="6060082" y="3310337"/>
                <a:ext cx="6096" cy="21146"/>
              </a:xfrm>
              <a:custGeom>
                <a:avLst/>
                <a:gdLst>
                  <a:gd name="connsiteX0" fmla="*/ 0 w 6096"/>
                  <a:gd name="connsiteY0" fmla="*/ 0 h 21146"/>
                  <a:gd name="connsiteX1" fmla="*/ 6096 w 6096"/>
                  <a:gd name="connsiteY1" fmla="*/ 0 h 21146"/>
                  <a:gd name="connsiteX2" fmla="*/ 6096 w 6096"/>
                  <a:gd name="connsiteY2" fmla="*/ 21146 h 21146"/>
                  <a:gd name="connsiteX3" fmla="*/ 0 w 6096"/>
                  <a:gd name="connsiteY3" fmla="*/ 21146 h 2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21146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21146"/>
                    </a:lnTo>
                    <a:lnTo>
                      <a:pt x="0" y="21146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8" name="Freeform: Shape 1047">
                <a:extLst>
                  <a:ext uri="{FF2B5EF4-FFF2-40B4-BE49-F238E27FC236}">
                    <a16:creationId xmlns:a16="http://schemas.microsoft.com/office/drawing/2014/main" id="{45CF43A7-1846-4AED-AAE9-9820CB5D2FD9}"/>
                  </a:ext>
                </a:extLst>
              </p:cNvPr>
              <p:cNvSpPr/>
              <p:nvPr/>
            </p:nvSpPr>
            <p:spPr>
              <a:xfrm rot="-1004655">
                <a:off x="6137628" y="3552713"/>
                <a:ext cx="6095" cy="51720"/>
              </a:xfrm>
              <a:custGeom>
                <a:avLst/>
                <a:gdLst>
                  <a:gd name="connsiteX0" fmla="*/ 0 w 6095"/>
                  <a:gd name="connsiteY0" fmla="*/ 0 h 51720"/>
                  <a:gd name="connsiteX1" fmla="*/ 6096 w 6095"/>
                  <a:gd name="connsiteY1" fmla="*/ 0 h 51720"/>
                  <a:gd name="connsiteX2" fmla="*/ 6096 w 6095"/>
                  <a:gd name="connsiteY2" fmla="*/ 51721 h 51720"/>
                  <a:gd name="connsiteX3" fmla="*/ 0 w 6095"/>
                  <a:gd name="connsiteY3" fmla="*/ 51721 h 5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5172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1721"/>
                    </a:lnTo>
                    <a:lnTo>
                      <a:pt x="0" y="5172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9" name="Freeform: Shape 1048">
                <a:extLst>
                  <a:ext uri="{FF2B5EF4-FFF2-40B4-BE49-F238E27FC236}">
                    <a16:creationId xmlns:a16="http://schemas.microsoft.com/office/drawing/2014/main" id="{5A05501A-FE8E-49BE-8ACC-3175C7D53F76}"/>
                  </a:ext>
                </a:extLst>
              </p:cNvPr>
              <p:cNvSpPr/>
              <p:nvPr/>
            </p:nvSpPr>
            <p:spPr>
              <a:xfrm>
                <a:off x="5956934" y="3484149"/>
                <a:ext cx="48386" cy="19811"/>
              </a:xfrm>
              <a:custGeom>
                <a:avLst/>
                <a:gdLst>
                  <a:gd name="connsiteX0" fmla="*/ 46577 w 48386"/>
                  <a:gd name="connsiteY0" fmla="*/ 0 h 19811"/>
                  <a:gd name="connsiteX1" fmla="*/ 48387 w 48386"/>
                  <a:gd name="connsiteY1" fmla="*/ 5810 h 19811"/>
                  <a:gd name="connsiteX2" fmla="*/ 1714 w 48386"/>
                  <a:gd name="connsiteY2" fmla="*/ 19812 h 19811"/>
                  <a:gd name="connsiteX3" fmla="*/ 0 w 48386"/>
                  <a:gd name="connsiteY3" fmla="*/ 14002 h 1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6" h="19811">
                    <a:moveTo>
                      <a:pt x="46577" y="0"/>
                    </a:moveTo>
                    <a:lnTo>
                      <a:pt x="48387" y="5810"/>
                    </a:lnTo>
                    <a:lnTo>
                      <a:pt x="1714" y="19812"/>
                    </a:lnTo>
                    <a:lnTo>
                      <a:pt x="0" y="14002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0" name="Freeform: Shape 1049">
                <a:extLst>
                  <a:ext uri="{FF2B5EF4-FFF2-40B4-BE49-F238E27FC236}">
                    <a16:creationId xmlns:a16="http://schemas.microsoft.com/office/drawing/2014/main" id="{22173367-C7C5-4CF2-8B3B-601F34E08B24}"/>
                  </a:ext>
                </a:extLst>
              </p:cNvPr>
              <p:cNvSpPr/>
              <p:nvPr/>
            </p:nvSpPr>
            <p:spPr>
              <a:xfrm rot="-6411075">
                <a:off x="6221071" y="3393512"/>
                <a:ext cx="6096" cy="54771"/>
              </a:xfrm>
              <a:custGeom>
                <a:avLst/>
                <a:gdLst>
                  <a:gd name="connsiteX0" fmla="*/ 0 w 6096"/>
                  <a:gd name="connsiteY0" fmla="*/ 0 h 54771"/>
                  <a:gd name="connsiteX1" fmla="*/ 6096 w 6096"/>
                  <a:gd name="connsiteY1" fmla="*/ 0 h 54771"/>
                  <a:gd name="connsiteX2" fmla="*/ 6096 w 6096"/>
                  <a:gd name="connsiteY2" fmla="*/ 54771 h 54771"/>
                  <a:gd name="connsiteX3" fmla="*/ 0 w 6096"/>
                  <a:gd name="connsiteY3" fmla="*/ 54771 h 5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5477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4771"/>
                    </a:lnTo>
                    <a:lnTo>
                      <a:pt x="0" y="5477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1" name="Freeform: Shape 1050">
                <a:extLst>
                  <a:ext uri="{FF2B5EF4-FFF2-40B4-BE49-F238E27FC236}">
                    <a16:creationId xmlns:a16="http://schemas.microsoft.com/office/drawing/2014/main" id="{2F49E87F-D6B0-4122-865F-570D022EC140}"/>
                  </a:ext>
                </a:extLst>
              </p:cNvPr>
              <p:cNvSpPr/>
              <p:nvPr/>
            </p:nvSpPr>
            <p:spPr>
              <a:xfrm rot="-3707380">
                <a:off x="5982838" y="3374974"/>
                <a:ext cx="6095" cy="37051"/>
              </a:xfrm>
              <a:custGeom>
                <a:avLst/>
                <a:gdLst>
                  <a:gd name="connsiteX0" fmla="*/ 0 w 6095"/>
                  <a:gd name="connsiteY0" fmla="*/ 0 h 37051"/>
                  <a:gd name="connsiteX1" fmla="*/ 6096 w 6095"/>
                  <a:gd name="connsiteY1" fmla="*/ 0 h 37051"/>
                  <a:gd name="connsiteX2" fmla="*/ 6096 w 6095"/>
                  <a:gd name="connsiteY2" fmla="*/ 37051 h 37051"/>
                  <a:gd name="connsiteX3" fmla="*/ 0 w 6095"/>
                  <a:gd name="connsiteY3" fmla="*/ 37051 h 3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3705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7051"/>
                    </a:lnTo>
                    <a:lnTo>
                      <a:pt x="0" y="3705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2" name="Freeform: Shape 1051">
                <a:extLst>
                  <a:ext uri="{FF2B5EF4-FFF2-40B4-BE49-F238E27FC236}">
                    <a16:creationId xmlns:a16="http://schemas.microsoft.com/office/drawing/2014/main" id="{CE86329A-4672-4E94-9C07-36D237A45900}"/>
                  </a:ext>
                </a:extLst>
              </p:cNvPr>
              <p:cNvSpPr/>
              <p:nvPr/>
            </p:nvSpPr>
            <p:spPr>
              <a:xfrm rot="-3688311">
                <a:off x="6219917" y="3503223"/>
                <a:ext cx="6096" cy="35528"/>
              </a:xfrm>
              <a:custGeom>
                <a:avLst/>
                <a:gdLst>
                  <a:gd name="connsiteX0" fmla="*/ 0 w 6096"/>
                  <a:gd name="connsiteY0" fmla="*/ 0 h 35528"/>
                  <a:gd name="connsiteX1" fmla="*/ 6096 w 6096"/>
                  <a:gd name="connsiteY1" fmla="*/ 0 h 35528"/>
                  <a:gd name="connsiteX2" fmla="*/ 6096 w 6096"/>
                  <a:gd name="connsiteY2" fmla="*/ 35529 h 35528"/>
                  <a:gd name="connsiteX3" fmla="*/ 0 w 6096"/>
                  <a:gd name="connsiteY3" fmla="*/ 35529 h 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528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529"/>
                    </a:lnTo>
                    <a:lnTo>
                      <a:pt x="0" y="3552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3" name="Freeform: Shape 1052">
                <a:extLst>
                  <a:ext uri="{FF2B5EF4-FFF2-40B4-BE49-F238E27FC236}">
                    <a16:creationId xmlns:a16="http://schemas.microsoft.com/office/drawing/2014/main" id="{CABD836E-FD45-47FA-BA8E-9C5ACFC69A14}"/>
                  </a:ext>
                </a:extLst>
              </p:cNvPr>
              <p:cNvSpPr/>
              <p:nvPr/>
            </p:nvSpPr>
            <p:spPr>
              <a:xfrm>
                <a:off x="6029133" y="3556253"/>
                <a:ext cx="23526" cy="36766"/>
              </a:xfrm>
              <a:custGeom>
                <a:avLst/>
                <a:gdLst>
                  <a:gd name="connsiteX0" fmla="*/ 18193 w 23526"/>
                  <a:gd name="connsiteY0" fmla="*/ 0 h 36766"/>
                  <a:gd name="connsiteX1" fmla="*/ 23527 w 23526"/>
                  <a:gd name="connsiteY1" fmla="*/ 2857 h 36766"/>
                  <a:gd name="connsiteX2" fmla="*/ 5334 w 23526"/>
                  <a:gd name="connsiteY2" fmla="*/ 36767 h 36766"/>
                  <a:gd name="connsiteX3" fmla="*/ 0 w 23526"/>
                  <a:gd name="connsiteY3" fmla="*/ 33909 h 3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36766">
                    <a:moveTo>
                      <a:pt x="18193" y="0"/>
                    </a:moveTo>
                    <a:lnTo>
                      <a:pt x="23527" y="2857"/>
                    </a:lnTo>
                    <a:lnTo>
                      <a:pt x="5334" y="36767"/>
                    </a:lnTo>
                    <a:lnTo>
                      <a:pt x="0" y="3390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4" name="Freeform: Shape 1053">
                <a:extLst>
                  <a:ext uri="{FF2B5EF4-FFF2-40B4-BE49-F238E27FC236}">
                    <a16:creationId xmlns:a16="http://schemas.microsoft.com/office/drawing/2014/main" id="{A4CB7BBE-6A6B-4FCF-9154-996016704356}"/>
                  </a:ext>
                </a:extLst>
              </p:cNvPr>
              <p:cNvSpPr/>
              <p:nvPr/>
            </p:nvSpPr>
            <p:spPr>
              <a:xfrm rot="-9104307">
                <a:off x="6165045" y="3320415"/>
                <a:ext cx="6096" cy="35242"/>
              </a:xfrm>
              <a:custGeom>
                <a:avLst/>
                <a:gdLst>
                  <a:gd name="connsiteX0" fmla="*/ 0 w 6096"/>
                  <a:gd name="connsiteY0" fmla="*/ 0 h 35242"/>
                  <a:gd name="connsiteX1" fmla="*/ 6096 w 6096"/>
                  <a:gd name="connsiteY1" fmla="*/ 0 h 35242"/>
                  <a:gd name="connsiteX2" fmla="*/ 6096 w 6096"/>
                  <a:gd name="connsiteY2" fmla="*/ 35243 h 35242"/>
                  <a:gd name="connsiteX3" fmla="*/ 0 w 6096"/>
                  <a:gd name="connsiteY3" fmla="*/ 35243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242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243"/>
                    </a:lnTo>
                    <a:lnTo>
                      <a:pt x="0" y="35243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5" name="Freeform: Shape 1054">
                <a:extLst>
                  <a:ext uri="{FF2B5EF4-FFF2-40B4-BE49-F238E27FC236}">
                    <a16:creationId xmlns:a16="http://schemas.microsoft.com/office/drawing/2014/main" id="{987031AF-23E9-4E55-A8FC-5A01804ED7A7}"/>
                  </a:ext>
                </a:extLst>
              </p:cNvPr>
              <p:cNvSpPr/>
              <p:nvPr/>
            </p:nvSpPr>
            <p:spPr>
              <a:xfrm>
                <a:off x="6070853" y="3358800"/>
                <a:ext cx="33813" cy="100107"/>
              </a:xfrm>
              <a:custGeom>
                <a:avLst/>
                <a:gdLst>
                  <a:gd name="connsiteX0" fmla="*/ 2857 w 33813"/>
                  <a:gd name="connsiteY0" fmla="*/ 0 h 100107"/>
                  <a:gd name="connsiteX1" fmla="*/ 0 w 33813"/>
                  <a:gd name="connsiteY1" fmla="*/ 47625 h 100107"/>
                  <a:gd name="connsiteX2" fmla="*/ 33814 w 33813"/>
                  <a:gd name="connsiteY2" fmla="*/ 100108 h 100107"/>
                  <a:gd name="connsiteX3" fmla="*/ 30956 w 33813"/>
                  <a:gd name="connsiteY3" fmla="*/ 36481 h 10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13" h="100107">
                    <a:moveTo>
                      <a:pt x="2857" y="0"/>
                    </a:moveTo>
                    <a:lnTo>
                      <a:pt x="0" y="47625"/>
                    </a:lnTo>
                    <a:lnTo>
                      <a:pt x="33814" y="100108"/>
                    </a:lnTo>
                    <a:lnTo>
                      <a:pt x="30956" y="36481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6" name="Freeform: Shape 1055">
                <a:extLst>
                  <a:ext uri="{FF2B5EF4-FFF2-40B4-BE49-F238E27FC236}">
                    <a16:creationId xmlns:a16="http://schemas.microsoft.com/office/drawing/2014/main" id="{2F84BA04-A2E9-4E16-A13B-778F49D12D0B}"/>
                  </a:ext>
                </a:extLst>
              </p:cNvPr>
              <p:cNvSpPr/>
              <p:nvPr/>
            </p:nvSpPr>
            <p:spPr>
              <a:xfrm>
                <a:off x="6104095" y="3418331"/>
                <a:ext cx="127063" cy="38957"/>
              </a:xfrm>
              <a:custGeom>
                <a:avLst/>
                <a:gdLst>
                  <a:gd name="connsiteX0" fmla="*/ 127063 w 127063"/>
                  <a:gd name="connsiteY0" fmla="*/ 0 h 38957"/>
                  <a:gd name="connsiteX1" fmla="*/ 51530 w 127063"/>
                  <a:gd name="connsiteY1" fmla="*/ 12192 h 38957"/>
                  <a:gd name="connsiteX2" fmla="*/ 0 w 127063"/>
                  <a:gd name="connsiteY2" fmla="*/ 38957 h 38957"/>
                  <a:gd name="connsiteX3" fmla="*/ 59150 w 127063"/>
                  <a:gd name="connsiteY3" fmla="*/ 32576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3" h="38957">
                    <a:moveTo>
                      <a:pt x="127063" y="0"/>
                    </a:moveTo>
                    <a:lnTo>
                      <a:pt x="51530" y="12192"/>
                    </a:lnTo>
                    <a:lnTo>
                      <a:pt x="0" y="38957"/>
                    </a:lnTo>
                    <a:lnTo>
                      <a:pt x="59150" y="32576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057" name="Graphic 2">
                <a:extLst>
                  <a:ext uri="{FF2B5EF4-FFF2-40B4-BE49-F238E27FC236}">
                    <a16:creationId xmlns:a16="http://schemas.microsoft.com/office/drawing/2014/main" id="{39CCC08E-03E5-4EE0-8CB4-4BD8A36D1A46}"/>
                  </a:ext>
                </a:extLst>
              </p:cNvPr>
              <p:cNvGrpSpPr/>
              <p:nvPr/>
            </p:nvGrpSpPr>
            <p:grpSpPr>
              <a:xfrm>
                <a:off x="6089575" y="3442542"/>
                <a:ext cx="29041" cy="29075"/>
                <a:chOff x="6089575" y="3442542"/>
                <a:chExt cx="29041" cy="29075"/>
              </a:xfrm>
            </p:grpSpPr>
            <p:sp>
              <p:nvSpPr>
                <p:cNvPr id="1061" name="Freeform: Shape 1060">
                  <a:extLst>
                    <a:ext uri="{FF2B5EF4-FFF2-40B4-BE49-F238E27FC236}">
                      <a16:creationId xmlns:a16="http://schemas.microsoft.com/office/drawing/2014/main" id="{0E571695-7FDD-447A-BA55-E07CB4D2B7C3}"/>
                    </a:ext>
                  </a:extLst>
                </p:cNvPr>
                <p:cNvSpPr/>
                <p:nvPr/>
              </p:nvSpPr>
              <p:spPr>
                <a:xfrm>
                  <a:off x="6089575" y="3442542"/>
                  <a:ext cx="29041" cy="29075"/>
                </a:xfrm>
                <a:custGeom>
                  <a:avLst/>
                  <a:gdLst>
                    <a:gd name="connsiteX0" fmla="*/ 28427 w 29041"/>
                    <a:gd name="connsiteY0" fmla="*/ 10364 h 29075"/>
                    <a:gd name="connsiteX1" fmla="*/ 18712 w 29041"/>
                    <a:gd name="connsiteY1" fmla="*/ 28462 h 29075"/>
                    <a:gd name="connsiteX2" fmla="*/ 614 w 29041"/>
                    <a:gd name="connsiteY2" fmla="*/ 18746 h 29075"/>
                    <a:gd name="connsiteX3" fmla="*/ 10330 w 29041"/>
                    <a:gd name="connsiteY3" fmla="*/ 649 h 29075"/>
                    <a:gd name="connsiteX4" fmla="*/ 28427 w 29041"/>
                    <a:gd name="connsiteY4" fmla="*/ 10364 h 2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41" h="29075">
                      <a:moveTo>
                        <a:pt x="28427" y="10364"/>
                      </a:moveTo>
                      <a:cubicBezTo>
                        <a:pt x="30713" y="18080"/>
                        <a:pt x="26427" y="26176"/>
                        <a:pt x="18712" y="28462"/>
                      </a:cubicBezTo>
                      <a:cubicBezTo>
                        <a:pt x="10996" y="30748"/>
                        <a:pt x="2995" y="26462"/>
                        <a:pt x="614" y="18746"/>
                      </a:cubicBezTo>
                      <a:cubicBezTo>
                        <a:pt x="-1672" y="11031"/>
                        <a:pt x="2614" y="2935"/>
                        <a:pt x="10330" y="649"/>
                      </a:cubicBezTo>
                      <a:cubicBezTo>
                        <a:pt x="18045" y="-1732"/>
                        <a:pt x="26141" y="2649"/>
                        <a:pt x="28427" y="10364"/>
                      </a:cubicBezTo>
                      <a:close/>
                    </a:path>
                  </a:pathLst>
                </a:custGeom>
                <a:solidFill>
                  <a:srgbClr val="D759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62" name="Freeform: Shape 1061">
                  <a:extLst>
                    <a:ext uri="{FF2B5EF4-FFF2-40B4-BE49-F238E27FC236}">
                      <a16:creationId xmlns:a16="http://schemas.microsoft.com/office/drawing/2014/main" id="{FE91B28E-7B69-4164-B933-E6C1B691D5BF}"/>
                    </a:ext>
                  </a:extLst>
                </p:cNvPr>
                <p:cNvSpPr/>
                <p:nvPr/>
              </p:nvSpPr>
              <p:spPr>
                <a:xfrm>
                  <a:off x="6091001" y="3449573"/>
                  <a:ext cx="6808" cy="19145"/>
                </a:xfrm>
                <a:custGeom>
                  <a:avLst/>
                  <a:gdLst>
                    <a:gd name="connsiteX0" fmla="*/ 2617 w 6808"/>
                    <a:gd name="connsiteY0" fmla="*/ 0 h 19145"/>
                    <a:gd name="connsiteX1" fmla="*/ 6808 w 6808"/>
                    <a:gd name="connsiteY1" fmla="*/ 19145 h 19145"/>
                    <a:gd name="connsiteX2" fmla="*/ 2617 w 6808"/>
                    <a:gd name="connsiteY2" fmla="*/ 0 h 19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08" h="19145">
                      <a:moveTo>
                        <a:pt x="2617" y="0"/>
                      </a:moveTo>
                      <a:cubicBezTo>
                        <a:pt x="2617" y="0"/>
                        <a:pt x="-5479" y="10382"/>
                        <a:pt x="6808" y="19145"/>
                      </a:cubicBezTo>
                      <a:cubicBezTo>
                        <a:pt x="6046" y="17240"/>
                        <a:pt x="1284" y="6668"/>
                        <a:pt x="26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058" name="Graphic 2">
                <a:extLst>
                  <a:ext uri="{FF2B5EF4-FFF2-40B4-BE49-F238E27FC236}">
                    <a16:creationId xmlns:a16="http://schemas.microsoft.com/office/drawing/2014/main" id="{9B20A595-C2B0-4F2F-8762-42BA584D4DC5}"/>
                  </a:ext>
                </a:extLst>
              </p:cNvPr>
              <p:cNvGrpSpPr/>
              <p:nvPr/>
            </p:nvGrpSpPr>
            <p:grpSpPr>
              <a:xfrm>
                <a:off x="6097142" y="3196401"/>
                <a:ext cx="112446" cy="63243"/>
                <a:chOff x="6097142" y="3196401"/>
                <a:chExt cx="112446" cy="63243"/>
              </a:xfrm>
            </p:grpSpPr>
            <p:sp>
              <p:nvSpPr>
                <p:cNvPr id="1059" name="Freeform: Shape 1058">
                  <a:extLst>
                    <a:ext uri="{FF2B5EF4-FFF2-40B4-BE49-F238E27FC236}">
                      <a16:creationId xmlns:a16="http://schemas.microsoft.com/office/drawing/2014/main" id="{F4B099C7-E033-4EA8-B794-CADDAD541F3E}"/>
                    </a:ext>
                  </a:extLst>
                </p:cNvPr>
                <p:cNvSpPr/>
                <p:nvPr/>
              </p:nvSpPr>
              <p:spPr>
                <a:xfrm>
                  <a:off x="6097142" y="3196401"/>
                  <a:ext cx="112446" cy="63243"/>
                </a:xfrm>
                <a:custGeom>
                  <a:avLst/>
                  <a:gdLst>
                    <a:gd name="connsiteX0" fmla="*/ 109823 w 112446"/>
                    <a:gd name="connsiteY0" fmla="*/ 63243 h 63243"/>
                    <a:gd name="connsiteX1" fmla="*/ 97917 w 112446"/>
                    <a:gd name="connsiteY1" fmla="*/ 16285 h 63243"/>
                    <a:gd name="connsiteX2" fmla="*/ 25241 w 112446"/>
                    <a:gd name="connsiteY2" fmla="*/ 569 h 63243"/>
                    <a:gd name="connsiteX3" fmla="*/ 0 w 112446"/>
                    <a:gd name="connsiteY3" fmla="*/ 37335 h 63243"/>
                    <a:gd name="connsiteX4" fmla="*/ 109823 w 112446"/>
                    <a:gd name="connsiteY4" fmla="*/ 63243 h 63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446" h="63243">
                      <a:moveTo>
                        <a:pt x="109823" y="63243"/>
                      </a:moveTo>
                      <a:cubicBezTo>
                        <a:pt x="109823" y="63243"/>
                        <a:pt x="120777" y="29811"/>
                        <a:pt x="97917" y="16285"/>
                      </a:cubicBezTo>
                      <a:cubicBezTo>
                        <a:pt x="75057" y="2760"/>
                        <a:pt x="34957" y="-1717"/>
                        <a:pt x="25241" y="569"/>
                      </a:cubicBezTo>
                      <a:cubicBezTo>
                        <a:pt x="12478" y="3712"/>
                        <a:pt x="286" y="17619"/>
                        <a:pt x="0" y="37335"/>
                      </a:cubicBezTo>
                      <a:cubicBezTo>
                        <a:pt x="10858" y="40479"/>
                        <a:pt x="109823" y="63243"/>
                        <a:pt x="109823" y="63243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60" name="Freeform: Shape 1059">
                  <a:extLst>
                    <a:ext uri="{FF2B5EF4-FFF2-40B4-BE49-F238E27FC236}">
                      <a16:creationId xmlns:a16="http://schemas.microsoft.com/office/drawing/2014/main" id="{12B3C9CE-3597-4B67-A858-A729A4C8DD12}"/>
                    </a:ext>
                  </a:extLst>
                </p:cNvPr>
                <p:cNvSpPr/>
                <p:nvPr/>
              </p:nvSpPr>
              <p:spPr>
                <a:xfrm>
                  <a:off x="6176295" y="3207829"/>
                  <a:ext cx="28905" cy="47556"/>
                </a:xfrm>
                <a:custGeom>
                  <a:avLst/>
                  <a:gdLst>
                    <a:gd name="connsiteX0" fmla="*/ 16383 w 28905"/>
                    <a:gd name="connsiteY0" fmla="*/ 6953 h 47556"/>
                    <a:gd name="connsiteX1" fmla="*/ 0 w 28905"/>
                    <a:gd name="connsiteY1" fmla="*/ 0 h 47556"/>
                    <a:gd name="connsiteX2" fmla="*/ 9906 w 28905"/>
                    <a:gd name="connsiteY2" fmla="*/ 43339 h 47556"/>
                    <a:gd name="connsiteX3" fmla="*/ 26194 w 28905"/>
                    <a:gd name="connsiteY3" fmla="*/ 46292 h 47556"/>
                    <a:gd name="connsiteX4" fmla="*/ 16383 w 28905"/>
                    <a:gd name="connsiteY4" fmla="*/ 6953 h 4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05" h="47556">
                      <a:moveTo>
                        <a:pt x="16383" y="6953"/>
                      </a:moveTo>
                      <a:cubicBezTo>
                        <a:pt x="11621" y="4191"/>
                        <a:pt x="6001" y="1810"/>
                        <a:pt x="0" y="0"/>
                      </a:cubicBezTo>
                      <a:cubicBezTo>
                        <a:pt x="14669" y="12382"/>
                        <a:pt x="18288" y="31718"/>
                        <a:pt x="9906" y="43339"/>
                      </a:cubicBezTo>
                      <a:cubicBezTo>
                        <a:pt x="19145" y="46292"/>
                        <a:pt x="24384" y="49340"/>
                        <a:pt x="26194" y="46292"/>
                      </a:cubicBezTo>
                      <a:cubicBezTo>
                        <a:pt x="28003" y="43243"/>
                        <a:pt x="34766" y="17812"/>
                        <a:pt x="16383" y="6953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BAE76ABE-B0D7-4266-A45D-7C46DC9CE40B}"/>
                </a:ext>
              </a:extLst>
            </p:cNvPr>
            <p:cNvSpPr/>
            <p:nvPr/>
          </p:nvSpPr>
          <p:spPr>
            <a:xfrm>
              <a:off x="5970306" y="3348608"/>
              <a:ext cx="87497" cy="232124"/>
            </a:xfrm>
            <a:custGeom>
              <a:avLst/>
              <a:gdLst>
                <a:gd name="connsiteX0" fmla="*/ 55684 w 87497"/>
                <a:gd name="connsiteY0" fmla="*/ 0 h 232124"/>
                <a:gd name="connsiteX1" fmla="*/ 1106 w 87497"/>
                <a:gd name="connsiteY1" fmla="*/ 125063 h 232124"/>
                <a:gd name="connsiteX2" fmla="*/ 87498 w 87497"/>
                <a:gd name="connsiteY2" fmla="*/ 232124 h 232124"/>
                <a:gd name="connsiteX3" fmla="*/ 31872 w 87497"/>
                <a:gd name="connsiteY3" fmla="*/ 120491 h 232124"/>
                <a:gd name="connsiteX4" fmla="*/ 55684 w 87497"/>
                <a:gd name="connsiteY4" fmla="*/ 0 h 2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97" h="232124">
                  <a:moveTo>
                    <a:pt x="55684" y="0"/>
                  </a:moveTo>
                  <a:cubicBezTo>
                    <a:pt x="55684" y="0"/>
                    <a:pt x="-9181" y="48197"/>
                    <a:pt x="1106" y="125063"/>
                  </a:cubicBezTo>
                  <a:cubicBezTo>
                    <a:pt x="6249" y="163735"/>
                    <a:pt x="34539" y="206121"/>
                    <a:pt x="87498" y="232124"/>
                  </a:cubicBezTo>
                  <a:cubicBezTo>
                    <a:pt x="66352" y="203168"/>
                    <a:pt x="38920" y="162782"/>
                    <a:pt x="31872" y="120491"/>
                  </a:cubicBezTo>
                  <a:cubicBezTo>
                    <a:pt x="25680" y="83249"/>
                    <a:pt x="32157" y="43434"/>
                    <a:pt x="5568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065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 rot="19499613">
            <a:off x="1337367" y="2942790"/>
            <a:ext cx="969490" cy="1048470"/>
            <a:chOff x="5681545" y="3195637"/>
            <a:chExt cx="2191520" cy="2054559"/>
          </a:xfrm>
        </p:grpSpPr>
        <p:grpSp>
          <p:nvGrpSpPr>
            <p:cNvPr id="1066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1070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71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</p:grpSp>
        <p:grpSp>
          <p:nvGrpSpPr>
            <p:cNvPr id="1067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1068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69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19717" name="Graphic 19325">
            <a:extLst>
              <a:ext uri="{FF2B5EF4-FFF2-40B4-BE49-F238E27FC236}">
                <a16:creationId xmlns:a16="http://schemas.microsoft.com/office/drawing/2014/main" id="{741BD1A1-6A66-4530-B554-CE6ED96CFAF1}"/>
              </a:ext>
            </a:extLst>
          </p:cNvPr>
          <p:cNvSpPr/>
          <p:nvPr/>
        </p:nvSpPr>
        <p:spPr>
          <a:xfrm>
            <a:off x="11589342" y="5825795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9718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380665" y="2481530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9720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2024339" y="5812757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4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9923595" y="575778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92" name="Graphic 876">
            <a:extLst>
              <a:ext uri="{FF2B5EF4-FFF2-40B4-BE49-F238E27FC236}">
                <a16:creationId xmlns:a16="http://schemas.microsoft.com/office/drawing/2014/main" id="{7A2089B7-881F-4BB2-9150-0E870759F876}"/>
              </a:ext>
            </a:extLst>
          </p:cNvPr>
          <p:cNvGrpSpPr/>
          <p:nvPr/>
        </p:nvGrpSpPr>
        <p:grpSpPr>
          <a:xfrm rot="219574">
            <a:off x="10746198" y="2645631"/>
            <a:ext cx="1858814" cy="1520697"/>
            <a:chOff x="-380835" y="371217"/>
            <a:chExt cx="1182052" cy="823912"/>
          </a:xfrm>
        </p:grpSpPr>
        <p:grpSp>
          <p:nvGrpSpPr>
            <p:cNvPr id="293" name="Graphic 876">
              <a:extLst>
                <a:ext uri="{FF2B5EF4-FFF2-40B4-BE49-F238E27FC236}">
                  <a16:creationId xmlns:a16="http://schemas.microsoft.com/office/drawing/2014/main" id="{007F61F4-9845-4B4E-AB2C-52F810DA1526}"/>
                </a:ext>
              </a:extLst>
            </p:cNvPr>
            <p:cNvGrpSpPr/>
            <p:nvPr/>
          </p:nvGrpSpPr>
          <p:grpSpPr>
            <a:xfrm>
              <a:off x="-276917" y="371217"/>
              <a:ext cx="1078134" cy="565413"/>
              <a:chOff x="-276917" y="371217"/>
              <a:chExt cx="1078134" cy="565413"/>
            </a:xfrm>
          </p:grpSpPr>
          <p:sp>
            <p:nvSpPr>
              <p:cNvPr id="297" name="Freeform: Shape 380">
                <a:extLst>
                  <a:ext uri="{FF2B5EF4-FFF2-40B4-BE49-F238E27FC236}">
                    <a16:creationId xmlns:a16="http://schemas.microsoft.com/office/drawing/2014/main" id="{D36DF30A-C074-4395-9280-20BD0D399D31}"/>
                  </a:ext>
                </a:extLst>
              </p:cNvPr>
              <p:cNvSpPr/>
              <p:nvPr/>
            </p:nvSpPr>
            <p:spPr>
              <a:xfrm>
                <a:off x="-3264" y="496851"/>
                <a:ext cx="599598" cy="439778"/>
              </a:xfrm>
              <a:custGeom>
                <a:avLst/>
                <a:gdLst>
                  <a:gd name="connsiteX0" fmla="*/ 510254 w 599598"/>
                  <a:gd name="connsiteY0" fmla="*/ 0 h 439778"/>
                  <a:gd name="connsiteX1" fmla="*/ 0 w 599598"/>
                  <a:gd name="connsiteY1" fmla="*/ 174403 h 439778"/>
                  <a:gd name="connsiteX2" fmla="*/ 90106 w 599598"/>
                  <a:gd name="connsiteY2" fmla="*/ 434054 h 439778"/>
                  <a:gd name="connsiteX3" fmla="*/ 599599 w 599598"/>
                  <a:gd name="connsiteY3" fmla="*/ 257270 h 439778"/>
                  <a:gd name="connsiteX4" fmla="*/ 510254 w 599598"/>
                  <a:gd name="connsiteY4" fmla="*/ 0 h 4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9598" h="439778">
                    <a:moveTo>
                      <a:pt x="510254" y="0"/>
                    </a:moveTo>
                    <a:lnTo>
                      <a:pt x="0" y="174403"/>
                    </a:lnTo>
                    <a:lnTo>
                      <a:pt x="90106" y="434054"/>
                    </a:lnTo>
                    <a:cubicBezTo>
                      <a:pt x="278511" y="460439"/>
                      <a:pt x="468059" y="394621"/>
                      <a:pt x="599599" y="257270"/>
                    </a:cubicBezTo>
                    <a:lnTo>
                      <a:pt x="510254" y="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8" name="Freeform: Shape 381">
                <a:extLst>
                  <a:ext uri="{FF2B5EF4-FFF2-40B4-BE49-F238E27FC236}">
                    <a16:creationId xmlns:a16="http://schemas.microsoft.com/office/drawing/2014/main" id="{DF34787E-2C2F-44C6-B5F6-2BEA5AA79251}"/>
                  </a:ext>
                </a:extLst>
              </p:cNvPr>
              <p:cNvSpPr/>
              <p:nvPr/>
            </p:nvSpPr>
            <p:spPr>
              <a:xfrm>
                <a:off x="-276917" y="371217"/>
                <a:ext cx="1078134" cy="458057"/>
              </a:xfrm>
              <a:custGeom>
                <a:avLst/>
                <a:gdLst>
                  <a:gd name="connsiteX0" fmla="*/ 1078135 w 1078134"/>
                  <a:gd name="connsiteY0" fmla="*/ 41910 h 458057"/>
                  <a:gd name="connsiteX1" fmla="*/ 618554 w 1078134"/>
                  <a:gd name="connsiteY1" fmla="*/ 458057 h 458057"/>
                  <a:gd name="connsiteX2" fmla="*/ 0 w 1078134"/>
                  <a:gd name="connsiteY2" fmla="*/ 416147 h 458057"/>
                  <a:gd name="connsiteX3" fmla="*/ 64294 w 1078134"/>
                  <a:gd name="connsiteY3" fmla="*/ 357950 h 458057"/>
                  <a:gd name="connsiteX4" fmla="*/ 98965 w 1078134"/>
                  <a:gd name="connsiteY4" fmla="*/ 326517 h 458057"/>
                  <a:gd name="connsiteX5" fmla="*/ 459581 w 1078134"/>
                  <a:gd name="connsiteY5" fmla="*/ 0 h 458057"/>
                  <a:gd name="connsiteX6" fmla="*/ 944975 w 1078134"/>
                  <a:gd name="connsiteY6" fmla="*/ 32957 h 458057"/>
                  <a:gd name="connsiteX7" fmla="*/ 991553 w 1078134"/>
                  <a:gd name="connsiteY7" fmla="*/ 36100 h 45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8134" h="458057">
                    <a:moveTo>
                      <a:pt x="1078135" y="41910"/>
                    </a:moveTo>
                    <a:lnTo>
                      <a:pt x="618554" y="458057"/>
                    </a:lnTo>
                    <a:lnTo>
                      <a:pt x="0" y="416147"/>
                    </a:lnTo>
                    <a:lnTo>
                      <a:pt x="64294" y="357950"/>
                    </a:lnTo>
                    <a:lnTo>
                      <a:pt x="98965" y="326517"/>
                    </a:lnTo>
                    <a:lnTo>
                      <a:pt x="459581" y="0"/>
                    </a:lnTo>
                    <a:lnTo>
                      <a:pt x="944975" y="32957"/>
                    </a:lnTo>
                    <a:lnTo>
                      <a:pt x="991553" y="3610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9" name="Freeform: Shape 382">
                <a:extLst>
                  <a:ext uri="{FF2B5EF4-FFF2-40B4-BE49-F238E27FC236}">
                    <a16:creationId xmlns:a16="http://schemas.microsoft.com/office/drawing/2014/main" id="{BD41349B-9382-4562-A2EB-0B030B473C21}"/>
                  </a:ext>
                </a:extLst>
              </p:cNvPr>
              <p:cNvSpPr/>
              <p:nvPr/>
            </p:nvSpPr>
            <p:spPr>
              <a:xfrm>
                <a:off x="-212623" y="371217"/>
                <a:ext cx="927258" cy="393954"/>
              </a:xfrm>
              <a:custGeom>
                <a:avLst/>
                <a:gdLst>
                  <a:gd name="connsiteX0" fmla="*/ 927259 w 927258"/>
                  <a:gd name="connsiteY0" fmla="*/ 36100 h 393954"/>
                  <a:gd name="connsiteX1" fmla="*/ 531971 w 927258"/>
                  <a:gd name="connsiteY1" fmla="*/ 393954 h 393954"/>
                  <a:gd name="connsiteX2" fmla="*/ 0 w 927258"/>
                  <a:gd name="connsiteY2" fmla="*/ 357950 h 393954"/>
                  <a:gd name="connsiteX3" fmla="*/ 34671 w 927258"/>
                  <a:gd name="connsiteY3" fmla="*/ 326517 h 393954"/>
                  <a:gd name="connsiteX4" fmla="*/ 395288 w 927258"/>
                  <a:gd name="connsiteY4" fmla="*/ 0 h 393954"/>
                  <a:gd name="connsiteX5" fmla="*/ 880682 w 927258"/>
                  <a:gd name="connsiteY5" fmla="*/ 32957 h 393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7258" h="393954">
                    <a:moveTo>
                      <a:pt x="927259" y="36100"/>
                    </a:moveTo>
                    <a:lnTo>
                      <a:pt x="531971" y="393954"/>
                    </a:lnTo>
                    <a:lnTo>
                      <a:pt x="0" y="357950"/>
                    </a:lnTo>
                    <a:lnTo>
                      <a:pt x="34671" y="326517"/>
                    </a:lnTo>
                    <a:lnTo>
                      <a:pt x="395288" y="0"/>
                    </a:lnTo>
                    <a:lnTo>
                      <a:pt x="880682" y="32957"/>
                    </a:lnTo>
                    <a:close/>
                  </a:path>
                </a:pathLst>
              </a:custGeom>
              <a:solidFill>
                <a:srgbClr val="484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94" name="Graphic 876">
              <a:extLst>
                <a:ext uri="{FF2B5EF4-FFF2-40B4-BE49-F238E27FC236}">
                  <a16:creationId xmlns:a16="http://schemas.microsoft.com/office/drawing/2014/main" id="{0651C3C4-664C-436D-A1A7-06A32D979200}"/>
                </a:ext>
              </a:extLst>
            </p:cNvPr>
            <p:cNvGrpSpPr/>
            <p:nvPr/>
          </p:nvGrpSpPr>
          <p:grpSpPr>
            <a:xfrm>
              <a:off x="-380835" y="555811"/>
              <a:ext cx="644461" cy="639318"/>
              <a:chOff x="-380835" y="555811"/>
              <a:chExt cx="644461" cy="639318"/>
            </a:xfrm>
            <a:solidFill>
              <a:srgbClr val="FFD524"/>
            </a:solidFill>
          </p:grpSpPr>
          <p:sp>
            <p:nvSpPr>
              <p:cNvPr id="295" name="Freeform: Shape 378">
                <a:extLst>
                  <a:ext uri="{FF2B5EF4-FFF2-40B4-BE49-F238E27FC236}">
                    <a16:creationId xmlns:a16="http://schemas.microsoft.com/office/drawing/2014/main" id="{AD5EABB7-B2A6-4BF4-B019-6B0F21500B96}"/>
                  </a:ext>
                </a:extLst>
              </p:cNvPr>
              <p:cNvSpPr/>
              <p:nvPr/>
            </p:nvSpPr>
            <p:spPr>
              <a:xfrm>
                <a:off x="-321494" y="555811"/>
                <a:ext cx="585120" cy="588168"/>
              </a:xfrm>
              <a:custGeom>
                <a:avLst/>
                <a:gdLst>
                  <a:gd name="connsiteX0" fmla="*/ 24956 w 585120"/>
                  <a:gd name="connsiteY0" fmla="*/ 588169 h 588168"/>
                  <a:gd name="connsiteX1" fmla="*/ 0 w 585120"/>
                  <a:gd name="connsiteY1" fmla="*/ 585883 h 588168"/>
                  <a:gd name="connsiteX2" fmla="*/ 32766 w 585120"/>
                  <a:gd name="connsiteY2" fmla="*/ 222790 h 588168"/>
                  <a:gd name="connsiteX3" fmla="*/ 575596 w 585120"/>
                  <a:gd name="connsiteY3" fmla="*/ 0 h 588168"/>
                  <a:gd name="connsiteX4" fmla="*/ 585121 w 585120"/>
                  <a:gd name="connsiteY4" fmla="*/ 23241 h 588168"/>
                  <a:gd name="connsiteX5" fmla="*/ 56388 w 585120"/>
                  <a:gd name="connsiteY5" fmla="*/ 240221 h 58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5120" h="588168">
                    <a:moveTo>
                      <a:pt x="24956" y="588169"/>
                    </a:moveTo>
                    <a:lnTo>
                      <a:pt x="0" y="585883"/>
                    </a:lnTo>
                    <a:lnTo>
                      <a:pt x="32766" y="222790"/>
                    </a:lnTo>
                    <a:lnTo>
                      <a:pt x="575596" y="0"/>
                    </a:lnTo>
                    <a:lnTo>
                      <a:pt x="585121" y="23241"/>
                    </a:lnTo>
                    <a:lnTo>
                      <a:pt x="56388" y="240221"/>
                    </a:ln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6" name="Freeform: Shape 379">
                <a:extLst>
                  <a:ext uri="{FF2B5EF4-FFF2-40B4-BE49-F238E27FC236}">
                    <a16:creationId xmlns:a16="http://schemas.microsoft.com/office/drawing/2014/main" id="{218B0A24-83E5-4CE7-BED0-853DA2EE3382}"/>
                  </a:ext>
                </a:extLst>
              </p:cNvPr>
              <p:cNvSpPr/>
              <p:nvPr/>
            </p:nvSpPr>
            <p:spPr>
              <a:xfrm>
                <a:off x="-380835" y="1007010"/>
                <a:ext cx="121695" cy="188118"/>
              </a:xfrm>
              <a:custGeom>
                <a:avLst/>
                <a:gdLst>
                  <a:gd name="connsiteX0" fmla="*/ 85058 w 121695"/>
                  <a:gd name="connsiteY0" fmla="*/ 1619 h 188118"/>
                  <a:gd name="connsiteX1" fmla="*/ 79915 w 121695"/>
                  <a:gd name="connsiteY1" fmla="*/ 0 h 188118"/>
                  <a:gd name="connsiteX2" fmla="*/ 0 w 121695"/>
                  <a:gd name="connsiteY2" fmla="*/ 170783 h 188118"/>
                  <a:gd name="connsiteX3" fmla="*/ 111824 w 121695"/>
                  <a:gd name="connsiteY3" fmla="*/ 188119 h 188118"/>
                  <a:gd name="connsiteX4" fmla="*/ 85058 w 121695"/>
                  <a:gd name="connsiteY4" fmla="*/ 1619 h 18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695" h="188118">
                    <a:moveTo>
                      <a:pt x="85058" y="1619"/>
                    </a:moveTo>
                    <a:lnTo>
                      <a:pt x="79915" y="0"/>
                    </a:lnTo>
                    <a:cubicBezTo>
                      <a:pt x="64484" y="5810"/>
                      <a:pt x="10573" y="35814"/>
                      <a:pt x="0" y="170783"/>
                    </a:cubicBezTo>
                    <a:lnTo>
                      <a:pt x="111824" y="188119"/>
                    </a:lnTo>
                    <a:cubicBezTo>
                      <a:pt x="140684" y="56483"/>
                      <a:pt x="98393" y="12002"/>
                      <a:pt x="85058" y="1619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290" name="กล่องข้อความ 289">
            <a:extLst>
              <a:ext uri="{FF2B5EF4-FFF2-40B4-BE49-F238E27FC236}">
                <a16:creationId xmlns:a16="http://schemas.microsoft.com/office/drawing/2014/main" id="{C086790B-FD77-4172-8431-A2B35A8F799A}"/>
              </a:ext>
            </a:extLst>
          </p:cNvPr>
          <p:cNvSpPr txBox="1"/>
          <p:nvPr/>
        </p:nvSpPr>
        <p:spPr>
          <a:xfrm>
            <a:off x="637834" y="457599"/>
            <a:ext cx="24549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MN Tomyam" pitchFamily="2" charset="0"/>
                <a:cs typeface="MN Tomyam" pitchFamily="2" charset="0"/>
              </a:rPr>
              <a:t>Exercise 2</a:t>
            </a:r>
          </a:p>
        </p:txBody>
      </p:sp>
      <p:sp>
        <p:nvSpPr>
          <p:cNvPr id="300" name="กล่องข้อความ 299">
            <a:extLst>
              <a:ext uri="{FF2B5EF4-FFF2-40B4-BE49-F238E27FC236}">
                <a16:creationId xmlns:a16="http://schemas.microsoft.com/office/drawing/2014/main" id="{0C32AAF9-B4FA-4C32-B23B-7C3FF634E930}"/>
              </a:ext>
            </a:extLst>
          </p:cNvPr>
          <p:cNvSpPr txBox="1"/>
          <p:nvPr/>
        </p:nvSpPr>
        <p:spPr>
          <a:xfrm>
            <a:off x="3501145" y="157623"/>
            <a:ext cx="69658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MN Tomyam" pitchFamily="2" charset="0"/>
                <a:cs typeface="MN Tomyam" pitchFamily="2" charset="0"/>
              </a:rPr>
              <a:t>Directions: Change these statements to negatives.</a:t>
            </a:r>
          </a:p>
        </p:txBody>
      </p:sp>
      <p:sp>
        <p:nvSpPr>
          <p:cNvPr id="301" name="กล่องข้อความ 300">
            <a:extLst>
              <a:ext uri="{FF2B5EF4-FFF2-40B4-BE49-F238E27FC236}">
                <a16:creationId xmlns:a16="http://schemas.microsoft.com/office/drawing/2014/main" id="{A0F0B18B-A09B-4635-96AE-8C9C0540241B}"/>
              </a:ext>
            </a:extLst>
          </p:cNvPr>
          <p:cNvSpPr txBox="1"/>
          <p:nvPr/>
        </p:nvSpPr>
        <p:spPr>
          <a:xfrm>
            <a:off x="3459051" y="687952"/>
            <a:ext cx="69658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Example:  </a:t>
            </a:r>
            <a:r>
              <a:rPr lang="en-US" sz="20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My grandfather goes to the church every Sunday.</a:t>
            </a:r>
          </a:p>
          <a:p>
            <a:r>
              <a:rPr lang="en-US" sz="20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	 My grandfather </a:t>
            </a:r>
            <a:r>
              <a:rPr lang="en-US" sz="2000" u="sng" dirty="0">
                <a:solidFill>
                  <a:srgbClr val="C00000"/>
                </a:solidFill>
                <a:latin typeface="MN Tomyam" pitchFamily="2" charset="0"/>
                <a:cs typeface="MN Tomyam" pitchFamily="2" charset="0"/>
              </a:rPr>
              <a:t>doesn’t go </a:t>
            </a:r>
            <a:r>
              <a:rPr lang="en-US" sz="20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the church every Sunday.</a:t>
            </a:r>
          </a:p>
        </p:txBody>
      </p:sp>
      <p:sp>
        <p:nvSpPr>
          <p:cNvPr id="302" name="กล่องข้อความ 301">
            <a:extLst>
              <a:ext uri="{FF2B5EF4-FFF2-40B4-BE49-F238E27FC236}">
                <a16:creationId xmlns:a16="http://schemas.microsoft.com/office/drawing/2014/main" id="{E08A7CC5-BC63-4990-9FB5-10DCE00C6305}"/>
              </a:ext>
            </a:extLst>
          </p:cNvPr>
          <p:cNvSpPr txBox="1"/>
          <p:nvPr/>
        </p:nvSpPr>
        <p:spPr>
          <a:xfrm>
            <a:off x="2875054" y="1387354"/>
            <a:ext cx="8533152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1. My father smokes cigarettes.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____________________________________________________________________________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2. The boy does his homework in the evening.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____________________________________________________________________________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3. We eat rice for breakfast every day.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____________________________________________________________________________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4. The party begins at 8 pm.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____________________________________________________________________________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5. Jimmy and Mark study in the university.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____________________________________________________________________________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6. The children like cookies.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____________________________________________________________________________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7. They always agree with her.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____________________________________________________________________________</a:t>
            </a:r>
          </a:p>
        </p:txBody>
      </p:sp>
      <p:cxnSp>
        <p:nvCxnSpPr>
          <p:cNvPr id="3" name="ลูกศรเชื่อมต่อแบบตรง 2">
            <a:extLst>
              <a:ext uri="{FF2B5EF4-FFF2-40B4-BE49-F238E27FC236}">
                <a16:creationId xmlns:a16="http://schemas.microsoft.com/office/drawing/2014/main" id="{B0BA537F-9E2C-4370-BDD3-D40B07809276}"/>
              </a:ext>
            </a:extLst>
          </p:cNvPr>
          <p:cNvCxnSpPr/>
          <p:nvPr/>
        </p:nvCxnSpPr>
        <p:spPr>
          <a:xfrm>
            <a:off x="3679125" y="1227040"/>
            <a:ext cx="7297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4" name="กล่องข้อความ 233">
            <a:extLst>
              <a:ext uri="{FF2B5EF4-FFF2-40B4-BE49-F238E27FC236}">
                <a16:creationId xmlns:a16="http://schemas.microsoft.com/office/drawing/2014/main" id="{EEF8DBA3-96D0-4973-8EE1-67ECA9468EE0}"/>
              </a:ext>
            </a:extLst>
          </p:cNvPr>
          <p:cNvSpPr txBox="1"/>
          <p:nvPr/>
        </p:nvSpPr>
        <p:spPr>
          <a:xfrm>
            <a:off x="3182800" y="1442757"/>
            <a:ext cx="6965878" cy="4315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>
                <a:solidFill>
                  <a:srgbClr val="C00000"/>
                </a:solidFill>
              </a:rPr>
              <a:t>1. My father doesn’t smoke cigarettes. 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rgbClr val="C00000"/>
                </a:solidFill>
              </a:rPr>
              <a:t>2. The boy doesn’t do his homework in the evening. 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rgbClr val="C00000"/>
                </a:solidFill>
              </a:rPr>
              <a:t>3. We don’t eat rice for breakfast every day. 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rgbClr val="C00000"/>
                </a:solidFill>
              </a:rPr>
              <a:t>4. The party doesn’t begin at 8 pm. 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rgbClr val="C00000"/>
                </a:solidFill>
              </a:rPr>
              <a:t>5. Jimmy and Mark don’t study in the university. 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rgbClr val="C00000"/>
                </a:solidFill>
              </a:rPr>
              <a:t>6. The children don’t like cookies. 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rgbClr val="C00000"/>
                </a:solidFill>
              </a:rPr>
              <a:t>7. They don’t always agree with her. </a:t>
            </a:r>
          </a:p>
        </p:txBody>
      </p:sp>
    </p:spTree>
    <p:extLst>
      <p:ext uri="{BB962C8B-B14F-4D97-AF65-F5344CB8AC3E}">
        <p14:creationId xmlns:p14="http://schemas.microsoft.com/office/powerpoint/2010/main" val="1422204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raphic 45029">
            <a:extLst>
              <a:ext uri="{FF2B5EF4-FFF2-40B4-BE49-F238E27FC236}">
                <a16:creationId xmlns:a16="http://schemas.microsoft.com/office/drawing/2014/main" id="{B548F3C4-B46C-485D-A075-564E7375001A}"/>
              </a:ext>
            </a:extLst>
          </p:cNvPr>
          <p:cNvGrpSpPr/>
          <p:nvPr/>
        </p:nvGrpSpPr>
        <p:grpSpPr>
          <a:xfrm>
            <a:off x="9830935" y="2079218"/>
            <a:ext cx="210401" cy="182708"/>
            <a:chOff x="9117820" y="2027686"/>
            <a:chExt cx="210401" cy="182708"/>
          </a:xfrm>
        </p:grpSpPr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23D2C43-0196-4E6D-8555-A4B7EEA36576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566C4FB0-5887-4A2B-8721-FC0A9E5967BA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DF85A6B7-58C4-4CB6-940F-00DEA498DE6F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585DB374-48C4-4A02-824B-CE8CB81A6D03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8EABCE53-FC10-40BF-A8D8-06AE8F97498C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3DBF59F2-B197-494C-AC47-B73FCA5C5142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32FBE238-06A3-4F3A-B4E6-CFA76AEB6B5F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EE3A4D84-9FAB-4CE5-A0E3-D6F26850DAA2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533D07C1-AF3C-4205-8499-D5FA8AE62646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8C0059B5-9F20-48FC-807C-BF43A6614186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54E3FCA5-F5C9-4CD4-904E-813EAC3A8219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8AD4C814-7818-4D29-8821-7E500D397950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106EF762-6C91-4E74-90E2-924638B00764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DB637461-A3CD-4CD2-8A65-2D95916AE8CB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767EC3AD-44F2-4191-B457-1D382DC98879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6A88ACCC-B197-4321-BA89-7500FCEA7288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CB46B91A-E422-4905-9457-7CF5E7CAB43F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21528390-CD80-49F0-A02F-84A7F1F3C801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DCD96F86-34A6-4F04-869B-AA753AC4019B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CB3AE5D4-9033-4E70-863C-405D2F408EBB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F274F043-F5E1-4A1E-A6B9-3FABE2A5E6A7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FDF54FEB-8B01-4EDE-85D5-C767FF70787F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60355785-8EB8-4789-A25C-D533E660FAB0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15B51C13-6054-4CD0-9689-C877CB33B478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986321F7-F4A6-4FFC-BC23-5DE437248C18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B8835E86-5C0F-4031-B0BC-8CEE2BF41AC5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1D7D7F54-7C38-4070-8DBD-D5DD08DBC96A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DD39B985-ED21-494C-974D-9347E5193923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C0DEC117-3633-4335-B434-5D38499B247B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DCFDA33C-A4B7-4EBD-ABFD-D70EEE2316C0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0823617D-7AEE-4E67-82C4-8527722EF54F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5BDDD833-48C6-4061-8ED2-64A396352681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E3A0506-924A-4CF8-B331-1B277BA52BFE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AA4D419B-CA47-4EBA-89D8-E96FD0D30271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88900BEB-17FA-407D-8D8F-E11408CF4280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78C40008-62DE-4B42-9352-DFBB9043F5E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A628C35B-76BC-4EA6-A98D-CAAC4B184A28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FEE45D0C-C07F-45DD-A850-C8267BDFF45A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4ED53395-CBE8-4FA2-98FE-AB143097066E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D823A45C-7359-40AD-A567-F9416BDD83F9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9F2F4C29-062F-4ABC-8881-C4BC8B9BDD9C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2D57DE72-CC20-422A-8141-A4184BF5C710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FE550BCB-1B1F-4C4B-BE70-2E568AA36DE6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0AB4A357-E861-44B0-A626-B9DF5429838A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B7AFD9ED-C490-426A-85C2-CF3CFA9C30E6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65E62BD8-843A-4DBD-A64E-272220E84B88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88F0C1B1-6708-47E8-9AC6-EDFCE49884A5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E545E554-B80D-45ED-84FF-2C222A8127A1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5FB841E1-95A7-47C6-B327-4BEDAAD39F0A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3D5800EA-FC66-44C3-BF7D-2C6CBCED444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BE7FC410-1331-46BD-89CD-7A7348449FB1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62F69AA5-AECD-4B3A-B704-57EB4A3405AB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F6D23DE9-A7A8-4EC2-BF53-37C8F2C7F2F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BEADE89A-488D-402C-A0B9-B1B4EAFA5BBF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D7180AC3-B316-435A-A445-00C75E010658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B0B4A5F1-6F70-4AC3-8BA2-BD6A8BDCF7EA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D5EF6DEF-8D80-4BCE-9B16-BF870E46A177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01628AC3-2661-4E71-B119-749348B36FEF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CEE3F58C-D257-4902-A1C2-7673F310BE27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B108E397-D158-42B6-A2D5-039985EEBD21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C7C47DA-C143-41EF-9BF0-52D28420D844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B612EEB8-4EFF-40F8-928D-1A671D3C7A23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3AD25089-1CB5-4999-A87A-27F21CAAE079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FC73C872-C5C5-46E3-858E-6A7E4F646A4E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32392B64-C798-42A4-88B4-01B9E91464B3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D039D937-C3A5-4FDB-AC46-04033ADE861C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5FB5D96B-8721-48BB-AC3C-0F305206243D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0E139F51-A703-4A54-9985-1D726686C19E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5412AA7F-F3C7-46DB-9B0C-3EE5FE6D1BE6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624BB68D-2B42-44EA-95EC-2BBC205EE205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3AEFBF4C-CACC-4C14-A3BC-C58E1EB8C73B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36688B85-0B76-4BEE-80EE-ADEC24DD628A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8949E708-7D88-4DC7-B686-CC450DAC1133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83CA94E0-39FE-45C4-BE05-4E9A4D28CE10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C00BE884-8F9D-4687-A7C2-5E5A3F3F9598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DBF0C55A-3EAD-4339-91DC-B74E6B07D907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E0474D4E-0DFB-44C0-BBC7-8086742F738F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BAAD9B68-8648-4028-A336-6D55CC31A711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266DD2D0-D205-49F7-9D00-F08F565E7D3D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90A1BA69-F6BE-477B-8C4C-2DAB1F21A503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361E5200-02DE-4F54-8C94-0F51913477DF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82901508-E80E-4333-88F6-3A7617A0AD61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0227099A-A79C-491C-9D56-F466A5D5829D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9AA82BFE-75B0-43B3-A82F-B15019F81F7F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EFE92232-B6DA-4E4D-ABE7-5CECB9FF412D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0DCF134E-5CDA-41C4-B14F-3109AB10C934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97F8E65-7C90-438F-9090-A64F44ED8E7F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D0DA77A5-51E7-45B5-8655-CA2C9828EC4D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D762AA74-E7C3-43EE-B0C3-46DDC7651646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E4BB73AD-2C2B-4C68-9AE6-107A92EB2021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5BCF411-B309-4EA2-8E2F-47C980C32162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4C446F5C-1AEC-49DD-8CEC-30F9451D9D91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44B269ED-A823-4260-A3E4-4B1C59AB1A83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6DC8354A-D137-4A1F-A13C-AC5149CAC320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9FE1D1-5629-4AA5-BA43-0E0E897A1FA0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F14E8E64-30AD-4CA4-A18C-ADCB534625AD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97641514-0F7E-4CB7-8DC9-2130CDF1E4F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305ED56A-78F6-48D2-8B60-917692714461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4A427550-0CD8-49DB-9A1F-9CF021C1BC18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A54AA018-5632-496C-9CD7-B6D20B3A4F9D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96A5123-D7CA-4F77-8153-557D52A201E1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04E52D41-82C7-497F-8996-9AC81105A25F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0292A45-4422-483F-A5B0-E987263FBC24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9740" name="Freeform: Shape 19739">
            <a:extLst>
              <a:ext uri="{FF2B5EF4-FFF2-40B4-BE49-F238E27FC236}">
                <a16:creationId xmlns:a16="http://schemas.microsoft.com/office/drawing/2014/main" id="{9886F880-9448-4602-A039-E5E902E70DA1}"/>
              </a:ext>
            </a:extLst>
          </p:cNvPr>
          <p:cNvSpPr/>
          <p:nvPr/>
        </p:nvSpPr>
        <p:spPr>
          <a:xfrm rot="2487190">
            <a:off x="-1061224" y="-1550828"/>
            <a:ext cx="3950505" cy="4542922"/>
          </a:xfrm>
          <a:custGeom>
            <a:avLst/>
            <a:gdLst>
              <a:gd name="connsiteX0" fmla="*/ 3936674 w 5532100"/>
              <a:gd name="connsiteY0" fmla="*/ 44776 h 6709605"/>
              <a:gd name="connsiteX1" fmla="*/ 2572163 w 5532100"/>
              <a:gd name="connsiteY1" fmla="*/ 86276 h 6709605"/>
              <a:gd name="connsiteX2" fmla="*/ 1676454 w 5532100"/>
              <a:gd name="connsiteY2" fmla="*/ 559528 h 6709605"/>
              <a:gd name="connsiteX3" fmla="*/ 1324166 w 5532100"/>
              <a:gd name="connsiteY3" fmla="*/ 1581307 h 6709605"/>
              <a:gd name="connsiteX4" fmla="*/ 778519 w 5532100"/>
              <a:gd name="connsiteY4" fmla="*/ 2489453 h 6709605"/>
              <a:gd name="connsiteX5" fmla="*/ 285761 w 5532100"/>
              <a:gd name="connsiteY5" fmla="*/ 2785579 h 6709605"/>
              <a:gd name="connsiteX6" fmla="*/ 1025 w 5532100"/>
              <a:gd name="connsiteY6" fmla="*/ 3499450 h 6709605"/>
              <a:gd name="connsiteX7" fmla="*/ 1564000 w 5532100"/>
              <a:gd name="connsiteY7" fmla="*/ 4684085 h 6709605"/>
              <a:gd name="connsiteX8" fmla="*/ 2381554 w 5532100"/>
              <a:gd name="connsiteY8" fmla="*/ 5406988 h 6709605"/>
              <a:gd name="connsiteX9" fmla="*/ 2950111 w 5532100"/>
              <a:gd name="connsiteY9" fmla="*/ 6470136 h 6709605"/>
              <a:gd name="connsiteX10" fmla="*/ 4468575 w 5532100"/>
              <a:gd name="connsiteY10" fmla="*/ 6265387 h 6709605"/>
              <a:gd name="connsiteX11" fmla="*/ 4872050 w 5532100"/>
              <a:gd name="connsiteY11" fmla="*/ 5544316 h 6709605"/>
              <a:gd name="connsiteX12" fmla="*/ 5462077 w 5532100"/>
              <a:gd name="connsiteY12" fmla="*/ 3387126 h 6709605"/>
              <a:gd name="connsiteX13" fmla="*/ 5343076 w 5532100"/>
              <a:gd name="connsiteY13" fmla="*/ 1190661 h 6709605"/>
              <a:gd name="connsiteX14" fmla="*/ 4011425 w 5532100"/>
              <a:gd name="connsiteY14" fmla="*/ 51977 h 6709605"/>
              <a:gd name="connsiteX15" fmla="*/ 3936674 w 5532100"/>
              <a:gd name="connsiteY15" fmla="*/ 44776 h 670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2100" h="6709605">
                <a:moveTo>
                  <a:pt x="3936674" y="44776"/>
                </a:moveTo>
                <a:cubicBezTo>
                  <a:pt x="3486986" y="-26309"/>
                  <a:pt x="3009152" y="-12956"/>
                  <a:pt x="2572163" y="86276"/>
                </a:cubicBezTo>
                <a:cubicBezTo>
                  <a:pt x="2243571" y="160897"/>
                  <a:pt x="1912622" y="297832"/>
                  <a:pt x="1676454" y="559528"/>
                </a:cubicBezTo>
                <a:cubicBezTo>
                  <a:pt x="1439370" y="822140"/>
                  <a:pt x="1395514" y="1232815"/>
                  <a:pt x="1324166" y="1581307"/>
                </a:cubicBezTo>
                <a:cubicBezTo>
                  <a:pt x="1246535" y="1960039"/>
                  <a:pt x="1089570" y="2285752"/>
                  <a:pt x="778519" y="2489453"/>
                </a:cubicBezTo>
                <a:cubicBezTo>
                  <a:pt x="617627" y="2594838"/>
                  <a:pt x="431992" y="2657938"/>
                  <a:pt x="285761" y="2785579"/>
                </a:cubicBezTo>
                <a:cubicBezTo>
                  <a:pt x="94235" y="2952755"/>
                  <a:pt x="-11674" y="3225840"/>
                  <a:pt x="1025" y="3499450"/>
                </a:cubicBezTo>
                <a:cubicBezTo>
                  <a:pt x="42132" y="4388089"/>
                  <a:pt x="962845" y="4468339"/>
                  <a:pt x="1564000" y="4684085"/>
                </a:cubicBezTo>
                <a:cubicBezTo>
                  <a:pt x="1933699" y="4816700"/>
                  <a:pt x="2188849" y="5038991"/>
                  <a:pt x="2381554" y="5406988"/>
                </a:cubicBezTo>
                <a:cubicBezTo>
                  <a:pt x="2569676" y="5766476"/>
                  <a:pt x="2652152" y="6184483"/>
                  <a:pt x="2950111" y="6470136"/>
                </a:cubicBezTo>
                <a:cubicBezTo>
                  <a:pt x="3395609" y="6897175"/>
                  <a:pt x="4129771" y="6706172"/>
                  <a:pt x="4468575" y="6265387"/>
                </a:cubicBezTo>
                <a:cubicBezTo>
                  <a:pt x="4634049" y="6050035"/>
                  <a:pt x="4760773" y="5798026"/>
                  <a:pt x="4872050" y="5544316"/>
                </a:cubicBezTo>
                <a:cubicBezTo>
                  <a:pt x="5167259" y="4871160"/>
                  <a:pt x="5361142" y="4132678"/>
                  <a:pt x="5462077" y="3387126"/>
                </a:cubicBezTo>
                <a:cubicBezTo>
                  <a:pt x="5558298" y="2675873"/>
                  <a:pt x="5585920" y="1889870"/>
                  <a:pt x="5343076" y="1190661"/>
                </a:cubicBezTo>
                <a:cubicBezTo>
                  <a:pt x="5118822" y="544996"/>
                  <a:pt x="4637191" y="124765"/>
                  <a:pt x="4011425" y="51977"/>
                </a:cubicBezTo>
                <a:cubicBezTo>
                  <a:pt x="3986683" y="49097"/>
                  <a:pt x="3961416" y="48573"/>
                  <a:pt x="3936674" y="44776"/>
                </a:cubicBezTo>
                <a:close/>
              </a:path>
            </a:pathLst>
          </a:custGeom>
          <a:solidFill>
            <a:srgbClr val="0F5B42"/>
          </a:solidFill>
          <a:ln w="13091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grpSp>
        <p:nvGrpSpPr>
          <p:cNvPr id="952" name="Group 951">
            <a:extLst>
              <a:ext uri="{FF2B5EF4-FFF2-40B4-BE49-F238E27FC236}">
                <a16:creationId xmlns:a16="http://schemas.microsoft.com/office/drawing/2014/main" id="{86190CF7-2FFB-43CB-9F48-1A1E37DEDC2F}"/>
              </a:ext>
            </a:extLst>
          </p:cNvPr>
          <p:cNvGrpSpPr/>
          <p:nvPr/>
        </p:nvGrpSpPr>
        <p:grpSpPr>
          <a:xfrm flipH="1">
            <a:off x="-489819" y="5278611"/>
            <a:ext cx="2321182" cy="2091093"/>
            <a:chOff x="6096000" y="5445343"/>
            <a:chExt cx="2321182" cy="2091093"/>
          </a:xfrm>
        </p:grpSpPr>
        <p:grpSp>
          <p:nvGrpSpPr>
            <p:cNvPr id="953" name="Graphic 41">
              <a:extLst>
                <a:ext uri="{FF2B5EF4-FFF2-40B4-BE49-F238E27FC236}">
                  <a16:creationId xmlns:a16="http://schemas.microsoft.com/office/drawing/2014/main" id="{39E07CF6-D75C-4D9E-8C56-D59F49401B1C}"/>
                </a:ext>
              </a:extLst>
            </p:cNvPr>
            <p:cNvGrpSpPr/>
            <p:nvPr/>
          </p:nvGrpSpPr>
          <p:grpSpPr>
            <a:xfrm rot="974920">
              <a:off x="6164635" y="5445343"/>
              <a:ext cx="2252547" cy="2081013"/>
              <a:chOff x="5533993" y="2919380"/>
              <a:chExt cx="1124620" cy="1022571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984" name="Graphic 41">
                <a:extLst>
                  <a:ext uri="{FF2B5EF4-FFF2-40B4-BE49-F238E27FC236}">
                    <a16:creationId xmlns:a16="http://schemas.microsoft.com/office/drawing/2014/main" id="{033EF862-A754-4298-9861-49C3C731B827}"/>
                  </a:ext>
                </a:extLst>
              </p:cNvPr>
              <p:cNvGrpSpPr/>
              <p:nvPr/>
            </p:nvGrpSpPr>
            <p:grpSpPr>
              <a:xfrm>
                <a:off x="5533993" y="2919380"/>
                <a:ext cx="696150" cy="754633"/>
                <a:chOff x="5533993" y="2919380"/>
                <a:chExt cx="696150" cy="754633"/>
              </a:xfrm>
              <a:grpFill/>
            </p:grpSpPr>
            <p:sp>
              <p:nvSpPr>
                <p:cNvPr id="1001" name="Freeform: Shape 1000">
                  <a:extLst>
                    <a:ext uri="{FF2B5EF4-FFF2-40B4-BE49-F238E27FC236}">
                      <a16:creationId xmlns:a16="http://schemas.microsoft.com/office/drawing/2014/main" id="{51CDEF11-4EDA-4AD4-97BC-C614D7706A23}"/>
                    </a:ext>
                  </a:extLst>
                </p:cNvPr>
                <p:cNvSpPr/>
                <p:nvPr/>
              </p:nvSpPr>
              <p:spPr>
                <a:xfrm>
                  <a:off x="5533993" y="2919380"/>
                  <a:ext cx="696150" cy="754633"/>
                </a:xfrm>
                <a:custGeom>
                  <a:avLst/>
                  <a:gdLst>
                    <a:gd name="connsiteX0" fmla="*/ 682022 w 696150"/>
                    <a:gd name="connsiteY0" fmla="*/ 249206 h 754633"/>
                    <a:gd name="connsiteX1" fmla="*/ 293973 w 696150"/>
                    <a:gd name="connsiteY1" fmla="*/ 730885 h 754633"/>
                    <a:gd name="connsiteX2" fmla="*/ 204343 w 696150"/>
                    <a:gd name="connsiteY2" fmla="*/ 740505 h 754633"/>
                    <a:gd name="connsiteX3" fmla="*/ 23749 w 696150"/>
                    <a:gd name="connsiteY3" fmla="*/ 594963 h 754633"/>
                    <a:gd name="connsiteX4" fmla="*/ 14129 w 696150"/>
                    <a:gd name="connsiteY4" fmla="*/ 505333 h 754633"/>
                    <a:gd name="connsiteX5" fmla="*/ 402177 w 696150"/>
                    <a:gd name="connsiteY5" fmla="*/ 23749 h 754633"/>
                    <a:gd name="connsiteX6" fmla="*/ 491807 w 696150"/>
                    <a:gd name="connsiteY6" fmla="*/ 14129 h 754633"/>
                    <a:gd name="connsiteX7" fmla="*/ 672401 w 696150"/>
                    <a:gd name="connsiteY7" fmla="*/ 159671 h 754633"/>
                    <a:gd name="connsiteX8" fmla="*/ 682022 w 696150"/>
                    <a:gd name="connsiteY8" fmla="*/ 249206 h 754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96150" h="754633">
                      <a:moveTo>
                        <a:pt x="682022" y="249206"/>
                      </a:moveTo>
                      <a:lnTo>
                        <a:pt x="293973" y="730885"/>
                      </a:lnTo>
                      <a:cubicBezTo>
                        <a:pt x="271875" y="758317"/>
                        <a:pt x="231775" y="762603"/>
                        <a:pt x="204343" y="740505"/>
                      </a:cubicBezTo>
                      <a:lnTo>
                        <a:pt x="23749" y="594963"/>
                      </a:lnTo>
                      <a:cubicBezTo>
                        <a:pt x="-3683" y="572865"/>
                        <a:pt x="-7969" y="532765"/>
                        <a:pt x="14129" y="505333"/>
                      </a:cubicBezTo>
                      <a:lnTo>
                        <a:pt x="402177" y="23749"/>
                      </a:lnTo>
                      <a:cubicBezTo>
                        <a:pt x="424275" y="-3683"/>
                        <a:pt x="464375" y="-7969"/>
                        <a:pt x="491807" y="14129"/>
                      </a:cubicBezTo>
                      <a:lnTo>
                        <a:pt x="672401" y="159671"/>
                      </a:lnTo>
                      <a:cubicBezTo>
                        <a:pt x="699833" y="181673"/>
                        <a:pt x="704120" y="221869"/>
                        <a:pt x="682022" y="2492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1002" name="Freeform: Shape 1001">
                  <a:extLst>
                    <a:ext uri="{FF2B5EF4-FFF2-40B4-BE49-F238E27FC236}">
                      <a16:creationId xmlns:a16="http://schemas.microsoft.com/office/drawing/2014/main" id="{911D09FA-5124-4B9A-8791-4BB67906AF37}"/>
                    </a:ext>
                  </a:extLst>
                </p:cNvPr>
                <p:cNvSpPr/>
                <p:nvPr/>
              </p:nvSpPr>
              <p:spPr>
                <a:xfrm>
                  <a:off x="5575777" y="3374263"/>
                  <a:ext cx="148221" cy="148238"/>
                </a:xfrm>
                <a:custGeom>
                  <a:avLst/>
                  <a:gdLst>
                    <a:gd name="connsiteX0" fmla="*/ 131793 w 148221"/>
                    <a:gd name="connsiteY0" fmla="*/ 120649 h 148238"/>
                    <a:gd name="connsiteX1" fmla="*/ 27590 w 148221"/>
                    <a:gd name="connsiteY1" fmla="*/ 131889 h 148238"/>
                    <a:gd name="connsiteX2" fmla="*/ 16350 w 148221"/>
                    <a:gd name="connsiteY2" fmla="*/ 27590 h 148238"/>
                    <a:gd name="connsiteX3" fmla="*/ 120649 w 148221"/>
                    <a:gd name="connsiteY3" fmla="*/ 16350 h 148238"/>
                    <a:gd name="connsiteX4" fmla="*/ 131793 w 14822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21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463" y="41973"/>
                        <a:pt x="157511" y="88740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3" name="Freeform: Shape 1002">
                  <a:extLst>
                    <a:ext uri="{FF2B5EF4-FFF2-40B4-BE49-F238E27FC236}">
                      <a16:creationId xmlns:a16="http://schemas.microsoft.com/office/drawing/2014/main" id="{ACBEFA0A-6FFD-416A-A42A-D0032B15C7C4}"/>
                    </a:ext>
                  </a:extLst>
                </p:cNvPr>
                <p:cNvSpPr/>
                <p:nvPr/>
              </p:nvSpPr>
              <p:spPr>
                <a:xfrm>
                  <a:off x="5685409" y="3238151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4" name="Freeform: Shape 1003">
                  <a:extLst>
                    <a:ext uri="{FF2B5EF4-FFF2-40B4-BE49-F238E27FC236}">
                      <a16:creationId xmlns:a16="http://schemas.microsoft.com/office/drawing/2014/main" id="{E1A0350E-3392-4363-B08A-3A4AFD932DDB}"/>
                    </a:ext>
                  </a:extLst>
                </p:cNvPr>
                <p:cNvSpPr/>
                <p:nvPr/>
              </p:nvSpPr>
              <p:spPr>
                <a:xfrm>
                  <a:off x="5798947" y="3097181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171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5" name="Freeform: Shape 1004">
                  <a:extLst>
                    <a:ext uri="{FF2B5EF4-FFF2-40B4-BE49-F238E27FC236}">
                      <a16:creationId xmlns:a16="http://schemas.microsoft.com/office/drawing/2014/main" id="{0886EEDC-BD9C-4AAA-B3C5-11633ADBAB4C}"/>
                    </a:ext>
                  </a:extLst>
                </p:cNvPr>
                <p:cNvSpPr/>
                <p:nvPr/>
              </p:nvSpPr>
              <p:spPr>
                <a:xfrm>
                  <a:off x="5914390" y="2953829"/>
                  <a:ext cx="148301" cy="148268"/>
                </a:xfrm>
                <a:custGeom>
                  <a:avLst/>
                  <a:gdLst>
                    <a:gd name="connsiteX0" fmla="*/ 131889 w 148301"/>
                    <a:gd name="connsiteY0" fmla="*/ 120649 h 148268"/>
                    <a:gd name="connsiteX1" fmla="*/ 27590 w 148301"/>
                    <a:gd name="connsiteY1" fmla="*/ 131889 h 148268"/>
                    <a:gd name="connsiteX2" fmla="*/ 16350 w 148301"/>
                    <a:gd name="connsiteY2" fmla="*/ 27590 h 148268"/>
                    <a:gd name="connsiteX3" fmla="*/ 120554 w 148301"/>
                    <a:gd name="connsiteY3" fmla="*/ 16350 h 148268"/>
                    <a:gd name="connsiteX4" fmla="*/ 131889 w 148301"/>
                    <a:gd name="connsiteY4" fmla="*/ 120649 h 14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301" h="148268">
                      <a:moveTo>
                        <a:pt x="131889" y="120649"/>
                      </a:moveTo>
                      <a:cubicBezTo>
                        <a:pt x="106266" y="152558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558" y="42068"/>
                        <a:pt x="157606" y="88836"/>
                        <a:pt x="131889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6" name="Freeform: Shape 1005">
                  <a:extLst>
                    <a:ext uri="{FF2B5EF4-FFF2-40B4-BE49-F238E27FC236}">
                      <a16:creationId xmlns:a16="http://schemas.microsoft.com/office/drawing/2014/main" id="{8C035639-874B-43A6-9534-48618912019D}"/>
                    </a:ext>
                  </a:extLst>
                </p:cNvPr>
                <p:cNvSpPr/>
                <p:nvPr/>
              </p:nvSpPr>
              <p:spPr>
                <a:xfrm>
                  <a:off x="5703316" y="3476942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7" name="Freeform: Shape 1006">
                  <a:extLst>
                    <a:ext uri="{FF2B5EF4-FFF2-40B4-BE49-F238E27FC236}">
                      <a16:creationId xmlns:a16="http://schemas.microsoft.com/office/drawing/2014/main" id="{DC49D43A-1D3F-450D-BCDC-0FC7EB6D0257}"/>
                    </a:ext>
                  </a:extLst>
                </p:cNvPr>
                <p:cNvSpPr/>
                <p:nvPr/>
              </p:nvSpPr>
              <p:spPr>
                <a:xfrm>
                  <a:off x="5812949" y="3341021"/>
                  <a:ext cx="148151" cy="148143"/>
                </a:xfrm>
                <a:custGeom>
                  <a:avLst/>
                  <a:gdLst>
                    <a:gd name="connsiteX0" fmla="*/ 131793 w 148151"/>
                    <a:gd name="connsiteY0" fmla="*/ 120554 h 148143"/>
                    <a:gd name="connsiteX1" fmla="*/ 27590 w 148151"/>
                    <a:gd name="connsiteY1" fmla="*/ 131793 h 148143"/>
                    <a:gd name="connsiteX2" fmla="*/ 16350 w 148151"/>
                    <a:gd name="connsiteY2" fmla="*/ 27590 h 148143"/>
                    <a:gd name="connsiteX3" fmla="*/ 120649 w 148151"/>
                    <a:gd name="connsiteY3" fmla="*/ 16350 h 148143"/>
                    <a:gd name="connsiteX4" fmla="*/ 131793 w 148151"/>
                    <a:gd name="connsiteY4" fmla="*/ 120554 h 14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51" h="148143">
                      <a:moveTo>
                        <a:pt x="131793" y="120554"/>
                      </a:moveTo>
                      <a:cubicBezTo>
                        <a:pt x="106171" y="152367"/>
                        <a:pt x="59403" y="157416"/>
                        <a:pt x="27590" y="131793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367" y="41973"/>
                        <a:pt x="157416" y="88740"/>
                        <a:pt x="131793" y="12055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1008" name="Freeform: Shape 1007">
                  <a:extLst>
                    <a:ext uri="{FF2B5EF4-FFF2-40B4-BE49-F238E27FC236}">
                      <a16:creationId xmlns:a16="http://schemas.microsoft.com/office/drawing/2014/main" id="{16722BD8-0C99-465B-A67F-2E374823874C}"/>
                    </a:ext>
                  </a:extLst>
                </p:cNvPr>
                <p:cNvSpPr/>
                <p:nvPr/>
              </p:nvSpPr>
              <p:spPr>
                <a:xfrm>
                  <a:off x="5926487" y="3199955"/>
                  <a:ext cx="148173" cy="148238"/>
                </a:xfrm>
                <a:custGeom>
                  <a:avLst/>
                  <a:gdLst>
                    <a:gd name="connsiteX0" fmla="*/ 131793 w 148173"/>
                    <a:gd name="connsiteY0" fmla="*/ 120649 h 148238"/>
                    <a:gd name="connsiteX1" fmla="*/ 27590 w 148173"/>
                    <a:gd name="connsiteY1" fmla="*/ 131889 h 148238"/>
                    <a:gd name="connsiteX2" fmla="*/ 16350 w 148173"/>
                    <a:gd name="connsiteY2" fmla="*/ 27590 h 148238"/>
                    <a:gd name="connsiteX3" fmla="*/ 120554 w 148173"/>
                    <a:gd name="connsiteY3" fmla="*/ 16350 h 148238"/>
                    <a:gd name="connsiteX4" fmla="*/ 131793 w 14817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7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416" y="88836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9" name="Freeform: Shape 1008">
                  <a:extLst>
                    <a:ext uri="{FF2B5EF4-FFF2-40B4-BE49-F238E27FC236}">
                      <a16:creationId xmlns:a16="http://schemas.microsoft.com/office/drawing/2014/main" id="{60C538B9-508B-40E6-B9AF-1F3D59156FAA}"/>
                    </a:ext>
                  </a:extLst>
                </p:cNvPr>
                <p:cNvSpPr/>
                <p:nvPr/>
              </p:nvSpPr>
              <p:spPr>
                <a:xfrm>
                  <a:off x="6041930" y="3056604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266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1973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10" name="Freeform: Shape 1009">
                  <a:extLst>
                    <a:ext uri="{FF2B5EF4-FFF2-40B4-BE49-F238E27FC236}">
                      <a16:creationId xmlns:a16="http://schemas.microsoft.com/office/drawing/2014/main" id="{67F978EA-EACA-40C7-8024-5FCDF815790C}"/>
                    </a:ext>
                  </a:extLst>
                </p:cNvPr>
                <p:cNvSpPr/>
                <p:nvPr/>
              </p:nvSpPr>
              <p:spPr>
                <a:xfrm>
                  <a:off x="5856900" y="3273694"/>
                  <a:ext cx="71947" cy="60759"/>
                </a:xfrm>
                <a:custGeom>
                  <a:avLst/>
                  <a:gdLst>
                    <a:gd name="connsiteX0" fmla="*/ 40027 w 71947"/>
                    <a:gd name="connsiteY0" fmla="*/ 51959 h 60759"/>
                    <a:gd name="connsiteX1" fmla="*/ 51266 w 71947"/>
                    <a:gd name="connsiteY1" fmla="*/ 58150 h 60759"/>
                    <a:gd name="connsiteX2" fmla="*/ 63649 w 71947"/>
                    <a:gd name="connsiteY2" fmla="*/ 60532 h 60759"/>
                    <a:gd name="connsiteX3" fmla="*/ 71935 w 71947"/>
                    <a:gd name="connsiteY3" fmla="*/ 52054 h 60759"/>
                    <a:gd name="connsiteX4" fmla="*/ 64411 w 71947"/>
                    <a:gd name="connsiteY4" fmla="*/ 38624 h 60759"/>
                    <a:gd name="connsiteX5" fmla="*/ 57267 w 71947"/>
                    <a:gd name="connsiteY5" fmla="*/ 16907 h 60759"/>
                    <a:gd name="connsiteX6" fmla="*/ 43170 w 71947"/>
                    <a:gd name="connsiteY6" fmla="*/ 238 h 60759"/>
                    <a:gd name="connsiteX7" fmla="*/ 23358 w 71947"/>
                    <a:gd name="connsiteY7" fmla="*/ 9382 h 60759"/>
                    <a:gd name="connsiteX8" fmla="*/ 8594 w 71947"/>
                    <a:gd name="connsiteY8" fmla="*/ 25480 h 60759"/>
                    <a:gd name="connsiteX9" fmla="*/ 403 w 71947"/>
                    <a:gd name="connsiteY9" fmla="*/ 39767 h 60759"/>
                    <a:gd name="connsiteX10" fmla="*/ 3165 w 71947"/>
                    <a:gd name="connsiteY10" fmla="*/ 52435 h 60759"/>
                    <a:gd name="connsiteX11" fmla="*/ 13452 w 71947"/>
                    <a:gd name="connsiteY11" fmla="*/ 51102 h 60759"/>
                    <a:gd name="connsiteX12" fmla="*/ 40027 w 71947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1947" h="60759">
                      <a:moveTo>
                        <a:pt x="40027" y="51959"/>
                      </a:moveTo>
                      <a:cubicBezTo>
                        <a:pt x="43932" y="53769"/>
                        <a:pt x="47456" y="56245"/>
                        <a:pt x="51266" y="58150"/>
                      </a:cubicBezTo>
                      <a:cubicBezTo>
                        <a:pt x="55076" y="60055"/>
                        <a:pt x="59458" y="61294"/>
                        <a:pt x="63649" y="60532"/>
                      </a:cubicBezTo>
                      <a:cubicBezTo>
                        <a:pt x="67840" y="59674"/>
                        <a:pt x="71745" y="56245"/>
                        <a:pt x="71935" y="52054"/>
                      </a:cubicBezTo>
                      <a:cubicBezTo>
                        <a:pt x="72221" y="46816"/>
                        <a:pt x="67459" y="42910"/>
                        <a:pt x="64411" y="38624"/>
                      </a:cubicBezTo>
                      <a:cubicBezTo>
                        <a:pt x="60029" y="32338"/>
                        <a:pt x="59267" y="24337"/>
                        <a:pt x="57267" y="16907"/>
                      </a:cubicBezTo>
                      <a:cubicBezTo>
                        <a:pt x="55171" y="9478"/>
                        <a:pt x="50695" y="1762"/>
                        <a:pt x="43170" y="238"/>
                      </a:cubicBezTo>
                      <a:cubicBezTo>
                        <a:pt x="35740" y="-1190"/>
                        <a:pt x="28787" y="4048"/>
                        <a:pt x="23358" y="9382"/>
                      </a:cubicBezTo>
                      <a:cubicBezTo>
                        <a:pt x="18119" y="14431"/>
                        <a:pt x="13166" y="19765"/>
                        <a:pt x="8594" y="25480"/>
                      </a:cubicBezTo>
                      <a:cubicBezTo>
                        <a:pt x="5070" y="29766"/>
                        <a:pt x="1641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1929" y="47959"/>
                        <a:pt x="31740" y="48149"/>
                        <a:pt x="40027" y="5195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11" name="Freeform: Shape 1010">
                  <a:extLst>
                    <a:ext uri="{FF2B5EF4-FFF2-40B4-BE49-F238E27FC236}">
                      <a16:creationId xmlns:a16="http://schemas.microsoft.com/office/drawing/2014/main" id="{9A514B3E-7BB3-4AAE-A766-31A207FB4CF9}"/>
                    </a:ext>
                  </a:extLst>
                </p:cNvPr>
                <p:cNvSpPr/>
                <p:nvPr/>
              </p:nvSpPr>
              <p:spPr>
                <a:xfrm>
                  <a:off x="5856996" y="3271693"/>
                  <a:ext cx="72042" cy="60759"/>
                </a:xfrm>
                <a:custGeom>
                  <a:avLst/>
                  <a:gdLst>
                    <a:gd name="connsiteX0" fmla="*/ 40122 w 72042"/>
                    <a:gd name="connsiteY0" fmla="*/ 51959 h 60759"/>
                    <a:gd name="connsiteX1" fmla="*/ 51361 w 72042"/>
                    <a:gd name="connsiteY1" fmla="*/ 58150 h 60759"/>
                    <a:gd name="connsiteX2" fmla="*/ 63744 w 72042"/>
                    <a:gd name="connsiteY2" fmla="*/ 60532 h 60759"/>
                    <a:gd name="connsiteX3" fmla="*/ 72031 w 72042"/>
                    <a:gd name="connsiteY3" fmla="*/ 52054 h 60759"/>
                    <a:gd name="connsiteX4" fmla="*/ 64506 w 72042"/>
                    <a:gd name="connsiteY4" fmla="*/ 38624 h 60759"/>
                    <a:gd name="connsiteX5" fmla="*/ 57362 w 72042"/>
                    <a:gd name="connsiteY5" fmla="*/ 16907 h 60759"/>
                    <a:gd name="connsiteX6" fmla="*/ 43265 w 72042"/>
                    <a:gd name="connsiteY6" fmla="*/ 238 h 60759"/>
                    <a:gd name="connsiteX7" fmla="*/ 23358 w 72042"/>
                    <a:gd name="connsiteY7" fmla="*/ 9382 h 60759"/>
                    <a:gd name="connsiteX8" fmla="*/ 8499 w 72042"/>
                    <a:gd name="connsiteY8" fmla="*/ 25480 h 60759"/>
                    <a:gd name="connsiteX9" fmla="*/ 403 w 72042"/>
                    <a:gd name="connsiteY9" fmla="*/ 39767 h 60759"/>
                    <a:gd name="connsiteX10" fmla="*/ 3165 w 72042"/>
                    <a:gd name="connsiteY10" fmla="*/ 52435 h 60759"/>
                    <a:gd name="connsiteX11" fmla="*/ 13452 w 72042"/>
                    <a:gd name="connsiteY11" fmla="*/ 51102 h 60759"/>
                    <a:gd name="connsiteX12" fmla="*/ 40122 w 72042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2042" h="60759">
                      <a:moveTo>
                        <a:pt x="40122" y="51959"/>
                      </a:moveTo>
                      <a:cubicBezTo>
                        <a:pt x="44027" y="53769"/>
                        <a:pt x="47551" y="56245"/>
                        <a:pt x="51361" y="58150"/>
                      </a:cubicBezTo>
                      <a:cubicBezTo>
                        <a:pt x="55171" y="60055"/>
                        <a:pt x="59553" y="61294"/>
                        <a:pt x="63744" y="60532"/>
                      </a:cubicBezTo>
                      <a:cubicBezTo>
                        <a:pt x="67935" y="59674"/>
                        <a:pt x="71840" y="56245"/>
                        <a:pt x="72031" y="52054"/>
                      </a:cubicBezTo>
                      <a:cubicBezTo>
                        <a:pt x="72316" y="46816"/>
                        <a:pt x="67554" y="42910"/>
                        <a:pt x="64506" y="38624"/>
                      </a:cubicBezTo>
                      <a:cubicBezTo>
                        <a:pt x="60124" y="32338"/>
                        <a:pt x="59362" y="24337"/>
                        <a:pt x="57362" y="16907"/>
                      </a:cubicBezTo>
                      <a:cubicBezTo>
                        <a:pt x="55267" y="9478"/>
                        <a:pt x="50790" y="1667"/>
                        <a:pt x="43265" y="238"/>
                      </a:cubicBezTo>
                      <a:cubicBezTo>
                        <a:pt x="35836" y="-1190"/>
                        <a:pt x="28882" y="4048"/>
                        <a:pt x="23358" y="9382"/>
                      </a:cubicBezTo>
                      <a:cubicBezTo>
                        <a:pt x="18119" y="14431"/>
                        <a:pt x="13166" y="19860"/>
                        <a:pt x="8499" y="25480"/>
                      </a:cubicBezTo>
                      <a:cubicBezTo>
                        <a:pt x="4975" y="29766"/>
                        <a:pt x="1546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2024" y="47959"/>
                        <a:pt x="31835" y="48149"/>
                        <a:pt x="40122" y="5195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12" name="Freeform: Shape 1011">
                  <a:extLst>
                    <a:ext uri="{FF2B5EF4-FFF2-40B4-BE49-F238E27FC236}">
                      <a16:creationId xmlns:a16="http://schemas.microsoft.com/office/drawing/2014/main" id="{AEE4E332-437B-428E-82C2-2BC2463F5D94}"/>
                    </a:ext>
                  </a:extLst>
                </p:cNvPr>
                <p:cNvSpPr/>
                <p:nvPr/>
              </p:nvSpPr>
              <p:spPr>
                <a:xfrm>
                  <a:off x="5878042" y="3275485"/>
                  <a:ext cx="38411" cy="34927"/>
                </a:xfrm>
                <a:custGeom>
                  <a:avLst/>
                  <a:gdLst>
                    <a:gd name="connsiteX0" fmla="*/ 10408 w 38411"/>
                    <a:gd name="connsiteY0" fmla="*/ 2447 h 34927"/>
                    <a:gd name="connsiteX1" fmla="*/ 18123 w 38411"/>
                    <a:gd name="connsiteY1" fmla="*/ 66 h 34927"/>
                    <a:gd name="connsiteX2" fmla="*/ 24791 w 38411"/>
                    <a:gd name="connsiteY2" fmla="*/ 5305 h 34927"/>
                    <a:gd name="connsiteX3" fmla="*/ 29458 w 38411"/>
                    <a:gd name="connsiteY3" fmla="*/ 21402 h 34927"/>
                    <a:gd name="connsiteX4" fmla="*/ 38411 w 38411"/>
                    <a:gd name="connsiteY4" fmla="*/ 34927 h 34927"/>
                    <a:gd name="connsiteX5" fmla="*/ 25076 w 38411"/>
                    <a:gd name="connsiteY5" fmla="*/ 27879 h 34927"/>
                    <a:gd name="connsiteX6" fmla="*/ 20028 w 38411"/>
                    <a:gd name="connsiteY6" fmla="*/ 19592 h 34927"/>
                    <a:gd name="connsiteX7" fmla="*/ 13170 w 38411"/>
                    <a:gd name="connsiteY7" fmla="*/ 13115 h 34927"/>
                    <a:gd name="connsiteX8" fmla="*/ 6217 w 38411"/>
                    <a:gd name="connsiteY8" fmla="*/ 12925 h 34927"/>
                    <a:gd name="connsiteX9" fmla="*/ 407 w 38411"/>
                    <a:gd name="connsiteY9" fmla="*/ 13591 h 34927"/>
                    <a:gd name="connsiteX10" fmla="*/ 10408 w 38411"/>
                    <a:gd name="connsiteY10" fmla="*/ 2447 h 34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411" h="34927">
                      <a:moveTo>
                        <a:pt x="10408" y="2447"/>
                      </a:moveTo>
                      <a:cubicBezTo>
                        <a:pt x="12694" y="1018"/>
                        <a:pt x="15456" y="-315"/>
                        <a:pt x="18123" y="66"/>
                      </a:cubicBezTo>
                      <a:cubicBezTo>
                        <a:pt x="21076" y="542"/>
                        <a:pt x="23362" y="2828"/>
                        <a:pt x="24791" y="5305"/>
                      </a:cubicBezTo>
                      <a:cubicBezTo>
                        <a:pt x="27648" y="10162"/>
                        <a:pt x="28124" y="15973"/>
                        <a:pt x="29458" y="21402"/>
                      </a:cubicBezTo>
                      <a:cubicBezTo>
                        <a:pt x="30696" y="26831"/>
                        <a:pt x="33268" y="32546"/>
                        <a:pt x="38411" y="34927"/>
                      </a:cubicBezTo>
                      <a:cubicBezTo>
                        <a:pt x="33268" y="34546"/>
                        <a:pt x="28315" y="31879"/>
                        <a:pt x="25076" y="27879"/>
                      </a:cubicBezTo>
                      <a:cubicBezTo>
                        <a:pt x="23076" y="25307"/>
                        <a:pt x="21743" y="22354"/>
                        <a:pt x="20028" y="19592"/>
                      </a:cubicBezTo>
                      <a:cubicBezTo>
                        <a:pt x="18409" y="16830"/>
                        <a:pt x="16123" y="14258"/>
                        <a:pt x="13170" y="13115"/>
                      </a:cubicBezTo>
                      <a:cubicBezTo>
                        <a:pt x="10979" y="12258"/>
                        <a:pt x="8503" y="12353"/>
                        <a:pt x="6217" y="12925"/>
                      </a:cubicBezTo>
                      <a:cubicBezTo>
                        <a:pt x="4598" y="13306"/>
                        <a:pt x="1740" y="15401"/>
                        <a:pt x="407" y="13591"/>
                      </a:cubicBezTo>
                      <a:cubicBezTo>
                        <a:pt x="-2165" y="10448"/>
                        <a:pt x="8217" y="3781"/>
                        <a:pt x="10408" y="244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985" name="Graphic 41">
                <a:extLst>
                  <a:ext uri="{FF2B5EF4-FFF2-40B4-BE49-F238E27FC236}">
                    <a16:creationId xmlns:a16="http://schemas.microsoft.com/office/drawing/2014/main" id="{A0BC53C9-8DBA-4F7C-84F1-BF839B7B9011}"/>
                  </a:ext>
                </a:extLst>
              </p:cNvPr>
              <p:cNvGrpSpPr/>
              <p:nvPr/>
            </p:nvGrpSpPr>
            <p:grpSpPr>
              <a:xfrm>
                <a:off x="5927264" y="3155818"/>
                <a:ext cx="731349" cy="786133"/>
                <a:chOff x="5927264" y="3155818"/>
                <a:chExt cx="731349" cy="786133"/>
              </a:xfrm>
              <a:grpFill/>
            </p:grpSpPr>
            <p:grpSp>
              <p:nvGrpSpPr>
                <p:cNvPr id="986" name="Graphic 41">
                  <a:extLst>
                    <a:ext uri="{FF2B5EF4-FFF2-40B4-BE49-F238E27FC236}">
                      <a16:creationId xmlns:a16="http://schemas.microsoft.com/office/drawing/2014/main" id="{FE11180B-BBCA-42B6-AE75-C370A8C6CE8F}"/>
                    </a:ext>
                  </a:extLst>
                </p:cNvPr>
                <p:cNvGrpSpPr/>
                <p:nvPr/>
              </p:nvGrpSpPr>
              <p:grpSpPr>
                <a:xfrm>
                  <a:off x="6018094" y="3335962"/>
                  <a:ext cx="640519" cy="361519"/>
                  <a:chOff x="6018094" y="3335962"/>
                  <a:chExt cx="640519" cy="361519"/>
                </a:xfrm>
                <a:grpFill/>
              </p:grpSpPr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id="{F8F457FB-5EDF-442A-B28A-47B1BBA0A9C4}"/>
                      </a:ext>
                    </a:extLst>
                  </p:cNvPr>
                  <p:cNvSpPr/>
                  <p:nvPr/>
                </p:nvSpPr>
                <p:spPr>
                  <a:xfrm>
                    <a:off x="6026467" y="3340459"/>
                    <a:ext cx="96392" cy="64727"/>
                  </a:xfrm>
                  <a:custGeom>
                    <a:avLst/>
                    <a:gdLst>
                      <a:gd name="connsiteX0" fmla="*/ 83153 w 96392"/>
                      <a:gd name="connsiteY0" fmla="*/ 64728 h 64727"/>
                      <a:gd name="connsiteX1" fmla="*/ 0 w 96392"/>
                      <a:gd name="connsiteY1" fmla="*/ 2815 h 64727"/>
                      <a:gd name="connsiteX2" fmla="*/ 96393 w 96392"/>
                      <a:gd name="connsiteY2" fmla="*/ 42344 h 64727"/>
                      <a:gd name="connsiteX3" fmla="*/ 83153 w 96392"/>
                      <a:gd name="connsiteY3" fmla="*/ 64728 h 64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392" h="64727">
                        <a:moveTo>
                          <a:pt x="83153" y="64728"/>
                        </a:moveTo>
                        <a:cubicBezTo>
                          <a:pt x="83153" y="64728"/>
                          <a:pt x="5715" y="41487"/>
                          <a:pt x="0" y="2815"/>
                        </a:cubicBezTo>
                        <a:cubicBezTo>
                          <a:pt x="26194" y="-5567"/>
                          <a:pt x="55245" y="3958"/>
                          <a:pt x="96393" y="42344"/>
                        </a:cubicBezTo>
                        <a:cubicBezTo>
                          <a:pt x="90773" y="52536"/>
                          <a:pt x="83153" y="64728"/>
                          <a:pt x="83153" y="64728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id="{A7AABC52-7988-4D1E-8CE4-D3ECA0B1C0EE}"/>
                      </a:ext>
                    </a:extLst>
                  </p:cNvPr>
                  <p:cNvSpPr/>
                  <p:nvPr/>
                </p:nvSpPr>
                <p:spPr>
                  <a:xfrm>
                    <a:off x="6265221" y="3464957"/>
                    <a:ext cx="393392" cy="232523"/>
                  </a:xfrm>
                  <a:custGeom>
                    <a:avLst/>
                    <a:gdLst>
                      <a:gd name="connsiteX0" fmla="*/ 391229 w 393392"/>
                      <a:gd name="connsiteY0" fmla="*/ 223408 h 232523"/>
                      <a:gd name="connsiteX1" fmla="*/ 367512 w 393392"/>
                      <a:gd name="connsiteY1" fmla="*/ 230361 h 232523"/>
                      <a:gd name="connsiteX2" fmla="*/ 2990 w 393392"/>
                      <a:gd name="connsiteY2" fmla="*/ 31098 h 232523"/>
                      <a:gd name="connsiteX3" fmla="*/ 3752 w 393392"/>
                      <a:gd name="connsiteY3" fmla="*/ 11000 h 232523"/>
                      <a:gd name="connsiteX4" fmla="*/ 3752 w 393392"/>
                      <a:gd name="connsiteY4" fmla="*/ 11000 h 232523"/>
                      <a:gd name="connsiteX5" fmla="*/ 19564 w 393392"/>
                      <a:gd name="connsiteY5" fmla="*/ 618 h 232523"/>
                      <a:gd name="connsiteX6" fmla="*/ 384276 w 393392"/>
                      <a:gd name="connsiteY6" fmla="*/ 199595 h 232523"/>
                      <a:gd name="connsiteX7" fmla="*/ 391229 w 393392"/>
                      <a:gd name="connsiteY7" fmla="*/ 223408 h 232523"/>
                      <a:gd name="connsiteX8" fmla="*/ 391229 w 393392"/>
                      <a:gd name="connsiteY8" fmla="*/ 223408 h 232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3392" h="232523">
                        <a:moveTo>
                          <a:pt x="391229" y="223408"/>
                        </a:moveTo>
                        <a:cubicBezTo>
                          <a:pt x="386562" y="231885"/>
                          <a:pt x="375989" y="235028"/>
                          <a:pt x="367512" y="230361"/>
                        </a:cubicBezTo>
                        <a:lnTo>
                          <a:pt x="2990" y="31098"/>
                        </a:lnTo>
                        <a:cubicBezTo>
                          <a:pt x="-1296" y="28716"/>
                          <a:pt x="-915" y="19477"/>
                          <a:pt x="3752" y="11000"/>
                        </a:cubicBezTo>
                        <a:lnTo>
                          <a:pt x="3752" y="11000"/>
                        </a:lnTo>
                        <a:cubicBezTo>
                          <a:pt x="8420" y="2523"/>
                          <a:pt x="15373" y="-1668"/>
                          <a:pt x="19564" y="618"/>
                        </a:cubicBezTo>
                        <a:lnTo>
                          <a:pt x="384276" y="199595"/>
                        </a:lnTo>
                        <a:cubicBezTo>
                          <a:pt x="392753" y="204262"/>
                          <a:pt x="395897" y="214930"/>
                          <a:pt x="391229" y="223408"/>
                        </a:cubicBezTo>
                        <a:lnTo>
                          <a:pt x="391229" y="22340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id="{CFECB4B8-5DC2-465A-8E7A-CC118771FCBA}"/>
                      </a:ext>
                    </a:extLst>
                  </p:cNvPr>
                  <p:cNvSpPr/>
                  <p:nvPr/>
                </p:nvSpPr>
                <p:spPr>
                  <a:xfrm>
                    <a:off x="6097047" y="3372992"/>
                    <a:ext cx="222885" cy="142208"/>
                  </a:xfrm>
                  <a:custGeom>
                    <a:avLst/>
                    <a:gdLst>
                      <a:gd name="connsiteX0" fmla="*/ 222885 w 222885"/>
                      <a:gd name="connsiteY0" fmla="*/ 111538 h 142208"/>
                      <a:gd name="connsiteX1" fmla="*/ 206026 w 222885"/>
                      <a:gd name="connsiteY1" fmla="*/ 142208 h 142208"/>
                      <a:gd name="connsiteX2" fmla="*/ 0 w 222885"/>
                      <a:gd name="connsiteY2" fmla="*/ 27432 h 142208"/>
                      <a:gd name="connsiteX3" fmla="*/ 15049 w 222885"/>
                      <a:gd name="connsiteY3" fmla="*/ 0 h 142208"/>
                      <a:gd name="connsiteX4" fmla="*/ 222885 w 222885"/>
                      <a:gd name="connsiteY4" fmla="*/ 111538 h 142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885" h="142208">
                        <a:moveTo>
                          <a:pt x="222885" y="111538"/>
                        </a:moveTo>
                        <a:cubicBezTo>
                          <a:pt x="219932" y="112014"/>
                          <a:pt x="204121" y="137827"/>
                          <a:pt x="206026" y="142208"/>
                        </a:cubicBezTo>
                        <a:cubicBezTo>
                          <a:pt x="132112" y="109061"/>
                          <a:pt x="63151" y="71057"/>
                          <a:pt x="0" y="27432"/>
                        </a:cubicBezTo>
                        <a:cubicBezTo>
                          <a:pt x="9239" y="19717"/>
                          <a:pt x="12954" y="12764"/>
                          <a:pt x="15049" y="0"/>
                        </a:cubicBezTo>
                        <a:cubicBezTo>
                          <a:pt x="86296" y="28670"/>
                          <a:pt x="155353" y="66770"/>
                          <a:pt x="222885" y="111538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id="{7C468D32-39B0-45A2-AB22-6A94DC400487}"/>
                      </a:ext>
                    </a:extLst>
                  </p:cNvPr>
                  <p:cNvSpPr/>
                  <p:nvPr/>
                </p:nvSpPr>
                <p:spPr>
                  <a:xfrm>
                    <a:off x="6018094" y="3335962"/>
                    <a:ext cx="62001" cy="45973"/>
                  </a:xfrm>
                  <a:custGeom>
                    <a:avLst/>
                    <a:gdLst>
                      <a:gd name="connsiteX0" fmla="*/ 44187 w 62001"/>
                      <a:gd name="connsiteY0" fmla="*/ 39316 h 45973"/>
                      <a:gd name="connsiteX1" fmla="*/ 43330 w 62001"/>
                      <a:gd name="connsiteY1" fmla="*/ 32744 h 45973"/>
                      <a:gd name="connsiteX2" fmla="*/ 45330 w 62001"/>
                      <a:gd name="connsiteY2" fmla="*/ 26553 h 45973"/>
                      <a:gd name="connsiteX3" fmla="*/ 54379 w 62001"/>
                      <a:gd name="connsiteY3" fmla="*/ 22838 h 45973"/>
                      <a:gd name="connsiteX4" fmla="*/ 61903 w 62001"/>
                      <a:gd name="connsiteY4" fmla="*/ 17218 h 45973"/>
                      <a:gd name="connsiteX5" fmla="*/ 60189 w 62001"/>
                      <a:gd name="connsiteY5" fmla="*/ 11789 h 45973"/>
                      <a:gd name="connsiteX6" fmla="*/ 55522 w 62001"/>
                      <a:gd name="connsiteY6" fmla="*/ 8265 h 45973"/>
                      <a:gd name="connsiteX7" fmla="*/ 8373 w 62001"/>
                      <a:gd name="connsiteY7" fmla="*/ 1407 h 45973"/>
                      <a:gd name="connsiteX8" fmla="*/ 1039 w 62001"/>
                      <a:gd name="connsiteY8" fmla="*/ 5312 h 45973"/>
                      <a:gd name="connsiteX9" fmla="*/ 1324 w 62001"/>
                      <a:gd name="connsiteY9" fmla="*/ 14742 h 45973"/>
                      <a:gd name="connsiteX10" fmla="*/ 35805 w 62001"/>
                      <a:gd name="connsiteY10" fmla="*/ 45317 h 45973"/>
                      <a:gd name="connsiteX11" fmla="*/ 44187 w 62001"/>
                      <a:gd name="connsiteY11" fmla="*/ 39316 h 4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001" h="45973">
                        <a:moveTo>
                          <a:pt x="44187" y="39316"/>
                        </a:moveTo>
                        <a:cubicBezTo>
                          <a:pt x="43806" y="37125"/>
                          <a:pt x="43330" y="34935"/>
                          <a:pt x="43330" y="32744"/>
                        </a:cubicBezTo>
                        <a:cubicBezTo>
                          <a:pt x="43330" y="30553"/>
                          <a:pt x="43806" y="28267"/>
                          <a:pt x="45330" y="26553"/>
                        </a:cubicBezTo>
                        <a:cubicBezTo>
                          <a:pt x="47521" y="24076"/>
                          <a:pt x="51140" y="23600"/>
                          <a:pt x="54379" y="22838"/>
                        </a:cubicBezTo>
                        <a:cubicBezTo>
                          <a:pt x="57617" y="22076"/>
                          <a:pt x="61237" y="20457"/>
                          <a:pt x="61903" y="17218"/>
                        </a:cubicBezTo>
                        <a:cubicBezTo>
                          <a:pt x="62284" y="15313"/>
                          <a:pt x="61522" y="13313"/>
                          <a:pt x="60189" y="11789"/>
                        </a:cubicBezTo>
                        <a:cubicBezTo>
                          <a:pt x="58951" y="10265"/>
                          <a:pt x="57141" y="9217"/>
                          <a:pt x="55522" y="8265"/>
                        </a:cubicBezTo>
                        <a:cubicBezTo>
                          <a:pt x="41234" y="549"/>
                          <a:pt x="24280" y="-1832"/>
                          <a:pt x="8373" y="1407"/>
                        </a:cubicBezTo>
                        <a:cubicBezTo>
                          <a:pt x="5611" y="1978"/>
                          <a:pt x="2658" y="2931"/>
                          <a:pt x="1039" y="5312"/>
                        </a:cubicBezTo>
                        <a:cubicBezTo>
                          <a:pt x="-771" y="8074"/>
                          <a:pt x="86" y="11694"/>
                          <a:pt x="1324" y="14742"/>
                        </a:cubicBezTo>
                        <a:cubicBezTo>
                          <a:pt x="7325" y="30363"/>
                          <a:pt x="20374" y="40173"/>
                          <a:pt x="35805" y="45317"/>
                        </a:cubicBezTo>
                        <a:cubicBezTo>
                          <a:pt x="40948" y="47031"/>
                          <a:pt x="45235" y="45507"/>
                          <a:pt x="44187" y="39316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87" name="Graphic 41">
                  <a:extLst>
                    <a:ext uri="{FF2B5EF4-FFF2-40B4-BE49-F238E27FC236}">
                      <a16:creationId xmlns:a16="http://schemas.microsoft.com/office/drawing/2014/main" id="{8E7DFEC3-7458-4B35-B27F-45FDD5C948EF}"/>
                    </a:ext>
                  </a:extLst>
                </p:cNvPr>
                <p:cNvGrpSpPr/>
                <p:nvPr/>
              </p:nvGrpSpPr>
              <p:grpSpPr>
                <a:xfrm>
                  <a:off x="5927264" y="3324350"/>
                  <a:ext cx="588244" cy="617601"/>
                  <a:chOff x="5927264" y="3324350"/>
                  <a:chExt cx="588244" cy="617601"/>
                </a:xfrm>
                <a:grpFill/>
              </p:grpSpPr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id="{123F574B-C1C8-45B9-8D8D-64604DCD82DE}"/>
                      </a:ext>
                    </a:extLst>
                  </p:cNvPr>
                  <p:cNvSpPr/>
                  <p:nvPr/>
                </p:nvSpPr>
                <p:spPr>
                  <a:xfrm>
                    <a:off x="5935917" y="3330320"/>
                    <a:ext cx="79977" cy="84486"/>
                  </a:xfrm>
                  <a:custGeom>
                    <a:avLst/>
                    <a:gdLst>
                      <a:gd name="connsiteX0" fmla="*/ 60546 w 79977"/>
                      <a:gd name="connsiteY0" fmla="*/ 84487 h 84486"/>
                      <a:gd name="connsiteX1" fmla="*/ 444 w 79977"/>
                      <a:gd name="connsiteY1" fmla="*/ 0 h 84486"/>
                      <a:gd name="connsiteX2" fmla="*/ 79977 w 79977"/>
                      <a:gd name="connsiteY2" fmla="*/ 67247 h 84486"/>
                      <a:gd name="connsiteX3" fmla="*/ 60546 w 79977"/>
                      <a:gd name="connsiteY3" fmla="*/ 84487 h 84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977" h="84486">
                        <a:moveTo>
                          <a:pt x="60546" y="84487"/>
                        </a:moveTo>
                        <a:cubicBezTo>
                          <a:pt x="60546" y="84487"/>
                          <a:pt x="-6033" y="38481"/>
                          <a:pt x="444" y="0"/>
                        </a:cubicBezTo>
                        <a:cubicBezTo>
                          <a:pt x="27971" y="0"/>
                          <a:pt x="52641" y="18002"/>
                          <a:pt x="79977" y="67247"/>
                        </a:cubicBezTo>
                        <a:cubicBezTo>
                          <a:pt x="71500" y="75152"/>
                          <a:pt x="60546" y="84487"/>
                          <a:pt x="60546" y="84487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id="{8B5EC3D4-2AE7-4FBF-AE80-475F44F585DC}"/>
                      </a:ext>
                    </a:extLst>
                  </p:cNvPr>
                  <p:cNvSpPr/>
                  <p:nvPr/>
                </p:nvSpPr>
                <p:spPr>
                  <a:xfrm>
                    <a:off x="6118785" y="3524955"/>
                    <a:ext cx="396723" cy="416996"/>
                  </a:xfrm>
                  <a:custGeom>
                    <a:avLst/>
                    <a:gdLst>
                      <a:gd name="connsiteX0" fmla="*/ 389457 w 396723"/>
                      <a:gd name="connsiteY0" fmla="*/ 410488 h 416996"/>
                      <a:gd name="connsiteX1" fmla="*/ 389457 w 396723"/>
                      <a:gd name="connsiteY1" fmla="*/ 410488 h 416996"/>
                      <a:gd name="connsiteX2" fmla="*/ 369264 w 396723"/>
                      <a:gd name="connsiteY2" fmla="*/ 414679 h 416996"/>
                      <a:gd name="connsiteX3" fmla="*/ 1980 w 396723"/>
                      <a:gd name="connsiteY3" fmla="*/ 26440 h 416996"/>
                      <a:gd name="connsiteX4" fmla="*/ 7409 w 396723"/>
                      <a:gd name="connsiteY4" fmla="*/ 6056 h 416996"/>
                      <a:gd name="connsiteX5" fmla="*/ 7409 w 396723"/>
                      <a:gd name="connsiteY5" fmla="*/ 6056 h 416996"/>
                      <a:gd name="connsiteX6" fmla="*/ 27126 w 396723"/>
                      <a:gd name="connsiteY6" fmla="*/ 2532 h 416996"/>
                      <a:gd name="connsiteX7" fmla="*/ 394695 w 396723"/>
                      <a:gd name="connsiteY7" fmla="*/ 390581 h 416996"/>
                      <a:gd name="connsiteX8" fmla="*/ 389457 w 396723"/>
                      <a:gd name="connsiteY8" fmla="*/ 410488 h 416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6723" h="416996">
                        <a:moveTo>
                          <a:pt x="389457" y="410488"/>
                        </a:moveTo>
                        <a:lnTo>
                          <a:pt x="389457" y="410488"/>
                        </a:lnTo>
                        <a:cubicBezTo>
                          <a:pt x="382408" y="417155"/>
                          <a:pt x="373359" y="418965"/>
                          <a:pt x="369264" y="414679"/>
                        </a:cubicBezTo>
                        <a:lnTo>
                          <a:pt x="1980" y="26440"/>
                        </a:lnTo>
                        <a:cubicBezTo>
                          <a:pt x="-2116" y="22058"/>
                          <a:pt x="360" y="12629"/>
                          <a:pt x="7409" y="6056"/>
                        </a:cubicBezTo>
                        <a:lnTo>
                          <a:pt x="7409" y="6056"/>
                        </a:lnTo>
                        <a:cubicBezTo>
                          <a:pt x="14457" y="-611"/>
                          <a:pt x="23030" y="-1754"/>
                          <a:pt x="27126" y="2532"/>
                        </a:cubicBezTo>
                        <a:lnTo>
                          <a:pt x="394695" y="390581"/>
                        </a:lnTo>
                        <a:cubicBezTo>
                          <a:pt x="398791" y="394962"/>
                          <a:pt x="396505" y="403916"/>
                          <a:pt x="389457" y="410488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id="{10153CBC-4DB5-48D6-879D-9405C312A7A3}"/>
                      </a:ext>
                    </a:extLst>
                  </p:cNvPr>
                  <p:cNvSpPr/>
                  <p:nvPr/>
                </p:nvSpPr>
                <p:spPr>
                  <a:xfrm>
                    <a:off x="5985795" y="3384898"/>
                    <a:ext cx="186308" cy="194024"/>
                  </a:xfrm>
                  <a:custGeom>
                    <a:avLst/>
                    <a:gdLst>
                      <a:gd name="connsiteX0" fmla="*/ 186309 w 186308"/>
                      <a:gd name="connsiteY0" fmla="*/ 170021 h 194024"/>
                      <a:gd name="connsiteX1" fmla="*/ 160877 w 186308"/>
                      <a:gd name="connsiteY1" fmla="*/ 194024 h 194024"/>
                      <a:gd name="connsiteX2" fmla="*/ 0 w 186308"/>
                      <a:gd name="connsiteY2" fmla="*/ 21431 h 194024"/>
                      <a:gd name="connsiteX3" fmla="*/ 22670 w 186308"/>
                      <a:gd name="connsiteY3" fmla="*/ 0 h 194024"/>
                      <a:gd name="connsiteX4" fmla="*/ 186309 w 186308"/>
                      <a:gd name="connsiteY4" fmla="*/ 170021 h 194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308" h="194024">
                        <a:moveTo>
                          <a:pt x="186309" y="170021"/>
                        </a:moveTo>
                        <a:cubicBezTo>
                          <a:pt x="183356" y="169545"/>
                          <a:pt x="160401" y="189262"/>
                          <a:pt x="160877" y="194024"/>
                        </a:cubicBezTo>
                        <a:cubicBezTo>
                          <a:pt x="100679" y="139732"/>
                          <a:pt x="46768" y="82391"/>
                          <a:pt x="0" y="21431"/>
                        </a:cubicBezTo>
                        <a:cubicBezTo>
                          <a:pt x="11144" y="16859"/>
                          <a:pt x="16859" y="11430"/>
                          <a:pt x="22670" y="0"/>
                        </a:cubicBezTo>
                        <a:cubicBezTo>
                          <a:pt x="81820" y="49149"/>
                          <a:pt x="135826" y="106585"/>
                          <a:pt x="186309" y="17002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id="{D35E17A5-A8FD-4D8C-9888-E6F22EF50491}"/>
                      </a:ext>
                    </a:extLst>
                  </p:cNvPr>
                  <p:cNvSpPr/>
                  <p:nvPr/>
                </p:nvSpPr>
                <p:spPr>
                  <a:xfrm>
                    <a:off x="5927264" y="3324350"/>
                    <a:ext cx="57602" cy="52537"/>
                  </a:xfrm>
                  <a:custGeom>
                    <a:avLst/>
                    <a:gdLst>
                      <a:gd name="connsiteX0" fmla="*/ 33290 w 57602"/>
                      <a:gd name="connsiteY0" fmla="*/ 47309 h 52537"/>
                      <a:gd name="connsiteX1" fmla="*/ 34528 w 57602"/>
                      <a:gd name="connsiteY1" fmla="*/ 40736 h 52537"/>
                      <a:gd name="connsiteX2" fmla="*/ 38243 w 57602"/>
                      <a:gd name="connsiteY2" fmla="*/ 35402 h 52537"/>
                      <a:gd name="connsiteX3" fmla="*/ 47958 w 57602"/>
                      <a:gd name="connsiteY3" fmla="*/ 34640 h 52537"/>
                      <a:gd name="connsiteX4" fmla="*/ 56912 w 57602"/>
                      <a:gd name="connsiteY4" fmla="*/ 31592 h 52537"/>
                      <a:gd name="connsiteX5" fmla="*/ 57007 w 57602"/>
                      <a:gd name="connsiteY5" fmla="*/ 25877 h 52537"/>
                      <a:gd name="connsiteX6" fmla="*/ 53578 w 57602"/>
                      <a:gd name="connsiteY6" fmla="*/ 21115 h 52537"/>
                      <a:gd name="connsiteX7" fmla="*/ 10811 w 57602"/>
                      <a:gd name="connsiteY7" fmla="*/ 160 h 52537"/>
                      <a:gd name="connsiteX8" fmla="*/ 2715 w 57602"/>
                      <a:gd name="connsiteY8" fmla="*/ 1589 h 52537"/>
                      <a:gd name="connsiteX9" fmla="*/ 48 w 57602"/>
                      <a:gd name="connsiteY9" fmla="*/ 10637 h 52537"/>
                      <a:gd name="connsiteX10" fmla="*/ 23479 w 57602"/>
                      <a:gd name="connsiteY10" fmla="*/ 50357 h 52537"/>
                      <a:gd name="connsiteX11" fmla="*/ 33290 w 57602"/>
                      <a:gd name="connsiteY11" fmla="*/ 47309 h 5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602" h="52537">
                        <a:moveTo>
                          <a:pt x="33290" y="47309"/>
                        </a:moveTo>
                        <a:cubicBezTo>
                          <a:pt x="33671" y="45118"/>
                          <a:pt x="33861" y="42927"/>
                          <a:pt x="34528" y="40736"/>
                        </a:cubicBezTo>
                        <a:cubicBezTo>
                          <a:pt x="35195" y="38641"/>
                          <a:pt x="36338" y="36545"/>
                          <a:pt x="38243" y="35402"/>
                        </a:cubicBezTo>
                        <a:cubicBezTo>
                          <a:pt x="41100" y="33688"/>
                          <a:pt x="44720" y="34355"/>
                          <a:pt x="47958" y="34640"/>
                        </a:cubicBezTo>
                        <a:cubicBezTo>
                          <a:pt x="51292" y="34926"/>
                          <a:pt x="55197" y="34450"/>
                          <a:pt x="56912" y="31592"/>
                        </a:cubicBezTo>
                        <a:cubicBezTo>
                          <a:pt x="57864" y="29878"/>
                          <a:pt x="57769" y="27687"/>
                          <a:pt x="57007" y="25877"/>
                        </a:cubicBezTo>
                        <a:cubicBezTo>
                          <a:pt x="56245" y="24068"/>
                          <a:pt x="54912" y="22544"/>
                          <a:pt x="53578" y="21115"/>
                        </a:cubicBezTo>
                        <a:cubicBezTo>
                          <a:pt x="42339" y="9399"/>
                          <a:pt x="27003" y="1779"/>
                          <a:pt x="10811" y="160"/>
                        </a:cubicBezTo>
                        <a:cubicBezTo>
                          <a:pt x="8049" y="-126"/>
                          <a:pt x="4905" y="-221"/>
                          <a:pt x="2715" y="1589"/>
                        </a:cubicBezTo>
                        <a:cubicBezTo>
                          <a:pt x="143" y="3684"/>
                          <a:pt x="-143" y="7399"/>
                          <a:pt x="48" y="10637"/>
                        </a:cubicBezTo>
                        <a:cubicBezTo>
                          <a:pt x="1000" y="27306"/>
                          <a:pt x="10335" y="40736"/>
                          <a:pt x="23479" y="50357"/>
                        </a:cubicBezTo>
                        <a:cubicBezTo>
                          <a:pt x="27861" y="53690"/>
                          <a:pt x="32337" y="53595"/>
                          <a:pt x="33290" y="4730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88" name="Graphic 41">
                  <a:extLst>
                    <a:ext uri="{FF2B5EF4-FFF2-40B4-BE49-F238E27FC236}">
                      <a16:creationId xmlns:a16="http://schemas.microsoft.com/office/drawing/2014/main" id="{EF43ADFA-54B6-4A04-89B2-CB2CFF7C7B45}"/>
                    </a:ext>
                  </a:extLst>
                </p:cNvPr>
                <p:cNvGrpSpPr/>
                <p:nvPr/>
              </p:nvGrpSpPr>
              <p:grpSpPr>
                <a:xfrm>
                  <a:off x="6066281" y="3155818"/>
                  <a:ext cx="374081" cy="647597"/>
                  <a:chOff x="6066281" y="3155818"/>
                  <a:chExt cx="374081" cy="647597"/>
                </a:xfrm>
                <a:grpFill/>
              </p:grpSpPr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id="{3449B8DC-0007-48BE-941A-701ACED601E0}"/>
                      </a:ext>
                    </a:extLst>
                  </p:cNvPr>
                  <p:cNvSpPr/>
                  <p:nvPr/>
                </p:nvSpPr>
                <p:spPr>
                  <a:xfrm>
                    <a:off x="6068064" y="3157632"/>
                    <a:ext cx="63939" cy="96393"/>
                  </a:xfrm>
                  <a:custGeom>
                    <a:avLst/>
                    <a:gdLst>
                      <a:gd name="connsiteX0" fmla="*/ 40984 w 63939"/>
                      <a:gd name="connsiteY0" fmla="*/ 96393 h 96393"/>
                      <a:gd name="connsiteX1" fmla="*/ 2789 w 63939"/>
                      <a:gd name="connsiteY1" fmla="*/ 0 h 96393"/>
                      <a:gd name="connsiteX2" fmla="*/ 63940 w 63939"/>
                      <a:gd name="connsiteY2" fmla="*/ 84296 h 96393"/>
                      <a:gd name="connsiteX3" fmla="*/ 40984 w 63939"/>
                      <a:gd name="connsiteY3" fmla="*/ 96393 h 96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939" h="96393">
                        <a:moveTo>
                          <a:pt x="40984" y="96393"/>
                        </a:moveTo>
                        <a:cubicBezTo>
                          <a:pt x="40984" y="96393"/>
                          <a:pt x="-12641" y="35909"/>
                          <a:pt x="2789" y="0"/>
                        </a:cubicBezTo>
                        <a:cubicBezTo>
                          <a:pt x="29554" y="6667"/>
                          <a:pt x="49176" y="30004"/>
                          <a:pt x="63940" y="84296"/>
                        </a:cubicBezTo>
                        <a:cubicBezTo>
                          <a:pt x="53938" y="90011"/>
                          <a:pt x="40984" y="96393"/>
                          <a:pt x="40984" y="9639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id="{5522573D-4F27-480C-A7A8-0E4418852D07}"/>
                      </a:ext>
                    </a:extLst>
                  </p:cNvPr>
                  <p:cNvSpPr/>
                  <p:nvPr/>
                </p:nvSpPr>
                <p:spPr>
                  <a:xfrm>
                    <a:off x="6199087" y="3396152"/>
                    <a:ext cx="241275" cy="407263"/>
                  </a:xfrm>
                  <a:custGeom>
                    <a:avLst/>
                    <a:gdLst>
                      <a:gd name="connsiteX0" fmla="*/ 233145 w 241275"/>
                      <a:gd name="connsiteY0" fmla="*/ 405275 h 407263"/>
                      <a:gd name="connsiteX1" fmla="*/ 233145 w 241275"/>
                      <a:gd name="connsiteY1" fmla="*/ 405275 h 407263"/>
                      <a:gd name="connsiteX2" fmla="*/ 207808 w 241275"/>
                      <a:gd name="connsiteY2" fmla="*/ 396226 h 407263"/>
                      <a:gd name="connsiteX3" fmla="*/ 2925 w 241275"/>
                      <a:gd name="connsiteY3" fmla="*/ 29514 h 407263"/>
                      <a:gd name="connsiteX4" fmla="*/ 8355 w 241275"/>
                      <a:gd name="connsiteY4" fmla="*/ 1986 h 407263"/>
                      <a:gd name="connsiteX5" fmla="*/ 8355 w 241275"/>
                      <a:gd name="connsiteY5" fmla="*/ 1986 h 407263"/>
                      <a:gd name="connsiteX6" fmla="*/ 33596 w 241275"/>
                      <a:gd name="connsiteY6" fmla="*/ 11130 h 407263"/>
                      <a:gd name="connsiteX7" fmla="*/ 238193 w 241275"/>
                      <a:gd name="connsiteY7" fmla="*/ 378986 h 407263"/>
                      <a:gd name="connsiteX8" fmla="*/ 233145 w 241275"/>
                      <a:gd name="connsiteY8" fmla="*/ 405275 h 407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1275" h="407263">
                        <a:moveTo>
                          <a:pt x="233145" y="405275"/>
                        </a:moveTo>
                        <a:lnTo>
                          <a:pt x="233145" y="405275"/>
                        </a:lnTo>
                        <a:cubicBezTo>
                          <a:pt x="224763" y="410037"/>
                          <a:pt x="213428" y="405942"/>
                          <a:pt x="207808" y="396226"/>
                        </a:cubicBezTo>
                        <a:lnTo>
                          <a:pt x="2925" y="29514"/>
                        </a:lnTo>
                        <a:cubicBezTo>
                          <a:pt x="-2599" y="19703"/>
                          <a:pt x="-27" y="6749"/>
                          <a:pt x="8355" y="1986"/>
                        </a:cubicBezTo>
                        <a:lnTo>
                          <a:pt x="8355" y="1986"/>
                        </a:lnTo>
                        <a:cubicBezTo>
                          <a:pt x="16737" y="-2776"/>
                          <a:pt x="28071" y="1320"/>
                          <a:pt x="33596" y="11130"/>
                        </a:cubicBezTo>
                        <a:lnTo>
                          <a:pt x="238193" y="378986"/>
                        </a:lnTo>
                        <a:cubicBezTo>
                          <a:pt x="243813" y="388797"/>
                          <a:pt x="241527" y="400512"/>
                          <a:pt x="233145" y="40527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id="{0D3B73F9-1332-49E0-AC71-F4C30538E149}"/>
                      </a:ext>
                    </a:extLst>
                  </p:cNvPr>
                  <p:cNvSpPr/>
                  <p:nvPr/>
                </p:nvSpPr>
                <p:spPr>
                  <a:xfrm>
                    <a:off x="6100857" y="3227926"/>
                    <a:ext cx="134207" cy="201739"/>
                  </a:xfrm>
                  <a:custGeom>
                    <a:avLst/>
                    <a:gdLst>
                      <a:gd name="connsiteX0" fmla="*/ 134207 w 134207"/>
                      <a:gd name="connsiteY0" fmla="*/ 184499 h 201739"/>
                      <a:gd name="connsiteX1" fmla="*/ 103727 w 134207"/>
                      <a:gd name="connsiteY1" fmla="*/ 201740 h 201739"/>
                      <a:gd name="connsiteX2" fmla="*/ 0 w 134207"/>
                      <a:gd name="connsiteY2" fmla="*/ 15430 h 201739"/>
                      <a:gd name="connsiteX3" fmla="*/ 27146 w 134207"/>
                      <a:gd name="connsiteY3" fmla="*/ 0 h 201739"/>
                      <a:gd name="connsiteX4" fmla="*/ 134207 w 134207"/>
                      <a:gd name="connsiteY4" fmla="*/ 184499 h 201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07" h="201739">
                        <a:moveTo>
                          <a:pt x="134207" y="184499"/>
                        </a:moveTo>
                        <a:cubicBezTo>
                          <a:pt x="131540" y="183547"/>
                          <a:pt x="104584" y="197263"/>
                          <a:pt x="103727" y="201740"/>
                        </a:cubicBezTo>
                        <a:cubicBezTo>
                          <a:pt x="62103" y="141446"/>
                          <a:pt x="27146" y="79439"/>
                          <a:pt x="0" y="15430"/>
                        </a:cubicBezTo>
                        <a:cubicBezTo>
                          <a:pt x="11716" y="13335"/>
                          <a:pt x="18574" y="9430"/>
                          <a:pt x="27146" y="0"/>
                        </a:cubicBezTo>
                        <a:cubicBezTo>
                          <a:pt x="69151" y="55531"/>
                          <a:pt x="104203" y="117634"/>
                          <a:pt x="134207" y="18449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id="{30A7536D-79E5-4018-841F-9D957C564B54}"/>
                      </a:ext>
                    </a:extLst>
                  </p:cNvPr>
                  <p:cNvSpPr/>
                  <p:nvPr/>
                </p:nvSpPr>
                <p:spPr>
                  <a:xfrm>
                    <a:off x="6066281" y="3155818"/>
                    <a:ext cx="44777" cy="55354"/>
                  </a:xfrm>
                  <a:custGeom>
                    <a:avLst/>
                    <a:gdLst>
                      <a:gd name="connsiteX0" fmla="*/ 286 w 44777"/>
                      <a:gd name="connsiteY0" fmla="*/ 8101 h 55354"/>
                      <a:gd name="connsiteX1" fmla="*/ 4572 w 44777"/>
                      <a:gd name="connsiteY1" fmla="*/ 195 h 55354"/>
                      <a:gd name="connsiteX2" fmla="*/ 9430 w 44777"/>
                      <a:gd name="connsiteY2" fmla="*/ 766 h 55354"/>
                      <a:gd name="connsiteX3" fmla="*/ 37433 w 44777"/>
                      <a:gd name="connsiteY3" fmla="*/ 16578 h 55354"/>
                      <a:gd name="connsiteX4" fmla="*/ 44101 w 44777"/>
                      <a:gd name="connsiteY4" fmla="*/ 24674 h 55354"/>
                      <a:gd name="connsiteX5" fmla="*/ 42291 w 44777"/>
                      <a:gd name="connsiteY5" fmla="*/ 34485 h 55354"/>
                      <a:gd name="connsiteX6" fmla="*/ 31718 w 44777"/>
                      <a:gd name="connsiteY6" fmla="*/ 36104 h 55354"/>
                      <a:gd name="connsiteX7" fmla="*/ 21527 w 44777"/>
                      <a:gd name="connsiteY7" fmla="*/ 38962 h 55354"/>
                      <a:gd name="connsiteX8" fmla="*/ 20193 w 44777"/>
                      <a:gd name="connsiteY8" fmla="*/ 47439 h 55354"/>
                      <a:gd name="connsiteX9" fmla="*/ 16669 w 44777"/>
                      <a:gd name="connsiteY9" fmla="*/ 54868 h 55354"/>
                      <a:gd name="connsiteX10" fmla="*/ 5620 w 44777"/>
                      <a:gd name="connsiteY10" fmla="*/ 43724 h 55354"/>
                      <a:gd name="connsiteX11" fmla="*/ 286 w 44777"/>
                      <a:gd name="connsiteY11" fmla="*/ 21340 h 55354"/>
                      <a:gd name="connsiteX12" fmla="*/ 286 w 44777"/>
                      <a:gd name="connsiteY12" fmla="*/ 8101 h 55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4777" h="55354">
                        <a:moveTo>
                          <a:pt x="286" y="8101"/>
                        </a:moveTo>
                        <a:cubicBezTo>
                          <a:pt x="571" y="4957"/>
                          <a:pt x="1524" y="1147"/>
                          <a:pt x="4572" y="195"/>
                        </a:cubicBezTo>
                        <a:cubicBezTo>
                          <a:pt x="6191" y="-281"/>
                          <a:pt x="7906" y="195"/>
                          <a:pt x="9430" y="766"/>
                        </a:cubicBezTo>
                        <a:cubicBezTo>
                          <a:pt x="19621" y="4195"/>
                          <a:pt x="29242" y="9625"/>
                          <a:pt x="37433" y="16578"/>
                        </a:cubicBezTo>
                        <a:cubicBezTo>
                          <a:pt x="40100" y="18864"/>
                          <a:pt x="42767" y="21436"/>
                          <a:pt x="44101" y="24674"/>
                        </a:cubicBezTo>
                        <a:cubicBezTo>
                          <a:pt x="45339" y="28008"/>
                          <a:pt x="44958" y="32104"/>
                          <a:pt x="42291" y="34485"/>
                        </a:cubicBezTo>
                        <a:cubicBezTo>
                          <a:pt x="39434" y="36866"/>
                          <a:pt x="35338" y="36485"/>
                          <a:pt x="31718" y="36104"/>
                        </a:cubicBezTo>
                        <a:cubicBezTo>
                          <a:pt x="28099" y="35818"/>
                          <a:pt x="23717" y="36009"/>
                          <a:pt x="21527" y="38962"/>
                        </a:cubicBezTo>
                        <a:cubicBezTo>
                          <a:pt x="19812" y="41343"/>
                          <a:pt x="20193" y="44486"/>
                          <a:pt x="20193" y="47439"/>
                        </a:cubicBezTo>
                        <a:cubicBezTo>
                          <a:pt x="20193" y="50296"/>
                          <a:pt x="19336" y="53725"/>
                          <a:pt x="16669" y="54868"/>
                        </a:cubicBezTo>
                        <a:cubicBezTo>
                          <a:pt x="9811" y="57631"/>
                          <a:pt x="7334" y="47915"/>
                          <a:pt x="5620" y="43724"/>
                        </a:cubicBezTo>
                        <a:cubicBezTo>
                          <a:pt x="2762" y="36580"/>
                          <a:pt x="953" y="28960"/>
                          <a:pt x="286" y="21340"/>
                        </a:cubicBezTo>
                        <a:cubicBezTo>
                          <a:pt x="-95" y="16864"/>
                          <a:pt x="-95" y="12482"/>
                          <a:pt x="286" y="810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954" name="Graphic 41">
              <a:extLst>
                <a:ext uri="{FF2B5EF4-FFF2-40B4-BE49-F238E27FC236}">
                  <a16:creationId xmlns:a16="http://schemas.microsoft.com/office/drawing/2014/main" id="{AFD7389A-12A3-4DCF-A8F9-D2C604EC4446}"/>
                </a:ext>
              </a:extLst>
            </p:cNvPr>
            <p:cNvGrpSpPr/>
            <p:nvPr/>
          </p:nvGrpSpPr>
          <p:grpSpPr>
            <a:xfrm rot="974920">
              <a:off x="6096000" y="5455423"/>
              <a:ext cx="2252547" cy="2081013"/>
              <a:chOff x="5533993" y="2919380"/>
              <a:chExt cx="1124620" cy="1022571"/>
            </a:xfrm>
          </p:grpSpPr>
          <p:grpSp>
            <p:nvGrpSpPr>
              <p:cNvPr id="955" name="Graphic 41">
                <a:extLst>
                  <a:ext uri="{FF2B5EF4-FFF2-40B4-BE49-F238E27FC236}">
                    <a16:creationId xmlns:a16="http://schemas.microsoft.com/office/drawing/2014/main" id="{02615E08-688F-4770-8462-B3B8A052D6B4}"/>
                  </a:ext>
                </a:extLst>
              </p:cNvPr>
              <p:cNvGrpSpPr/>
              <p:nvPr/>
            </p:nvGrpSpPr>
            <p:grpSpPr>
              <a:xfrm>
                <a:off x="5533993" y="2919380"/>
                <a:ext cx="696150" cy="754633"/>
                <a:chOff x="5533993" y="2919380"/>
                <a:chExt cx="696150" cy="754633"/>
              </a:xfrm>
            </p:grpSpPr>
            <p:sp>
              <p:nvSpPr>
                <p:cNvPr id="972" name="Freeform: Shape 971">
                  <a:extLst>
                    <a:ext uri="{FF2B5EF4-FFF2-40B4-BE49-F238E27FC236}">
                      <a16:creationId xmlns:a16="http://schemas.microsoft.com/office/drawing/2014/main" id="{9F030E97-A0D3-40C6-A5DF-DF736F3F2839}"/>
                    </a:ext>
                  </a:extLst>
                </p:cNvPr>
                <p:cNvSpPr/>
                <p:nvPr/>
              </p:nvSpPr>
              <p:spPr>
                <a:xfrm>
                  <a:off x="5533993" y="2919380"/>
                  <a:ext cx="696150" cy="754633"/>
                </a:xfrm>
                <a:custGeom>
                  <a:avLst/>
                  <a:gdLst>
                    <a:gd name="connsiteX0" fmla="*/ 682022 w 696150"/>
                    <a:gd name="connsiteY0" fmla="*/ 249206 h 754633"/>
                    <a:gd name="connsiteX1" fmla="*/ 293973 w 696150"/>
                    <a:gd name="connsiteY1" fmla="*/ 730885 h 754633"/>
                    <a:gd name="connsiteX2" fmla="*/ 204343 w 696150"/>
                    <a:gd name="connsiteY2" fmla="*/ 740505 h 754633"/>
                    <a:gd name="connsiteX3" fmla="*/ 23749 w 696150"/>
                    <a:gd name="connsiteY3" fmla="*/ 594963 h 754633"/>
                    <a:gd name="connsiteX4" fmla="*/ 14129 w 696150"/>
                    <a:gd name="connsiteY4" fmla="*/ 505333 h 754633"/>
                    <a:gd name="connsiteX5" fmla="*/ 402177 w 696150"/>
                    <a:gd name="connsiteY5" fmla="*/ 23749 h 754633"/>
                    <a:gd name="connsiteX6" fmla="*/ 491807 w 696150"/>
                    <a:gd name="connsiteY6" fmla="*/ 14129 h 754633"/>
                    <a:gd name="connsiteX7" fmla="*/ 672401 w 696150"/>
                    <a:gd name="connsiteY7" fmla="*/ 159671 h 754633"/>
                    <a:gd name="connsiteX8" fmla="*/ 682022 w 696150"/>
                    <a:gd name="connsiteY8" fmla="*/ 249206 h 754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96150" h="754633">
                      <a:moveTo>
                        <a:pt x="682022" y="249206"/>
                      </a:moveTo>
                      <a:lnTo>
                        <a:pt x="293973" y="730885"/>
                      </a:lnTo>
                      <a:cubicBezTo>
                        <a:pt x="271875" y="758317"/>
                        <a:pt x="231775" y="762603"/>
                        <a:pt x="204343" y="740505"/>
                      </a:cubicBezTo>
                      <a:lnTo>
                        <a:pt x="23749" y="594963"/>
                      </a:lnTo>
                      <a:cubicBezTo>
                        <a:pt x="-3683" y="572865"/>
                        <a:pt x="-7969" y="532765"/>
                        <a:pt x="14129" y="505333"/>
                      </a:cubicBezTo>
                      <a:lnTo>
                        <a:pt x="402177" y="23749"/>
                      </a:lnTo>
                      <a:cubicBezTo>
                        <a:pt x="424275" y="-3683"/>
                        <a:pt x="464375" y="-7969"/>
                        <a:pt x="491807" y="14129"/>
                      </a:cubicBezTo>
                      <a:lnTo>
                        <a:pt x="672401" y="159671"/>
                      </a:lnTo>
                      <a:cubicBezTo>
                        <a:pt x="699833" y="181673"/>
                        <a:pt x="704120" y="221869"/>
                        <a:pt x="682022" y="249206"/>
                      </a:cubicBezTo>
                      <a:close/>
                    </a:path>
                  </a:pathLst>
                </a:custGeom>
                <a:solidFill>
                  <a:srgbClr val="DC755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973" name="Freeform: Shape 972">
                  <a:extLst>
                    <a:ext uri="{FF2B5EF4-FFF2-40B4-BE49-F238E27FC236}">
                      <a16:creationId xmlns:a16="http://schemas.microsoft.com/office/drawing/2014/main" id="{5E1C7D5F-2ED7-4E14-8062-C4851C37BA12}"/>
                    </a:ext>
                  </a:extLst>
                </p:cNvPr>
                <p:cNvSpPr/>
                <p:nvPr/>
              </p:nvSpPr>
              <p:spPr>
                <a:xfrm>
                  <a:off x="5575777" y="3374263"/>
                  <a:ext cx="148221" cy="148238"/>
                </a:xfrm>
                <a:custGeom>
                  <a:avLst/>
                  <a:gdLst>
                    <a:gd name="connsiteX0" fmla="*/ 131793 w 148221"/>
                    <a:gd name="connsiteY0" fmla="*/ 120649 h 148238"/>
                    <a:gd name="connsiteX1" fmla="*/ 27590 w 148221"/>
                    <a:gd name="connsiteY1" fmla="*/ 131889 h 148238"/>
                    <a:gd name="connsiteX2" fmla="*/ 16350 w 148221"/>
                    <a:gd name="connsiteY2" fmla="*/ 27590 h 148238"/>
                    <a:gd name="connsiteX3" fmla="*/ 120649 w 148221"/>
                    <a:gd name="connsiteY3" fmla="*/ 16350 h 148238"/>
                    <a:gd name="connsiteX4" fmla="*/ 131793 w 14822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21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463" y="41973"/>
                        <a:pt x="157511" y="88740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74" name="Freeform: Shape 973">
                  <a:extLst>
                    <a:ext uri="{FF2B5EF4-FFF2-40B4-BE49-F238E27FC236}">
                      <a16:creationId xmlns:a16="http://schemas.microsoft.com/office/drawing/2014/main" id="{39779904-99D5-4300-9402-D654C4C1102D}"/>
                    </a:ext>
                  </a:extLst>
                </p:cNvPr>
                <p:cNvSpPr/>
                <p:nvPr/>
              </p:nvSpPr>
              <p:spPr>
                <a:xfrm>
                  <a:off x="5685409" y="3238151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E9D2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75" name="Freeform: Shape 974">
                  <a:extLst>
                    <a:ext uri="{FF2B5EF4-FFF2-40B4-BE49-F238E27FC236}">
                      <a16:creationId xmlns:a16="http://schemas.microsoft.com/office/drawing/2014/main" id="{6403C747-B9EA-47DF-81BC-284CA672DCD3}"/>
                    </a:ext>
                  </a:extLst>
                </p:cNvPr>
                <p:cNvSpPr/>
                <p:nvPr/>
              </p:nvSpPr>
              <p:spPr>
                <a:xfrm>
                  <a:off x="5798947" y="3097181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171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solidFill>
                  <a:srgbClr val="FFFF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76" name="Freeform: Shape 975">
                  <a:extLst>
                    <a:ext uri="{FF2B5EF4-FFF2-40B4-BE49-F238E27FC236}">
                      <a16:creationId xmlns:a16="http://schemas.microsoft.com/office/drawing/2014/main" id="{A2F4DD1A-AABC-4855-8346-7018478ACD06}"/>
                    </a:ext>
                  </a:extLst>
                </p:cNvPr>
                <p:cNvSpPr/>
                <p:nvPr/>
              </p:nvSpPr>
              <p:spPr>
                <a:xfrm>
                  <a:off x="5914390" y="2953829"/>
                  <a:ext cx="148301" cy="148268"/>
                </a:xfrm>
                <a:custGeom>
                  <a:avLst/>
                  <a:gdLst>
                    <a:gd name="connsiteX0" fmla="*/ 131889 w 148301"/>
                    <a:gd name="connsiteY0" fmla="*/ 120649 h 148268"/>
                    <a:gd name="connsiteX1" fmla="*/ 27590 w 148301"/>
                    <a:gd name="connsiteY1" fmla="*/ 131889 h 148268"/>
                    <a:gd name="connsiteX2" fmla="*/ 16350 w 148301"/>
                    <a:gd name="connsiteY2" fmla="*/ 27590 h 148268"/>
                    <a:gd name="connsiteX3" fmla="*/ 120554 w 148301"/>
                    <a:gd name="connsiteY3" fmla="*/ 16350 h 148268"/>
                    <a:gd name="connsiteX4" fmla="*/ 131889 w 148301"/>
                    <a:gd name="connsiteY4" fmla="*/ 120649 h 14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301" h="148268">
                      <a:moveTo>
                        <a:pt x="131889" y="120649"/>
                      </a:moveTo>
                      <a:cubicBezTo>
                        <a:pt x="106266" y="152558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558" y="42068"/>
                        <a:pt x="157606" y="88836"/>
                        <a:pt x="131889" y="120649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77" name="Freeform: Shape 976">
                  <a:extLst>
                    <a:ext uri="{FF2B5EF4-FFF2-40B4-BE49-F238E27FC236}">
                      <a16:creationId xmlns:a16="http://schemas.microsoft.com/office/drawing/2014/main" id="{95D78318-B7B1-4342-962A-8194DB93DC95}"/>
                    </a:ext>
                  </a:extLst>
                </p:cNvPr>
                <p:cNvSpPr/>
                <p:nvPr/>
              </p:nvSpPr>
              <p:spPr>
                <a:xfrm>
                  <a:off x="5703316" y="3476942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78" name="Freeform: Shape 977">
                  <a:extLst>
                    <a:ext uri="{FF2B5EF4-FFF2-40B4-BE49-F238E27FC236}">
                      <a16:creationId xmlns:a16="http://schemas.microsoft.com/office/drawing/2014/main" id="{541857B6-549D-4D2A-BA59-E9B2A075C064}"/>
                    </a:ext>
                  </a:extLst>
                </p:cNvPr>
                <p:cNvSpPr/>
                <p:nvPr/>
              </p:nvSpPr>
              <p:spPr>
                <a:xfrm>
                  <a:off x="5812949" y="3341021"/>
                  <a:ext cx="148151" cy="148143"/>
                </a:xfrm>
                <a:custGeom>
                  <a:avLst/>
                  <a:gdLst>
                    <a:gd name="connsiteX0" fmla="*/ 131793 w 148151"/>
                    <a:gd name="connsiteY0" fmla="*/ 120554 h 148143"/>
                    <a:gd name="connsiteX1" fmla="*/ 27590 w 148151"/>
                    <a:gd name="connsiteY1" fmla="*/ 131793 h 148143"/>
                    <a:gd name="connsiteX2" fmla="*/ 16350 w 148151"/>
                    <a:gd name="connsiteY2" fmla="*/ 27590 h 148143"/>
                    <a:gd name="connsiteX3" fmla="*/ 120649 w 148151"/>
                    <a:gd name="connsiteY3" fmla="*/ 16350 h 148143"/>
                    <a:gd name="connsiteX4" fmla="*/ 131793 w 148151"/>
                    <a:gd name="connsiteY4" fmla="*/ 120554 h 14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51" h="148143">
                      <a:moveTo>
                        <a:pt x="131793" y="120554"/>
                      </a:moveTo>
                      <a:cubicBezTo>
                        <a:pt x="106171" y="152367"/>
                        <a:pt x="59403" y="157416"/>
                        <a:pt x="27590" y="131793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367" y="41973"/>
                        <a:pt x="157416" y="88740"/>
                        <a:pt x="131793" y="120554"/>
                      </a:cubicBezTo>
                      <a:close/>
                    </a:path>
                  </a:pathLst>
                </a:custGeom>
                <a:solidFill>
                  <a:srgbClr val="F3929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979" name="Freeform: Shape 978">
                  <a:extLst>
                    <a:ext uri="{FF2B5EF4-FFF2-40B4-BE49-F238E27FC236}">
                      <a16:creationId xmlns:a16="http://schemas.microsoft.com/office/drawing/2014/main" id="{95E4FF8B-20F8-4A4D-835D-15E5243C154B}"/>
                    </a:ext>
                  </a:extLst>
                </p:cNvPr>
                <p:cNvSpPr/>
                <p:nvPr/>
              </p:nvSpPr>
              <p:spPr>
                <a:xfrm>
                  <a:off x="5926487" y="3199955"/>
                  <a:ext cx="148173" cy="148238"/>
                </a:xfrm>
                <a:custGeom>
                  <a:avLst/>
                  <a:gdLst>
                    <a:gd name="connsiteX0" fmla="*/ 131793 w 148173"/>
                    <a:gd name="connsiteY0" fmla="*/ 120649 h 148238"/>
                    <a:gd name="connsiteX1" fmla="*/ 27590 w 148173"/>
                    <a:gd name="connsiteY1" fmla="*/ 131889 h 148238"/>
                    <a:gd name="connsiteX2" fmla="*/ 16350 w 148173"/>
                    <a:gd name="connsiteY2" fmla="*/ 27590 h 148238"/>
                    <a:gd name="connsiteX3" fmla="*/ 120554 w 148173"/>
                    <a:gd name="connsiteY3" fmla="*/ 16350 h 148238"/>
                    <a:gd name="connsiteX4" fmla="*/ 131793 w 14817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7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416" y="88836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80" name="Freeform: Shape 979">
                  <a:extLst>
                    <a:ext uri="{FF2B5EF4-FFF2-40B4-BE49-F238E27FC236}">
                      <a16:creationId xmlns:a16="http://schemas.microsoft.com/office/drawing/2014/main" id="{9D8AA3B5-77DA-49A4-A8B2-AD660EF071CE}"/>
                    </a:ext>
                  </a:extLst>
                </p:cNvPr>
                <p:cNvSpPr/>
                <p:nvPr/>
              </p:nvSpPr>
              <p:spPr>
                <a:xfrm>
                  <a:off x="6041930" y="3056604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266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1973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solidFill>
                  <a:srgbClr val="E9D2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81" name="Freeform: Shape 980">
                  <a:extLst>
                    <a:ext uri="{FF2B5EF4-FFF2-40B4-BE49-F238E27FC236}">
                      <a16:creationId xmlns:a16="http://schemas.microsoft.com/office/drawing/2014/main" id="{B0431DE3-DB59-4EDA-814C-AFD8F9487E1F}"/>
                    </a:ext>
                  </a:extLst>
                </p:cNvPr>
                <p:cNvSpPr/>
                <p:nvPr/>
              </p:nvSpPr>
              <p:spPr>
                <a:xfrm>
                  <a:off x="5856900" y="3273694"/>
                  <a:ext cx="71947" cy="60759"/>
                </a:xfrm>
                <a:custGeom>
                  <a:avLst/>
                  <a:gdLst>
                    <a:gd name="connsiteX0" fmla="*/ 40027 w 71947"/>
                    <a:gd name="connsiteY0" fmla="*/ 51959 h 60759"/>
                    <a:gd name="connsiteX1" fmla="*/ 51266 w 71947"/>
                    <a:gd name="connsiteY1" fmla="*/ 58150 h 60759"/>
                    <a:gd name="connsiteX2" fmla="*/ 63649 w 71947"/>
                    <a:gd name="connsiteY2" fmla="*/ 60532 h 60759"/>
                    <a:gd name="connsiteX3" fmla="*/ 71935 w 71947"/>
                    <a:gd name="connsiteY3" fmla="*/ 52054 h 60759"/>
                    <a:gd name="connsiteX4" fmla="*/ 64411 w 71947"/>
                    <a:gd name="connsiteY4" fmla="*/ 38624 h 60759"/>
                    <a:gd name="connsiteX5" fmla="*/ 57267 w 71947"/>
                    <a:gd name="connsiteY5" fmla="*/ 16907 h 60759"/>
                    <a:gd name="connsiteX6" fmla="*/ 43170 w 71947"/>
                    <a:gd name="connsiteY6" fmla="*/ 238 h 60759"/>
                    <a:gd name="connsiteX7" fmla="*/ 23358 w 71947"/>
                    <a:gd name="connsiteY7" fmla="*/ 9382 h 60759"/>
                    <a:gd name="connsiteX8" fmla="*/ 8594 w 71947"/>
                    <a:gd name="connsiteY8" fmla="*/ 25480 h 60759"/>
                    <a:gd name="connsiteX9" fmla="*/ 403 w 71947"/>
                    <a:gd name="connsiteY9" fmla="*/ 39767 h 60759"/>
                    <a:gd name="connsiteX10" fmla="*/ 3165 w 71947"/>
                    <a:gd name="connsiteY10" fmla="*/ 52435 h 60759"/>
                    <a:gd name="connsiteX11" fmla="*/ 13452 w 71947"/>
                    <a:gd name="connsiteY11" fmla="*/ 51102 h 60759"/>
                    <a:gd name="connsiteX12" fmla="*/ 40027 w 71947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1947" h="60759">
                      <a:moveTo>
                        <a:pt x="40027" y="51959"/>
                      </a:moveTo>
                      <a:cubicBezTo>
                        <a:pt x="43932" y="53769"/>
                        <a:pt x="47456" y="56245"/>
                        <a:pt x="51266" y="58150"/>
                      </a:cubicBezTo>
                      <a:cubicBezTo>
                        <a:pt x="55076" y="60055"/>
                        <a:pt x="59458" y="61294"/>
                        <a:pt x="63649" y="60532"/>
                      </a:cubicBezTo>
                      <a:cubicBezTo>
                        <a:pt x="67840" y="59674"/>
                        <a:pt x="71745" y="56245"/>
                        <a:pt x="71935" y="52054"/>
                      </a:cubicBezTo>
                      <a:cubicBezTo>
                        <a:pt x="72221" y="46816"/>
                        <a:pt x="67459" y="42910"/>
                        <a:pt x="64411" y="38624"/>
                      </a:cubicBezTo>
                      <a:cubicBezTo>
                        <a:pt x="60029" y="32338"/>
                        <a:pt x="59267" y="24337"/>
                        <a:pt x="57267" y="16907"/>
                      </a:cubicBezTo>
                      <a:cubicBezTo>
                        <a:pt x="55171" y="9478"/>
                        <a:pt x="50695" y="1762"/>
                        <a:pt x="43170" y="238"/>
                      </a:cubicBezTo>
                      <a:cubicBezTo>
                        <a:pt x="35740" y="-1190"/>
                        <a:pt x="28787" y="4048"/>
                        <a:pt x="23358" y="9382"/>
                      </a:cubicBezTo>
                      <a:cubicBezTo>
                        <a:pt x="18119" y="14431"/>
                        <a:pt x="13166" y="19765"/>
                        <a:pt x="8594" y="25480"/>
                      </a:cubicBezTo>
                      <a:cubicBezTo>
                        <a:pt x="5070" y="29766"/>
                        <a:pt x="1641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1929" y="47959"/>
                        <a:pt x="31740" y="48149"/>
                        <a:pt x="40027" y="51959"/>
                      </a:cubicBezTo>
                      <a:close/>
                    </a:path>
                  </a:pathLst>
                </a:custGeom>
                <a:solidFill>
                  <a:srgbClr val="444FAE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82" name="Freeform: Shape 981">
                  <a:extLst>
                    <a:ext uri="{FF2B5EF4-FFF2-40B4-BE49-F238E27FC236}">
                      <a16:creationId xmlns:a16="http://schemas.microsoft.com/office/drawing/2014/main" id="{B2AD9456-15E2-4ACA-B2DA-C33CC8477159}"/>
                    </a:ext>
                  </a:extLst>
                </p:cNvPr>
                <p:cNvSpPr/>
                <p:nvPr/>
              </p:nvSpPr>
              <p:spPr>
                <a:xfrm>
                  <a:off x="5856996" y="3271693"/>
                  <a:ext cx="72042" cy="60759"/>
                </a:xfrm>
                <a:custGeom>
                  <a:avLst/>
                  <a:gdLst>
                    <a:gd name="connsiteX0" fmla="*/ 40122 w 72042"/>
                    <a:gd name="connsiteY0" fmla="*/ 51959 h 60759"/>
                    <a:gd name="connsiteX1" fmla="*/ 51361 w 72042"/>
                    <a:gd name="connsiteY1" fmla="*/ 58150 h 60759"/>
                    <a:gd name="connsiteX2" fmla="*/ 63744 w 72042"/>
                    <a:gd name="connsiteY2" fmla="*/ 60532 h 60759"/>
                    <a:gd name="connsiteX3" fmla="*/ 72031 w 72042"/>
                    <a:gd name="connsiteY3" fmla="*/ 52054 h 60759"/>
                    <a:gd name="connsiteX4" fmla="*/ 64506 w 72042"/>
                    <a:gd name="connsiteY4" fmla="*/ 38624 h 60759"/>
                    <a:gd name="connsiteX5" fmla="*/ 57362 w 72042"/>
                    <a:gd name="connsiteY5" fmla="*/ 16907 h 60759"/>
                    <a:gd name="connsiteX6" fmla="*/ 43265 w 72042"/>
                    <a:gd name="connsiteY6" fmla="*/ 238 h 60759"/>
                    <a:gd name="connsiteX7" fmla="*/ 23358 w 72042"/>
                    <a:gd name="connsiteY7" fmla="*/ 9382 h 60759"/>
                    <a:gd name="connsiteX8" fmla="*/ 8499 w 72042"/>
                    <a:gd name="connsiteY8" fmla="*/ 25480 h 60759"/>
                    <a:gd name="connsiteX9" fmla="*/ 403 w 72042"/>
                    <a:gd name="connsiteY9" fmla="*/ 39767 h 60759"/>
                    <a:gd name="connsiteX10" fmla="*/ 3165 w 72042"/>
                    <a:gd name="connsiteY10" fmla="*/ 52435 h 60759"/>
                    <a:gd name="connsiteX11" fmla="*/ 13452 w 72042"/>
                    <a:gd name="connsiteY11" fmla="*/ 51102 h 60759"/>
                    <a:gd name="connsiteX12" fmla="*/ 40122 w 72042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2042" h="60759">
                      <a:moveTo>
                        <a:pt x="40122" y="51959"/>
                      </a:moveTo>
                      <a:cubicBezTo>
                        <a:pt x="44027" y="53769"/>
                        <a:pt x="47551" y="56245"/>
                        <a:pt x="51361" y="58150"/>
                      </a:cubicBezTo>
                      <a:cubicBezTo>
                        <a:pt x="55171" y="60055"/>
                        <a:pt x="59553" y="61294"/>
                        <a:pt x="63744" y="60532"/>
                      </a:cubicBezTo>
                      <a:cubicBezTo>
                        <a:pt x="67935" y="59674"/>
                        <a:pt x="71840" y="56245"/>
                        <a:pt x="72031" y="52054"/>
                      </a:cubicBezTo>
                      <a:cubicBezTo>
                        <a:pt x="72316" y="46816"/>
                        <a:pt x="67554" y="42910"/>
                        <a:pt x="64506" y="38624"/>
                      </a:cubicBezTo>
                      <a:cubicBezTo>
                        <a:pt x="60124" y="32338"/>
                        <a:pt x="59362" y="24337"/>
                        <a:pt x="57362" y="16907"/>
                      </a:cubicBezTo>
                      <a:cubicBezTo>
                        <a:pt x="55267" y="9478"/>
                        <a:pt x="50790" y="1667"/>
                        <a:pt x="43265" y="238"/>
                      </a:cubicBezTo>
                      <a:cubicBezTo>
                        <a:pt x="35836" y="-1190"/>
                        <a:pt x="28882" y="4048"/>
                        <a:pt x="23358" y="9382"/>
                      </a:cubicBezTo>
                      <a:cubicBezTo>
                        <a:pt x="18119" y="14431"/>
                        <a:pt x="13166" y="19860"/>
                        <a:pt x="8499" y="25480"/>
                      </a:cubicBezTo>
                      <a:cubicBezTo>
                        <a:pt x="4975" y="29766"/>
                        <a:pt x="1546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2024" y="47959"/>
                        <a:pt x="31835" y="48149"/>
                        <a:pt x="40122" y="51959"/>
                      </a:cubicBezTo>
                      <a:close/>
                    </a:path>
                  </a:pathLst>
                </a:custGeom>
                <a:solidFill>
                  <a:srgbClr val="F3929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83" name="Freeform: Shape 982">
                  <a:extLst>
                    <a:ext uri="{FF2B5EF4-FFF2-40B4-BE49-F238E27FC236}">
                      <a16:creationId xmlns:a16="http://schemas.microsoft.com/office/drawing/2014/main" id="{2C134368-1970-45B3-B18E-CB0346E91FC4}"/>
                    </a:ext>
                  </a:extLst>
                </p:cNvPr>
                <p:cNvSpPr/>
                <p:nvPr/>
              </p:nvSpPr>
              <p:spPr>
                <a:xfrm>
                  <a:off x="5878042" y="3275485"/>
                  <a:ext cx="38411" cy="34927"/>
                </a:xfrm>
                <a:custGeom>
                  <a:avLst/>
                  <a:gdLst>
                    <a:gd name="connsiteX0" fmla="*/ 10408 w 38411"/>
                    <a:gd name="connsiteY0" fmla="*/ 2447 h 34927"/>
                    <a:gd name="connsiteX1" fmla="*/ 18123 w 38411"/>
                    <a:gd name="connsiteY1" fmla="*/ 66 h 34927"/>
                    <a:gd name="connsiteX2" fmla="*/ 24791 w 38411"/>
                    <a:gd name="connsiteY2" fmla="*/ 5305 h 34927"/>
                    <a:gd name="connsiteX3" fmla="*/ 29458 w 38411"/>
                    <a:gd name="connsiteY3" fmla="*/ 21402 h 34927"/>
                    <a:gd name="connsiteX4" fmla="*/ 38411 w 38411"/>
                    <a:gd name="connsiteY4" fmla="*/ 34927 h 34927"/>
                    <a:gd name="connsiteX5" fmla="*/ 25076 w 38411"/>
                    <a:gd name="connsiteY5" fmla="*/ 27879 h 34927"/>
                    <a:gd name="connsiteX6" fmla="*/ 20028 w 38411"/>
                    <a:gd name="connsiteY6" fmla="*/ 19592 h 34927"/>
                    <a:gd name="connsiteX7" fmla="*/ 13170 w 38411"/>
                    <a:gd name="connsiteY7" fmla="*/ 13115 h 34927"/>
                    <a:gd name="connsiteX8" fmla="*/ 6217 w 38411"/>
                    <a:gd name="connsiteY8" fmla="*/ 12925 h 34927"/>
                    <a:gd name="connsiteX9" fmla="*/ 407 w 38411"/>
                    <a:gd name="connsiteY9" fmla="*/ 13591 h 34927"/>
                    <a:gd name="connsiteX10" fmla="*/ 10408 w 38411"/>
                    <a:gd name="connsiteY10" fmla="*/ 2447 h 34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411" h="34927">
                      <a:moveTo>
                        <a:pt x="10408" y="2447"/>
                      </a:moveTo>
                      <a:cubicBezTo>
                        <a:pt x="12694" y="1018"/>
                        <a:pt x="15456" y="-315"/>
                        <a:pt x="18123" y="66"/>
                      </a:cubicBezTo>
                      <a:cubicBezTo>
                        <a:pt x="21076" y="542"/>
                        <a:pt x="23362" y="2828"/>
                        <a:pt x="24791" y="5305"/>
                      </a:cubicBezTo>
                      <a:cubicBezTo>
                        <a:pt x="27648" y="10162"/>
                        <a:pt x="28124" y="15973"/>
                        <a:pt x="29458" y="21402"/>
                      </a:cubicBezTo>
                      <a:cubicBezTo>
                        <a:pt x="30696" y="26831"/>
                        <a:pt x="33268" y="32546"/>
                        <a:pt x="38411" y="34927"/>
                      </a:cubicBezTo>
                      <a:cubicBezTo>
                        <a:pt x="33268" y="34546"/>
                        <a:pt x="28315" y="31879"/>
                        <a:pt x="25076" y="27879"/>
                      </a:cubicBezTo>
                      <a:cubicBezTo>
                        <a:pt x="23076" y="25307"/>
                        <a:pt x="21743" y="22354"/>
                        <a:pt x="20028" y="19592"/>
                      </a:cubicBezTo>
                      <a:cubicBezTo>
                        <a:pt x="18409" y="16830"/>
                        <a:pt x="16123" y="14258"/>
                        <a:pt x="13170" y="13115"/>
                      </a:cubicBezTo>
                      <a:cubicBezTo>
                        <a:pt x="10979" y="12258"/>
                        <a:pt x="8503" y="12353"/>
                        <a:pt x="6217" y="12925"/>
                      </a:cubicBezTo>
                      <a:cubicBezTo>
                        <a:pt x="4598" y="13306"/>
                        <a:pt x="1740" y="15401"/>
                        <a:pt x="407" y="13591"/>
                      </a:cubicBezTo>
                      <a:cubicBezTo>
                        <a:pt x="-2165" y="10448"/>
                        <a:pt x="8217" y="3781"/>
                        <a:pt x="10408" y="2447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956" name="Graphic 41">
                <a:extLst>
                  <a:ext uri="{FF2B5EF4-FFF2-40B4-BE49-F238E27FC236}">
                    <a16:creationId xmlns:a16="http://schemas.microsoft.com/office/drawing/2014/main" id="{F7EE3E84-B0B8-43C7-A049-ABC2682DBDD7}"/>
                  </a:ext>
                </a:extLst>
              </p:cNvPr>
              <p:cNvGrpSpPr/>
              <p:nvPr/>
            </p:nvGrpSpPr>
            <p:grpSpPr>
              <a:xfrm>
                <a:off x="5927264" y="3155818"/>
                <a:ext cx="731349" cy="786133"/>
                <a:chOff x="5927264" y="3155818"/>
                <a:chExt cx="731349" cy="786133"/>
              </a:xfrm>
            </p:grpSpPr>
            <p:grpSp>
              <p:nvGrpSpPr>
                <p:cNvPr id="957" name="Graphic 41">
                  <a:extLst>
                    <a:ext uri="{FF2B5EF4-FFF2-40B4-BE49-F238E27FC236}">
                      <a16:creationId xmlns:a16="http://schemas.microsoft.com/office/drawing/2014/main" id="{1AABBA80-EAB1-4D0E-AAE1-4D8245954355}"/>
                    </a:ext>
                  </a:extLst>
                </p:cNvPr>
                <p:cNvGrpSpPr/>
                <p:nvPr/>
              </p:nvGrpSpPr>
              <p:grpSpPr>
                <a:xfrm>
                  <a:off x="6018094" y="3335962"/>
                  <a:ext cx="640519" cy="361519"/>
                  <a:chOff x="6018094" y="3335962"/>
                  <a:chExt cx="640519" cy="361519"/>
                </a:xfrm>
              </p:grpSpPr>
              <p:sp>
                <p:nvSpPr>
                  <p:cNvPr id="968" name="Freeform: Shape 967">
                    <a:extLst>
                      <a:ext uri="{FF2B5EF4-FFF2-40B4-BE49-F238E27FC236}">
                        <a16:creationId xmlns:a16="http://schemas.microsoft.com/office/drawing/2014/main" id="{9E888762-0A20-45AF-93C9-C56008FAA074}"/>
                      </a:ext>
                    </a:extLst>
                  </p:cNvPr>
                  <p:cNvSpPr/>
                  <p:nvPr/>
                </p:nvSpPr>
                <p:spPr>
                  <a:xfrm>
                    <a:off x="6026467" y="3340459"/>
                    <a:ext cx="96392" cy="64727"/>
                  </a:xfrm>
                  <a:custGeom>
                    <a:avLst/>
                    <a:gdLst>
                      <a:gd name="connsiteX0" fmla="*/ 83153 w 96392"/>
                      <a:gd name="connsiteY0" fmla="*/ 64728 h 64727"/>
                      <a:gd name="connsiteX1" fmla="*/ 0 w 96392"/>
                      <a:gd name="connsiteY1" fmla="*/ 2815 h 64727"/>
                      <a:gd name="connsiteX2" fmla="*/ 96393 w 96392"/>
                      <a:gd name="connsiteY2" fmla="*/ 42344 h 64727"/>
                      <a:gd name="connsiteX3" fmla="*/ 83153 w 96392"/>
                      <a:gd name="connsiteY3" fmla="*/ 64728 h 64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392" h="64727">
                        <a:moveTo>
                          <a:pt x="83153" y="64728"/>
                        </a:moveTo>
                        <a:cubicBezTo>
                          <a:pt x="83153" y="64728"/>
                          <a:pt x="5715" y="41487"/>
                          <a:pt x="0" y="2815"/>
                        </a:cubicBezTo>
                        <a:cubicBezTo>
                          <a:pt x="26194" y="-5567"/>
                          <a:pt x="55245" y="3958"/>
                          <a:pt x="96393" y="42344"/>
                        </a:cubicBezTo>
                        <a:cubicBezTo>
                          <a:pt x="90773" y="52536"/>
                          <a:pt x="83153" y="64728"/>
                          <a:pt x="83153" y="64728"/>
                        </a:cubicBezTo>
                        <a:close/>
                      </a:path>
                    </a:pathLst>
                  </a:custGeom>
                  <a:solidFill>
                    <a:srgbClr val="80261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9" name="Freeform: Shape 968">
                    <a:extLst>
                      <a:ext uri="{FF2B5EF4-FFF2-40B4-BE49-F238E27FC236}">
                        <a16:creationId xmlns:a16="http://schemas.microsoft.com/office/drawing/2014/main" id="{338A0426-3C20-4726-AE67-AE37F89AEB82}"/>
                      </a:ext>
                    </a:extLst>
                  </p:cNvPr>
                  <p:cNvSpPr/>
                  <p:nvPr/>
                </p:nvSpPr>
                <p:spPr>
                  <a:xfrm>
                    <a:off x="6265221" y="3464957"/>
                    <a:ext cx="393392" cy="232523"/>
                  </a:xfrm>
                  <a:custGeom>
                    <a:avLst/>
                    <a:gdLst>
                      <a:gd name="connsiteX0" fmla="*/ 391229 w 393392"/>
                      <a:gd name="connsiteY0" fmla="*/ 223408 h 232523"/>
                      <a:gd name="connsiteX1" fmla="*/ 367512 w 393392"/>
                      <a:gd name="connsiteY1" fmla="*/ 230361 h 232523"/>
                      <a:gd name="connsiteX2" fmla="*/ 2990 w 393392"/>
                      <a:gd name="connsiteY2" fmla="*/ 31098 h 232523"/>
                      <a:gd name="connsiteX3" fmla="*/ 3752 w 393392"/>
                      <a:gd name="connsiteY3" fmla="*/ 11000 h 232523"/>
                      <a:gd name="connsiteX4" fmla="*/ 3752 w 393392"/>
                      <a:gd name="connsiteY4" fmla="*/ 11000 h 232523"/>
                      <a:gd name="connsiteX5" fmla="*/ 19564 w 393392"/>
                      <a:gd name="connsiteY5" fmla="*/ 618 h 232523"/>
                      <a:gd name="connsiteX6" fmla="*/ 384276 w 393392"/>
                      <a:gd name="connsiteY6" fmla="*/ 199595 h 232523"/>
                      <a:gd name="connsiteX7" fmla="*/ 391229 w 393392"/>
                      <a:gd name="connsiteY7" fmla="*/ 223408 h 232523"/>
                      <a:gd name="connsiteX8" fmla="*/ 391229 w 393392"/>
                      <a:gd name="connsiteY8" fmla="*/ 223408 h 232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3392" h="232523">
                        <a:moveTo>
                          <a:pt x="391229" y="223408"/>
                        </a:moveTo>
                        <a:cubicBezTo>
                          <a:pt x="386562" y="231885"/>
                          <a:pt x="375989" y="235028"/>
                          <a:pt x="367512" y="230361"/>
                        </a:cubicBezTo>
                        <a:lnTo>
                          <a:pt x="2990" y="31098"/>
                        </a:lnTo>
                        <a:cubicBezTo>
                          <a:pt x="-1296" y="28716"/>
                          <a:pt x="-915" y="19477"/>
                          <a:pt x="3752" y="11000"/>
                        </a:cubicBezTo>
                        <a:lnTo>
                          <a:pt x="3752" y="11000"/>
                        </a:lnTo>
                        <a:cubicBezTo>
                          <a:pt x="8420" y="2523"/>
                          <a:pt x="15373" y="-1668"/>
                          <a:pt x="19564" y="618"/>
                        </a:cubicBezTo>
                        <a:lnTo>
                          <a:pt x="384276" y="199595"/>
                        </a:lnTo>
                        <a:cubicBezTo>
                          <a:pt x="392753" y="204262"/>
                          <a:pt x="395897" y="214930"/>
                          <a:pt x="391229" y="223408"/>
                        </a:cubicBezTo>
                        <a:lnTo>
                          <a:pt x="391229" y="223408"/>
                        </a:lnTo>
                        <a:close/>
                      </a:path>
                    </a:pathLst>
                  </a:custGeom>
                  <a:solidFill>
                    <a:srgbClr val="FFD7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70" name="Freeform: Shape 969">
                    <a:extLst>
                      <a:ext uri="{FF2B5EF4-FFF2-40B4-BE49-F238E27FC236}">
                        <a16:creationId xmlns:a16="http://schemas.microsoft.com/office/drawing/2014/main" id="{86838279-84CD-46CE-838A-C70586C94201}"/>
                      </a:ext>
                    </a:extLst>
                  </p:cNvPr>
                  <p:cNvSpPr/>
                  <p:nvPr/>
                </p:nvSpPr>
                <p:spPr>
                  <a:xfrm>
                    <a:off x="6097047" y="3372992"/>
                    <a:ext cx="222885" cy="142208"/>
                  </a:xfrm>
                  <a:custGeom>
                    <a:avLst/>
                    <a:gdLst>
                      <a:gd name="connsiteX0" fmla="*/ 222885 w 222885"/>
                      <a:gd name="connsiteY0" fmla="*/ 111538 h 142208"/>
                      <a:gd name="connsiteX1" fmla="*/ 206026 w 222885"/>
                      <a:gd name="connsiteY1" fmla="*/ 142208 h 142208"/>
                      <a:gd name="connsiteX2" fmla="*/ 0 w 222885"/>
                      <a:gd name="connsiteY2" fmla="*/ 27432 h 142208"/>
                      <a:gd name="connsiteX3" fmla="*/ 15049 w 222885"/>
                      <a:gd name="connsiteY3" fmla="*/ 0 h 142208"/>
                      <a:gd name="connsiteX4" fmla="*/ 222885 w 222885"/>
                      <a:gd name="connsiteY4" fmla="*/ 111538 h 142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885" h="142208">
                        <a:moveTo>
                          <a:pt x="222885" y="111538"/>
                        </a:moveTo>
                        <a:cubicBezTo>
                          <a:pt x="219932" y="112014"/>
                          <a:pt x="204121" y="137827"/>
                          <a:pt x="206026" y="142208"/>
                        </a:cubicBezTo>
                        <a:cubicBezTo>
                          <a:pt x="132112" y="109061"/>
                          <a:pt x="63151" y="71057"/>
                          <a:pt x="0" y="27432"/>
                        </a:cubicBezTo>
                        <a:cubicBezTo>
                          <a:pt x="9239" y="19717"/>
                          <a:pt x="12954" y="12764"/>
                          <a:pt x="15049" y="0"/>
                        </a:cubicBezTo>
                        <a:cubicBezTo>
                          <a:pt x="86296" y="28670"/>
                          <a:pt x="155353" y="66770"/>
                          <a:pt x="222885" y="111538"/>
                        </a:cubicBezTo>
                        <a:close/>
                      </a:path>
                    </a:pathLst>
                  </a:custGeom>
                  <a:solidFill>
                    <a:srgbClr val="288A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71" name="Freeform: Shape 970">
                    <a:extLst>
                      <a:ext uri="{FF2B5EF4-FFF2-40B4-BE49-F238E27FC236}">
                        <a16:creationId xmlns:a16="http://schemas.microsoft.com/office/drawing/2014/main" id="{161EFDDD-7F18-436B-87CF-4CCC775F8954}"/>
                      </a:ext>
                    </a:extLst>
                  </p:cNvPr>
                  <p:cNvSpPr/>
                  <p:nvPr/>
                </p:nvSpPr>
                <p:spPr>
                  <a:xfrm>
                    <a:off x="6018094" y="3335962"/>
                    <a:ext cx="62001" cy="45973"/>
                  </a:xfrm>
                  <a:custGeom>
                    <a:avLst/>
                    <a:gdLst>
                      <a:gd name="connsiteX0" fmla="*/ 44187 w 62001"/>
                      <a:gd name="connsiteY0" fmla="*/ 39316 h 45973"/>
                      <a:gd name="connsiteX1" fmla="*/ 43330 w 62001"/>
                      <a:gd name="connsiteY1" fmla="*/ 32744 h 45973"/>
                      <a:gd name="connsiteX2" fmla="*/ 45330 w 62001"/>
                      <a:gd name="connsiteY2" fmla="*/ 26553 h 45973"/>
                      <a:gd name="connsiteX3" fmla="*/ 54379 w 62001"/>
                      <a:gd name="connsiteY3" fmla="*/ 22838 h 45973"/>
                      <a:gd name="connsiteX4" fmla="*/ 61903 w 62001"/>
                      <a:gd name="connsiteY4" fmla="*/ 17218 h 45973"/>
                      <a:gd name="connsiteX5" fmla="*/ 60189 w 62001"/>
                      <a:gd name="connsiteY5" fmla="*/ 11789 h 45973"/>
                      <a:gd name="connsiteX6" fmla="*/ 55522 w 62001"/>
                      <a:gd name="connsiteY6" fmla="*/ 8265 h 45973"/>
                      <a:gd name="connsiteX7" fmla="*/ 8373 w 62001"/>
                      <a:gd name="connsiteY7" fmla="*/ 1407 h 45973"/>
                      <a:gd name="connsiteX8" fmla="*/ 1039 w 62001"/>
                      <a:gd name="connsiteY8" fmla="*/ 5312 h 45973"/>
                      <a:gd name="connsiteX9" fmla="*/ 1324 w 62001"/>
                      <a:gd name="connsiteY9" fmla="*/ 14742 h 45973"/>
                      <a:gd name="connsiteX10" fmla="*/ 35805 w 62001"/>
                      <a:gd name="connsiteY10" fmla="*/ 45317 h 45973"/>
                      <a:gd name="connsiteX11" fmla="*/ 44187 w 62001"/>
                      <a:gd name="connsiteY11" fmla="*/ 39316 h 4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001" h="45973">
                        <a:moveTo>
                          <a:pt x="44187" y="39316"/>
                        </a:moveTo>
                        <a:cubicBezTo>
                          <a:pt x="43806" y="37125"/>
                          <a:pt x="43330" y="34935"/>
                          <a:pt x="43330" y="32744"/>
                        </a:cubicBezTo>
                        <a:cubicBezTo>
                          <a:pt x="43330" y="30553"/>
                          <a:pt x="43806" y="28267"/>
                          <a:pt x="45330" y="26553"/>
                        </a:cubicBezTo>
                        <a:cubicBezTo>
                          <a:pt x="47521" y="24076"/>
                          <a:pt x="51140" y="23600"/>
                          <a:pt x="54379" y="22838"/>
                        </a:cubicBezTo>
                        <a:cubicBezTo>
                          <a:pt x="57617" y="22076"/>
                          <a:pt x="61237" y="20457"/>
                          <a:pt x="61903" y="17218"/>
                        </a:cubicBezTo>
                        <a:cubicBezTo>
                          <a:pt x="62284" y="15313"/>
                          <a:pt x="61522" y="13313"/>
                          <a:pt x="60189" y="11789"/>
                        </a:cubicBezTo>
                        <a:cubicBezTo>
                          <a:pt x="58951" y="10265"/>
                          <a:pt x="57141" y="9217"/>
                          <a:pt x="55522" y="8265"/>
                        </a:cubicBezTo>
                        <a:cubicBezTo>
                          <a:pt x="41234" y="549"/>
                          <a:pt x="24280" y="-1832"/>
                          <a:pt x="8373" y="1407"/>
                        </a:cubicBezTo>
                        <a:cubicBezTo>
                          <a:pt x="5611" y="1978"/>
                          <a:pt x="2658" y="2931"/>
                          <a:pt x="1039" y="5312"/>
                        </a:cubicBezTo>
                        <a:cubicBezTo>
                          <a:pt x="-771" y="8074"/>
                          <a:pt x="86" y="11694"/>
                          <a:pt x="1324" y="14742"/>
                        </a:cubicBezTo>
                        <a:cubicBezTo>
                          <a:pt x="7325" y="30363"/>
                          <a:pt x="20374" y="40173"/>
                          <a:pt x="35805" y="45317"/>
                        </a:cubicBezTo>
                        <a:cubicBezTo>
                          <a:pt x="40948" y="47031"/>
                          <a:pt x="45235" y="45507"/>
                          <a:pt x="44187" y="39316"/>
                        </a:cubicBezTo>
                        <a:close/>
                      </a:path>
                    </a:pathLst>
                  </a:custGeom>
                  <a:solidFill>
                    <a:srgbClr val="EDB86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58" name="Graphic 41">
                  <a:extLst>
                    <a:ext uri="{FF2B5EF4-FFF2-40B4-BE49-F238E27FC236}">
                      <a16:creationId xmlns:a16="http://schemas.microsoft.com/office/drawing/2014/main" id="{C520C006-C3D4-44FC-A948-378770BF75DE}"/>
                    </a:ext>
                  </a:extLst>
                </p:cNvPr>
                <p:cNvGrpSpPr/>
                <p:nvPr/>
              </p:nvGrpSpPr>
              <p:grpSpPr>
                <a:xfrm>
                  <a:off x="5927264" y="3324350"/>
                  <a:ext cx="588244" cy="617601"/>
                  <a:chOff x="5927264" y="3324350"/>
                  <a:chExt cx="588244" cy="617601"/>
                </a:xfrm>
              </p:grpSpPr>
              <p:sp>
                <p:nvSpPr>
                  <p:cNvPr id="964" name="Freeform: Shape 963">
                    <a:extLst>
                      <a:ext uri="{FF2B5EF4-FFF2-40B4-BE49-F238E27FC236}">
                        <a16:creationId xmlns:a16="http://schemas.microsoft.com/office/drawing/2014/main" id="{4BC28561-EAB2-43A8-8B81-9D7FE696AF14}"/>
                      </a:ext>
                    </a:extLst>
                  </p:cNvPr>
                  <p:cNvSpPr/>
                  <p:nvPr/>
                </p:nvSpPr>
                <p:spPr>
                  <a:xfrm>
                    <a:off x="5935917" y="3330320"/>
                    <a:ext cx="79977" cy="84486"/>
                  </a:xfrm>
                  <a:custGeom>
                    <a:avLst/>
                    <a:gdLst>
                      <a:gd name="connsiteX0" fmla="*/ 60546 w 79977"/>
                      <a:gd name="connsiteY0" fmla="*/ 84487 h 84486"/>
                      <a:gd name="connsiteX1" fmla="*/ 444 w 79977"/>
                      <a:gd name="connsiteY1" fmla="*/ 0 h 84486"/>
                      <a:gd name="connsiteX2" fmla="*/ 79977 w 79977"/>
                      <a:gd name="connsiteY2" fmla="*/ 67247 h 84486"/>
                      <a:gd name="connsiteX3" fmla="*/ 60546 w 79977"/>
                      <a:gd name="connsiteY3" fmla="*/ 84487 h 84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977" h="84486">
                        <a:moveTo>
                          <a:pt x="60546" y="84487"/>
                        </a:moveTo>
                        <a:cubicBezTo>
                          <a:pt x="60546" y="84487"/>
                          <a:pt x="-6033" y="38481"/>
                          <a:pt x="444" y="0"/>
                        </a:cubicBezTo>
                        <a:cubicBezTo>
                          <a:pt x="27971" y="0"/>
                          <a:pt x="52641" y="18002"/>
                          <a:pt x="79977" y="67247"/>
                        </a:cubicBezTo>
                        <a:cubicBezTo>
                          <a:pt x="71500" y="75152"/>
                          <a:pt x="60546" y="84487"/>
                          <a:pt x="60546" y="84487"/>
                        </a:cubicBezTo>
                        <a:close/>
                      </a:path>
                    </a:pathLst>
                  </a:custGeom>
                  <a:solidFill>
                    <a:srgbClr val="80261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5" name="Freeform: Shape 964">
                    <a:extLst>
                      <a:ext uri="{FF2B5EF4-FFF2-40B4-BE49-F238E27FC236}">
                        <a16:creationId xmlns:a16="http://schemas.microsoft.com/office/drawing/2014/main" id="{BEF42589-6BEF-49A5-A3AA-3A9EAF77B72E}"/>
                      </a:ext>
                    </a:extLst>
                  </p:cNvPr>
                  <p:cNvSpPr/>
                  <p:nvPr/>
                </p:nvSpPr>
                <p:spPr>
                  <a:xfrm>
                    <a:off x="6118785" y="3524955"/>
                    <a:ext cx="396723" cy="416996"/>
                  </a:xfrm>
                  <a:custGeom>
                    <a:avLst/>
                    <a:gdLst>
                      <a:gd name="connsiteX0" fmla="*/ 389457 w 396723"/>
                      <a:gd name="connsiteY0" fmla="*/ 410488 h 416996"/>
                      <a:gd name="connsiteX1" fmla="*/ 389457 w 396723"/>
                      <a:gd name="connsiteY1" fmla="*/ 410488 h 416996"/>
                      <a:gd name="connsiteX2" fmla="*/ 369264 w 396723"/>
                      <a:gd name="connsiteY2" fmla="*/ 414679 h 416996"/>
                      <a:gd name="connsiteX3" fmla="*/ 1980 w 396723"/>
                      <a:gd name="connsiteY3" fmla="*/ 26440 h 416996"/>
                      <a:gd name="connsiteX4" fmla="*/ 7409 w 396723"/>
                      <a:gd name="connsiteY4" fmla="*/ 6056 h 416996"/>
                      <a:gd name="connsiteX5" fmla="*/ 7409 w 396723"/>
                      <a:gd name="connsiteY5" fmla="*/ 6056 h 416996"/>
                      <a:gd name="connsiteX6" fmla="*/ 27126 w 396723"/>
                      <a:gd name="connsiteY6" fmla="*/ 2532 h 416996"/>
                      <a:gd name="connsiteX7" fmla="*/ 394695 w 396723"/>
                      <a:gd name="connsiteY7" fmla="*/ 390581 h 416996"/>
                      <a:gd name="connsiteX8" fmla="*/ 389457 w 396723"/>
                      <a:gd name="connsiteY8" fmla="*/ 410488 h 416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6723" h="416996">
                        <a:moveTo>
                          <a:pt x="389457" y="410488"/>
                        </a:moveTo>
                        <a:lnTo>
                          <a:pt x="389457" y="410488"/>
                        </a:lnTo>
                        <a:cubicBezTo>
                          <a:pt x="382408" y="417155"/>
                          <a:pt x="373359" y="418965"/>
                          <a:pt x="369264" y="414679"/>
                        </a:cubicBezTo>
                        <a:lnTo>
                          <a:pt x="1980" y="26440"/>
                        </a:lnTo>
                        <a:cubicBezTo>
                          <a:pt x="-2116" y="22058"/>
                          <a:pt x="360" y="12629"/>
                          <a:pt x="7409" y="6056"/>
                        </a:cubicBezTo>
                        <a:lnTo>
                          <a:pt x="7409" y="6056"/>
                        </a:lnTo>
                        <a:cubicBezTo>
                          <a:pt x="14457" y="-611"/>
                          <a:pt x="23030" y="-1754"/>
                          <a:pt x="27126" y="2532"/>
                        </a:cubicBezTo>
                        <a:lnTo>
                          <a:pt x="394695" y="390581"/>
                        </a:lnTo>
                        <a:cubicBezTo>
                          <a:pt x="398791" y="394962"/>
                          <a:pt x="396505" y="403916"/>
                          <a:pt x="389457" y="410488"/>
                        </a:cubicBezTo>
                        <a:close/>
                      </a:path>
                    </a:pathLst>
                  </a:custGeom>
                  <a:solidFill>
                    <a:srgbClr val="FFD7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6" name="Freeform: Shape 965">
                    <a:extLst>
                      <a:ext uri="{FF2B5EF4-FFF2-40B4-BE49-F238E27FC236}">
                        <a16:creationId xmlns:a16="http://schemas.microsoft.com/office/drawing/2014/main" id="{76BC6D6A-4B55-4DA8-A148-EBF139FFCECA}"/>
                      </a:ext>
                    </a:extLst>
                  </p:cNvPr>
                  <p:cNvSpPr/>
                  <p:nvPr/>
                </p:nvSpPr>
                <p:spPr>
                  <a:xfrm>
                    <a:off x="5985795" y="3384898"/>
                    <a:ext cx="186308" cy="194024"/>
                  </a:xfrm>
                  <a:custGeom>
                    <a:avLst/>
                    <a:gdLst>
                      <a:gd name="connsiteX0" fmla="*/ 186309 w 186308"/>
                      <a:gd name="connsiteY0" fmla="*/ 170021 h 194024"/>
                      <a:gd name="connsiteX1" fmla="*/ 160877 w 186308"/>
                      <a:gd name="connsiteY1" fmla="*/ 194024 h 194024"/>
                      <a:gd name="connsiteX2" fmla="*/ 0 w 186308"/>
                      <a:gd name="connsiteY2" fmla="*/ 21431 h 194024"/>
                      <a:gd name="connsiteX3" fmla="*/ 22670 w 186308"/>
                      <a:gd name="connsiteY3" fmla="*/ 0 h 194024"/>
                      <a:gd name="connsiteX4" fmla="*/ 186309 w 186308"/>
                      <a:gd name="connsiteY4" fmla="*/ 170021 h 194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308" h="194024">
                        <a:moveTo>
                          <a:pt x="186309" y="170021"/>
                        </a:moveTo>
                        <a:cubicBezTo>
                          <a:pt x="183356" y="169545"/>
                          <a:pt x="160401" y="189262"/>
                          <a:pt x="160877" y="194024"/>
                        </a:cubicBezTo>
                        <a:cubicBezTo>
                          <a:pt x="100679" y="139732"/>
                          <a:pt x="46768" y="82391"/>
                          <a:pt x="0" y="21431"/>
                        </a:cubicBezTo>
                        <a:cubicBezTo>
                          <a:pt x="11144" y="16859"/>
                          <a:pt x="16859" y="11430"/>
                          <a:pt x="22670" y="0"/>
                        </a:cubicBezTo>
                        <a:cubicBezTo>
                          <a:pt x="81820" y="49149"/>
                          <a:pt x="135826" y="106585"/>
                          <a:pt x="186309" y="170021"/>
                        </a:cubicBezTo>
                        <a:close/>
                      </a:path>
                    </a:pathLst>
                  </a:custGeom>
                  <a:solidFill>
                    <a:srgbClr val="2496B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7" name="Freeform: Shape 966">
                    <a:extLst>
                      <a:ext uri="{FF2B5EF4-FFF2-40B4-BE49-F238E27FC236}">
                        <a16:creationId xmlns:a16="http://schemas.microsoft.com/office/drawing/2014/main" id="{CABC2DB1-1DFF-4251-9C79-F4599F0A5522}"/>
                      </a:ext>
                    </a:extLst>
                  </p:cNvPr>
                  <p:cNvSpPr/>
                  <p:nvPr/>
                </p:nvSpPr>
                <p:spPr>
                  <a:xfrm>
                    <a:off x="5927264" y="3324350"/>
                    <a:ext cx="57602" cy="52537"/>
                  </a:xfrm>
                  <a:custGeom>
                    <a:avLst/>
                    <a:gdLst>
                      <a:gd name="connsiteX0" fmla="*/ 33290 w 57602"/>
                      <a:gd name="connsiteY0" fmla="*/ 47309 h 52537"/>
                      <a:gd name="connsiteX1" fmla="*/ 34528 w 57602"/>
                      <a:gd name="connsiteY1" fmla="*/ 40736 h 52537"/>
                      <a:gd name="connsiteX2" fmla="*/ 38243 w 57602"/>
                      <a:gd name="connsiteY2" fmla="*/ 35402 h 52537"/>
                      <a:gd name="connsiteX3" fmla="*/ 47958 w 57602"/>
                      <a:gd name="connsiteY3" fmla="*/ 34640 h 52537"/>
                      <a:gd name="connsiteX4" fmla="*/ 56912 w 57602"/>
                      <a:gd name="connsiteY4" fmla="*/ 31592 h 52537"/>
                      <a:gd name="connsiteX5" fmla="*/ 57007 w 57602"/>
                      <a:gd name="connsiteY5" fmla="*/ 25877 h 52537"/>
                      <a:gd name="connsiteX6" fmla="*/ 53578 w 57602"/>
                      <a:gd name="connsiteY6" fmla="*/ 21115 h 52537"/>
                      <a:gd name="connsiteX7" fmla="*/ 10811 w 57602"/>
                      <a:gd name="connsiteY7" fmla="*/ 160 h 52537"/>
                      <a:gd name="connsiteX8" fmla="*/ 2715 w 57602"/>
                      <a:gd name="connsiteY8" fmla="*/ 1589 h 52537"/>
                      <a:gd name="connsiteX9" fmla="*/ 48 w 57602"/>
                      <a:gd name="connsiteY9" fmla="*/ 10637 h 52537"/>
                      <a:gd name="connsiteX10" fmla="*/ 23479 w 57602"/>
                      <a:gd name="connsiteY10" fmla="*/ 50357 h 52537"/>
                      <a:gd name="connsiteX11" fmla="*/ 33290 w 57602"/>
                      <a:gd name="connsiteY11" fmla="*/ 47309 h 5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602" h="52537">
                        <a:moveTo>
                          <a:pt x="33290" y="47309"/>
                        </a:moveTo>
                        <a:cubicBezTo>
                          <a:pt x="33671" y="45118"/>
                          <a:pt x="33861" y="42927"/>
                          <a:pt x="34528" y="40736"/>
                        </a:cubicBezTo>
                        <a:cubicBezTo>
                          <a:pt x="35195" y="38641"/>
                          <a:pt x="36338" y="36545"/>
                          <a:pt x="38243" y="35402"/>
                        </a:cubicBezTo>
                        <a:cubicBezTo>
                          <a:pt x="41100" y="33688"/>
                          <a:pt x="44720" y="34355"/>
                          <a:pt x="47958" y="34640"/>
                        </a:cubicBezTo>
                        <a:cubicBezTo>
                          <a:pt x="51292" y="34926"/>
                          <a:pt x="55197" y="34450"/>
                          <a:pt x="56912" y="31592"/>
                        </a:cubicBezTo>
                        <a:cubicBezTo>
                          <a:pt x="57864" y="29878"/>
                          <a:pt x="57769" y="27687"/>
                          <a:pt x="57007" y="25877"/>
                        </a:cubicBezTo>
                        <a:cubicBezTo>
                          <a:pt x="56245" y="24068"/>
                          <a:pt x="54912" y="22544"/>
                          <a:pt x="53578" y="21115"/>
                        </a:cubicBezTo>
                        <a:cubicBezTo>
                          <a:pt x="42339" y="9399"/>
                          <a:pt x="27003" y="1779"/>
                          <a:pt x="10811" y="160"/>
                        </a:cubicBezTo>
                        <a:cubicBezTo>
                          <a:pt x="8049" y="-126"/>
                          <a:pt x="4905" y="-221"/>
                          <a:pt x="2715" y="1589"/>
                        </a:cubicBezTo>
                        <a:cubicBezTo>
                          <a:pt x="143" y="3684"/>
                          <a:pt x="-143" y="7399"/>
                          <a:pt x="48" y="10637"/>
                        </a:cubicBezTo>
                        <a:cubicBezTo>
                          <a:pt x="1000" y="27306"/>
                          <a:pt x="10335" y="40736"/>
                          <a:pt x="23479" y="50357"/>
                        </a:cubicBezTo>
                        <a:cubicBezTo>
                          <a:pt x="27861" y="53690"/>
                          <a:pt x="32337" y="53595"/>
                          <a:pt x="33290" y="47309"/>
                        </a:cubicBezTo>
                        <a:close/>
                      </a:path>
                    </a:pathLst>
                  </a:custGeom>
                  <a:solidFill>
                    <a:srgbClr val="F3929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59" name="Graphic 41">
                  <a:extLst>
                    <a:ext uri="{FF2B5EF4-FFF2-40B4-BE49-F238E27FC236}">
                      <a16:creationId xmlns:a16="http://schemas.microsoft.com/office/drawing/2014/main" id="{AC5E633B-65FC-4E4B-A7D2-911BB1E54833}"/>
                    </a:ext>
                  </a:extLst>
                </p:cNvPr>
                <p:cNvGrpSpPr/>
                <p:nvPr/>
              </p:nvGrpSpPr>
              <p:grpSpPr>
                <a:xfrm>
                  <a:off x="6066281" y="3155818"/>
                  <a:ext cx="374081" cy="647597"/>
                  <a:chOff x="6066281" y="3155818"/>
                  <a:chExt cx="374081" cy="647597"/>
                </a:xfrm>
              </p:grpSpPr>
              <p:sp>
                <p:nvSpPr>
                  <p:cNvPr id="960" name="Freeform: Shape 959">
                    <a:extLst>
                      <a:ext uri="{FF2B5EF4-FFF2-40B4-BE49-F238E27FC236}">
                        <a16:creationId xmlns:a16="http://schemas.microsoft.com/office/drawing/2014/main" id="{D445BE67-FC74-4842-BDC6-634BEDF12A56}"/>
                      </a:ext>
                    </a:extLst>
                  </p:cNvPr>
                  <p:cNvSpPr/>
                  <p:nvPr/>
                </p:nvSpPr>
                <p:spPr>
                  <a:xfrm>
                    <a:off x="6068064" y="3157632"/>
                    <a:ext cx="63939" cy="96393"/>
                  </a:xfrm>
                  <a:custGeom>
                    <a:avLst/>
                    <a:gdLst>
                      <a:gd name="connsiteX0" fmla="*/ 40984 w 63939"/>
                      <a:gd name="connsiteY0" fmla="*/ 96393 h 96393"/>
                      <a:gd name="connsiteX1" fmla="*/ 2789 w 63939"/>
                      <a:gd name="connsiteY1" fmla="*/ 0 h 96393"/>
                      <a:gd name="connsiteX2" fmla="*/ 63940 w 63939"/>
                      <a:gd name="connsiteY2" fmla="*/ 84296 h 96393"/>
                      <a:gd name="connsiteX3" fmla="*/ 40984 w 63939"/>
                      <a:gd name="connsiteY3" fmla="*/ 96393 h 96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939" h="96393">
                        <a:moveTo>
                          <a:pt x="40984" y="96393"/>
                        </a:moveTo>
                        <a:cubicBezTo>
                          <a:pt x="40984" y="96393"/>
                          <a:pt x="-12641" y="35909"/>
                          <a:pt x="2789" y="0"/>
                        </a:cubicBezTo>
                        <a:cubicBezTo>
                          <a:pt x="29554" y="6667"/>
                          <a:pt x="49176" y="30004"/>
                          <a:pt x="63940" y="84296"/>
                        </a:cubicBezTo>
                        <a:cubicBezTo>
                          <a:pt x="53938" y="90011"/>
                          <a:pt x="40984" y="96393"/>
                          <a:pt x="40984" y="96393"/>
                        </a:cubicBezTo>
                        <a:close/>
                      </a:path>
                    </a:pathLst>
                  </a:custGeom>
                  <a:solidFill>
                    <a:srgbClr val="80261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1" name="Freeform: Shape 960">
                    <a:extLst>
                      <a:ext uri="{FF2B5EF4-FFF2-40B4-BE49-F238E27FC236}">
                        <a16:creationId xmlns:a16="http://schemas.microsoft.com/office/drawing/2014/main" id="{77B5EF6E-E103-4D92-9FA8-2285A72216B0}"/>
                      </a:ext>
                    </a:extLst>
                  </p:cNvPr>
                  <p:cNvSpPr/>
                  <p:nvPr/>
                </p:nvSpPr>
                <p:spPr>
                  <a:xfrm>
                    <a:off x="6199087" y="3396152"/>
                    <a:ext cx="241275" cy="407263"/>
                  </a:xfrm>
                  <a:custGeom>
                    <a:avLst/>
                    <a:gdLst>
                      <a:gd name="connsiteX0" fmla="*/ 233145 w 241275"/>
                      <a:gd name="connsiteY0" fmla="*/ 405275 h 407263"/>
                      <a:gd name="connsiteX1" fmla="*/ 233145 w 241275"/>
                      <a:gd name="connsiteY1" fmla="*/ 405275 h 407263"/>
                      <a:gd name="connsiteX2" fmla="*/ 207808 w 241275"/>
                      <a:gd name="connsiteY2" fmla="*/ 396226 h 407263"/>
                      <a:gd name="connsiteX3" fmla="*/ 2925 w 241275"/>
                      <a:gd name="connsiteY3" fmla="*/ 29514 h 407263"/>
                      <a:gd name="connsiteX4" fmla="*/ 8355 w 241275"/>
                      <a:gd name="connsiteY4" fmla="*/ 1986 h 407263"/>
                      <a:gd name="connsiteX5" fmla="*/ 8355 w 241275"/>
                      <a:gd name="connsiteY5" fmla="*/ 1986 h 407263"/>
                      <a:gd name="connsiteX6" fmla="*/ 33596 w 241275"/>
                      <a:gd name="connsiteY6" fmla="*/ 11130 h 407263"/>
                      <a:gd name="connsiteX7" fmla="*/ 238193 w 241275"/>
                      <a:gd name="connsiteY7" fmla="*/ 378986 h 407263"/>
                      <a:gd name="connsiteX8" fmla="*/ 233145 w 241275"/>
                      <a:gd name="connsiteY8" fmla="*/ 405275 h 407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1275" h="407263">
                        <a:moveTo>
                          <a:pt x="233145" y="405275"/>
                        </a:moveTo>
                        <a:lnTo>
                          <a:pt x="233145" y="405275"/>
                        </a:lnTo>
                        <a:cubicBezTo>
                          <a:pt x="224763" y="410037"/>
                          <a:pt x="213428" y="405942"/>
                          <a:pt x="207808" y="396226"/>
                        </a:cubicBezTo>
                        <a:lnTo>
                          <a:pt x="2925" y="29514"/>
                        </a:lnTo>
                        <a:cubicBezTo>
                          <a:pt x="-2599" y="19703"/>
                          <a:pt x="-27" y="6749"/>
                          <a:pt x="8355" y="1986"/>
                        </a:cubicBezTo>
                        <a:lnTo>
                          <a:pt x="8355" y="1986"/>
                        </a:lnTo>
                        <a:cubicBezTo>
                          <a:pt x="16737" y="-2776"/>
                          <a:pt x="28071" y="1320"/>
                          <a:pt x="33596" y="11130"/>
                        </a:cubicBezTo>
                        <a:lnTo>
                          <a:pt x="238193" y="378986"/>
                        </a:lnTo>
                        <a:cubicBezTo>
                          <a:pt x="243813" y="388797"/>
                          <a:pt x="241527" y="400512"/>
                          <a:pt x="233145" y="405275"/>
                        </a:cubicBezTo>
                        <a:close/>
                      </a:path>
                    </a:pathLst>
                  </a:custGeom>
                  <a:solidFill>
                    <a:srgbClr val="FFD7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2" name="Freeform: Shape 961">
                    <a:extLst>
                      <a:ext uri="{FF2B5EF4-FFF2-40B4-BE49-F238E27FC236}">
                        <a16:creationId xmlns:a16="http://schemas.microsoft.com/office/drawing/2014/main" id="{A5156948-2A92-46EA-8AAF-B532B2E65037}"/>
                      </a:ext>
                    </a:extLst>
                  </p:cNvPr>
                  <p:cNvSpPr/>
                  <p:nvPr/>
                </p:nvSpPr>
                <p:spPr>
                  <a:xfrm>
                    <a:off x="6100857" y="3227926"/>
                    <a:ext cx="134207" cy="201739"/>
                  </a:xfrm>
                  <a:custGeom>
                    <a:avLst/>
                    <a:gdLst>
                      <a:gd name="connsiteX0" fmla="*/ 134207 w 134207"/>
                      <a:gd name="connsiteY0" fmla="*/ 184499 h 201739"/>
                      <a:gd name="connsiteX1" fmla="*/ 103727 w 134207"/>
                      <a:gd name="connsiteY1" fmla="*/ 201740 h 201739"/>
                      <a:gd name="connsiteX2" fmla="*/ 0 w 134207"/>
                      <a:gd name="connsiteY2" fmla="*/ 15430 h 201739"/>
                      <a:gd name="connsiteX3" fmla="*/ 27146 w 134207"/>
                      <a:gd name="connsiteY3" fmla="*/ 0 h 201739"/>
                      <a:gd name="connsiteX4" fmla="*/ 134207 w 134207"/>
                      <a:gd name="connsiteY4" fmla="*/ 184499 h 201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07" h="201739">
                        <a:moveTo>
                          <a:pt x="134207" y="184499"/>
                        </a:moveTo>
                        <a:cubicBezTo>
                          <a:pt x="131540" y="183547"/>
                          <a:pt x="104584" y="197263"/>
                          <a:pt x="103727" y="201740"/>
                        </a:cubicBezTo>
                        <a:cubicBezTo>
                          <a:pt x="62103" y="141446"/>
                          <a:pt x="27146" y="79439"/>
                          <a:pt x="0" y="15430"/>
                        </a:cubicBezTo>
                        <a:cubicBezTo>
                          <a:pt x="11716" y="13335"/>
                          <a:pt x="18574" y="9430"/>
                          <a:pt x="27146" y="0"/>
                        </a:cubicBezTo>
                        <a:cubicBezTo>
                          <a:pt x="69151" y="55531"/>
                          <a:pt x="104203" y="117634"/>
                          <a:pt x="134207" y="184499"/>
                        </a:cubicBezTo>
                        <a:close/>
                      </a:path>
                    </a:pathLst>
                  </a:custGeom>
                  <a:solidFill>
                    <a:srgbClr val="DC487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3" name="Freeform: Shape 962">
                    <a:extLst>
                      <a:ext uri="{FF2B5EF4-FFF2-40B4-BE49-F238E27FC236}">
                        <a16:creationId xmlns:a16="http://schemas.microsoft.com/office/drawing/2014/main" id="{645CE2A4-7547-4470-84AE-2E1863E1EEA4}"/>
                      </a:ext>
                    </a:extLst>
                  </p:cNvPr>
                  <p:cNvSpPr/>
                  <p:nvPr/>
                </p:nvSpPr>
                <p:spPr>
                  <a:xfrm>
                    <a:off x="6066281" y="3155818"/>
                    <a:ext cx="44777" cy="55354"/>
                  </a:xfrm>
                  <a:custGeom>
                    <a:avLst/>
                    <a:gdLst>
                      <a:gd name="connsiteX0" fmla="*/ 286 w 44777"/>
                      <a:gd name="connsiteY0" fmla="*/ 8101 h 55354"/>
                      <a:gd name="connsiteX1" fmla="*/ 4572 w 44777"/>
                      <a:gd name="connsiteY1" fmla="*/ 195 h 55354"/>
                      <a:gd name="connsiteX2" fmla="*/ 9430 w 44777"/>
                      <a:gd name="connsiteY2" fmla="*/ 766 h 55354"/>
                      <a:gd name="connsiteX3" fmla="*/ 37433 w 44777"/>
                      <a:gd name="connsiteY3" fmla="*/ 16578 h 55354"/>
                      <a:gd name="connsiteX4" fmla="*/ 44101 w 44777"/>
                      <a:gd name="connsiteY4" fmla="*/ 24674 h 55354"/>
                      <a:gd name="connsiteX5" fmla="*/ 42291 w 44777"/>
                      <a:gd name="connsiteY5" fmla="*/ 34485 h 55354"/>
                      <a:gd name="connsiteX6" fmla="*/ 31718 w 44777"/>
                      <a:gd name="connsiteY6" fmla="*/ 36104 h 55354"/>
                      <a:gd name="connsiteX7" fmla="*/ 21527 w 44777"/>
                      <a:gd name="connsiteY7" fmla="*/ 38962 h 55354"/>
                      <a:gd name="connsiteX8" fmla="*/ 20193 w 44777"/>
                      <a:gd name="connsiteY8" fmla="*/ 47439 h 55354"/>
                      <a:gd name="connsiteX9" fmla="*/ 16669 w 44777"/>
                      <a:gd name="connsiteY9" fmla="*/ 54868 h 55354"/>
                      <a:gd name="connsiteX10" fmla="*/ 5620 w 44777"/>
                      <a:gd name="connsiteY10" fmla="*/ 43724 h 55354"/>
                      <a:gd name="connsiteX11" fmla="*/ 286 w 44777"/>
                      <a:gd name="connsiteY11" fmla="*/ 21340 h 55354"/>
                      <a:gd name="connsiteX12" fmla="*/ 286 w 44777"/>
                      <a:gd name="connsiteY12" fmla="*/ 8101 h 55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4777" h="55354">
                        <a:moveTo>
                          <a:pt x="286" y="8101"/>
                        </a:moveTo>
                        <a:cubicBezTo>
                          <a:pt x="571" y="4957"/>
                          <a:pt x="1524" y="1147"/>
                          <a:pt x="4572" y="195"/>
                        </a:cubicBezTo>
                        <a:cubicBezTo>
                          <a:pt x="6191" y="-281"/>
                          <a:pt x="7906" y="195"/>
                          <a:pt x="9430" y="766"/>
                        </a:cubicBezTo>
                        <a:cubicBezTo>
                          <a:pt x="19621" y="4195"/>
                          <a:pt x="29242" y="9625"/>
                          <a:pt x="37433" y="16578"/>
                        </a:cubicBezTo>
                        <a:cubicBezTo>
                          <a:pt x="40100" y="18864"/>
                          <a:pt x="42767" y="21436"/>
                          <a:pt x="44101" y="24674"/>
                        </a:cubicBezTo>
                        <a:cubicBezTo>
                          <a:pt x="45339" y="28008"/>
                          <a:pt x="44958" y="32104"/>
                          <a:pt x="42291" y="34485"/>
                        </a:cubicBezTo>
                        <a:cubicBezTo>
                          <a:pt x="39434" y="36866"/>
                          <a:pt x="35338" y="36485"/>
                          <a:pt x="31718" y="36104"/>
                        </a:cubicBezTo>
                        <a:cubicBezTo>
                          <a:pt x="28099" y="35818"/>
                          <a:pt x="23717" y="36009"/>
                          <a:pt x="21527" y="38962"/>
                        </a:cubicBezTo>
                        <a:cubicBezTo>
                          <a:pt x="19812" y="41343"/>
                          <a:pt x="20193" y="44486"/>
                          <a:pt x="20193" y="47439"/>
                        </a:cubicBezTo>
                        <a:cubicBezTo>
                          <a:pt x="20193" y="50296"/>
                          <a:pt x="19336" y="53725"/>
                          <a:pt x="16669" y="54868"/>
                        </a:cubicBezTo>
                        <a:cubicBezTo>
                          <a:pt x="9811" y="57631"/>
                          <a:pt x="7334" y="47915"/>
                          <a:pt x="5620" y="43724"/>
                        </a:cubicBezTo>
                        <a:cubicBezTo>
                          <a:pt x="2762" y="36580"/>
                          <a:pt x="953" y="28960"/>
                          <a:pt x="286" y="21340"/>
                        </a:cubicBezTo>
                        <a:cubicBezTo>
                          <a:pt x="-95" y="16864"/>
                          <a:pt x="-95" y="12482"/>
                          <a:pt x="286" y="8101"/>
                        </a:cubicBezTo>
                        <a:close/>
                      </a:path>
                    </a:pathLst>
                  </a:custGeom>
                  <a:solidFill>
                    <a:srgbClr val="E9D2A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grpSp>
        <p:nvGrpSpPr>
          <p:cNvPr id="1024" name="Graphic 11709">
            <a:extLst>
              <a:ext uri="{FF2B5EF4-FFF2-40B4-BE49-F238E27FC236}">
                <a16:creationId xmlns:a16="http://schemas.microsoft.com/office/drawing/2014/main" id="{CA4D5C12-095E-4B13-BA74-E267D823155E}"/>
              </a:ext>
            </a:extLst>
          </p:cNvPr>
          <p:cNvGrpSpPr/>
          <p:nvPr/>
        </p:nvGrpSpPr>
        <p:grpSpPr>
          <a:xfrm rot="20400997">
            <a:off x="11107543" y="842563"/>
            <a:ext cx="2168913" cy="789557"/>
            <a:chOff x="5634037" y="3243322"/>
            <a:chExt cx="924539" cy="371700"/>
          </a:xfrm>
        </p:grpSpPr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C33CDB12-B78C-48F4-AE0A-EB4967E1DAFD}"/>
                </a:ext>
              </a:extLst>
            </p:cNvPr>
            <p:cNvSpPr/>
            <p:nvPr/>
          </p:nvSpPr>
          <p:spPr>
            <a:xfrm>
              <a:off x="5634037" y="3243322"/>
              <a:ext cx="924444" cy="371700"/>
            </a:xfrm>
            <a:custGeom>
              <a:avLst/>
              <a:gdLst>
                <a:gd name="connsiteX0" fmla="*/ 125159 w 924444"/>
                <a:gd name="connsiteY0" fmla="*/ 244923 h 371700"/>
                <a:gd name="connsiteX1" fmla="*/ 853726 w 924444"/>
                <a:gd name="connsiteY1" fmla="*/ 2131 h 371700"/>
                <a:gd name="connsiteX2" fmla="*/ 906399 w 924444"/>
                <a:gd name="connsiteY2" fmla="*/ 28420 h 371700"/>
                <a:gd name="connsiteX3" fmla="*/ 922306 w 924444"/>
                <a:gd name="connsiteY3" fmla="*/ 76235 h 371700"/>
                <a:gd name="connsiteX4" fmla="*/ 895922 w 924444"/>
                <a:gd name="connsiteY4" fmla="*/ 128813 h 371700"/>
                <a:gd name="connsiteX5" fmla="*/ 167450 w 924444"/>
                <a:gd name="connsiteY5" fmla="*/ 371701 h 371700"/>
                <a:gd name="connsiteX6" fmla="*/ 81058 w 924444"/>
                <a:gd name="connsiteY6" fmla="*/ 364176 h 371700"/>
                <a:gd name="connsiteX7" fmla="*/ 0 w 924444"/>
                <a:gd name="connsiteY7" fmla="*/ 357127 h 371700"/>
                <a:gd name="connsiteX8" fmla="*/ 60579 w 924444"/>
                <a:gd name="connsiteY8" fmla="*/ 302835 h 371700"/>
                <a:gd name="connsiteX9" fmla="*/ 125159 w 924444"/>
                <a:gd name="connsiteY9" fmla="*/ 244923 h 37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4444" h="371700">
                  <a:moveTo>
                    <a:pt x="125159" y="244923"/>
                  </a:moveTo>
                  <a:lnTo>
                    <a:pt x="853726" y="2131"/>
                  </a:lnTo>
                  <a:cubicBezTo>
                    <a:pt x="875538" y="-5108"/>
                    <a:pt x="899160" y="6703"/>
                    <a:pt x="906399" y="28420"/>
                  </a:cubicBezTo>
                  <a:lnTo>
                    <a:pt x="922306" y="76235"/>
                  </a:lnTo>
                  <a:cubicBezTo>
                    <a:pt x="929545" y="98047"/>
                    <a:pt x="917829" y="121574"/>
                    <a:pt x="895922" y="128813"/>
                  </a:cubicBezTo>
                  <a:lnTo>
                    <a:pt x="167450" y="371701"/>
                  </a:lnTo>
                  <a:lnTo>
                    <a:pt x="81058" y="364176"/>
                  </a:lnTo>
                  <a:lnTo>
                    <a:pt x="0" y="357127"/>
                  </a:lnTo>
                  <a:lnTo>
                    <a:pt x="60579" y="302835"/>
                  </a:lnTo>
                  <a:lnTo>
                    <a:pt x="125159" y="244923"/>
                  </a:lnTo>
                  <a:close/>
                </a:path>
              </a:pathLst>
            </a:custGeom>
            <a:solidFill>
              <a:srgbClr val="009F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id="{D956BE52-95C2-4A97-917D-11A0DDC73EFA}"/>
                </a:ext>
              </a:extLst>
            </p:cNvPr>
            <p:cNvSpPr/>
            <p:nvPr/>
          </p:nvSpPr>
          <p:spPr>
            <a:xfrm>
              <a:off x="5780340" y="3295649"/>
              <a:ext cx="778140" cy="319373"/>
            </a:xfrm>
            <a:custGeom>
              <a:avLst/>
              <a:gdLst>
                <a:gd name="connsiteX0" fmla="*/ 0 w 778140"/>
                <a:gd name="connsiteY0" fmla="*/ 255937 h 319373"/>
                <a:gd name="connsiteX1" fmla="*/ 768001 w 778140"/>
                <a:gd name="connsiteY1" fmla="*/ 0 h 319373"/>
                <a:gd name="connsiteX2" fmla="*/ 776002 w 778140"/>
                <a:gd name="connsiteY2" fmla="*/ 23908 h 319373"/>
                <a:gd name="connsiteX3" fmla="*/ 749618 w 778140"/>
                <a:gd name="connsiteY3" fmla="*/ 76486 h 319373"/>
                <a:gd name="connsiteX4" fmla="*/ 21146 w 778140"/>
                <a:gd name="connsiteY4" fmla="*/ 319373 h 319373"/>
                <a:gd name="connsiteX5" fmla="*/ 0 w 778140"/>
                <a:gd name="connsiteY5" fmla="*/ 255937 h 31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8140" h="319373">
                  <a:moveTo>
                    <a:pt x="0" y="255937"/>
                  </a:moveTo>
                  <a:lnTo>
                    <a:pt x="768001" y="0"/>
                  </a:lnTo>
                  <a:lnTo>
                    <a:pt x="776002" y="23908"/>
                  </a:lnTo>
                  <a:cubicBezTo>
                    <a:pt x="783241" y="45720"/>
                    <a:pt x="771525" y="69247"/>
                    <a:pt x="749618" y="76486"/>
                  </a:cubicBezTo>
                  <a:lnTo>
                    <a:pt x="21146" y="319373"/>
                  </a:lnTo>
                  <a:lnTo>
                    <a:pt x="0" y="255937"/>
                  </a:lnTo>
                  <a:close/>
                </a:path>
              </a:pathLst>
            </a:custGeom>
            <a:solidFill>
              <a:srgbClr val="0071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3251BB57-33D4-4554-A01B-C50E8275DCEF}"/>
                </a:ext>
              </a:extLst>
            </p:cNvPr>
            <p:cNvSpPr/>
            <p:nvPr/>
          </p:nvSpPr>
          <p:spPr>
            <a:xfrm>
              <a:off x="5634037" y="3488244"/>
              <a:ext cx="167449" cy="126777"/>
            </a:xfrm>
            <a:custGeom>
              <a:avLst/>
              <a:gdLst>
                <a:gd name="connsiteX0" fmla="*/ 125159 w 167449"/>
                <a:gd name="connsiteY0" fmla="*/ 0 h 126777"/>
                <a:gd name="connsiteX1" fmla="*/ 167450 w 167449"/>
                <a:gd name="connsiteY1" fmla="*/ 126778 h 126777"/>
                <a:gd name="connsiteX2" fmla="*/ 81058 w 167449"/>
                <a:gd name="connsiteY2" fmla="*/ 119253 h 126777"/>
                <a:gd name="connsiteX3" fmla="*/ 0 w 167449"/>
                <a:gd name="connsiteY3" fmla="*/ 112205 h 126777"/>
                <a:gd name="connsiteX4" fmla="*/ 60579 w 167449"/>
                <a:gd name="connsiteY4" fmla="*/ 57912 h 12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49" h="126777">
                  <a:moveTo>
                    <a:pt x="125159" y="0"/>
                  </a:moveTo>
                  <a:lnTo>
                    <a:pt x="167450" y="126778"/>
                  </a:lnTo>
                  <a:lnTo>
                    <a:pt x="81058" y="119253"/>
                  </a:lnTo>
                  <a:lnTo>
                    <a:pt x="0" y="112205"/>
                  </a:lnTo>
                  <a:lnTo>
                    <a:pt x="60579" y="57912"/>
                  </a:lnTo>
                  <a:close/>
                </a:path>
              </a:pathLst>
            </a:custGeom>
            <a:solidFill>
              <a:srgbClr val="FFE2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4310B990-2495-4602-A62B-41DD5431A2FB}"/>
                </a:ext>
              </a:extLst>
            </p:cNvPr>
            <p:cNvSpPr/>
            <p:nvPr/>
          </p:nvSpPr>
          <p:spPr>
            <a:xfrm>
              <a:off x="5634037" y="3546156"/>
              <a:ext cx="81057" cy="61341"/>
            </a:xfrm>
            <a:custGeom>
              <a:avLst/>
              <a:gdLst>
                <a:gd name="connsiteX0" fmla="*/ 60579 w 81057"/>
                <a:gd name="connsiteY0" fmla="*/ 0 h 61341"/>
                <a:gd name="connsiteX1" fmla="*/ 81058 w 81057"/>
                <a:gd name="connsiteY1" fmla="*/ 61341 h 61341"/>
                <a:gd name="connsiteX2" fmla="*/ 0 w 81057"/>
                <a:gd name="connsiteY2" fmla="*/ 54293 h 6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57" h="61341">
                  <a:moveTo>
                    <a:pt x="60579" y="0"/>
                  </a:moveTo>
                  <a:lnTo>
                    <a:pt x="81058" y="61341"/>
                  </a:lnTo>
                  <a:lnTo>
                    <a:pt x="0" y="54293"/>
                  </a:lnTo>
                  <a:close/>
                </a:path>
              </a:pathLst>
            </a:custGeom>
            <a:solidFill>
              <a:srgbClr val="3D40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61003A45-AF3D-4674-A84D-7A816332CCC0}"/>
                </a:ext>
              </a:extLst>
            </p:cNvPr>
            <p:cNvSpPr/>
            <p:nvPr/>
          </p:nvSpPr>
          <p:spPr>
            <a:xfrm>
              <a:off x="6413086" y="3243322"/>
              <a:ext cx="145394" cy="153673"/>
            </a:xfrm>
            <a:custGeom>
              <a:avLst/>
              <a:gdLst>
                <a:gd name="connsiteX0" fmla="*/ 0 w 145394"/>
                <a:gd name="connsiteY0" fmla="*/ 26991 h 153673"/>
                <a:gd name="connsiteX1" fmla="*/ 74676 w 145394"/>
                <a:gd name="connsiteY1" fmla="*/ 2131 h 153673"/>
                <a:gd name="connsiteX2" fmla="*/ 127349 w 145394"/>
                <a:gd name="connsiteY2" fmla="*/ 28420 h 153673"/>
                <a:gd name="connsiteX3" fmla="*/ 143256 w 145394"/>
                <a:gd name="connsiteY3" fmla="*/ 76235 h 153673"/>
                <a:gd name="connsiteX4" fmla="*/ 116872 w 145394"/>
                <a:gd name="connsiteY4" fmla="*/ 128813 h 153673"/>
                <a:gd name="connsiteX5" fmla="*/ 42196 w 145394"/>
                <a:gd name="connsiteY5" fmla="*/ 153673 h 153673"/>
                <a:gd name="connsiteX6" fmla="*/ 0 w 145394"/>
                <a:gd name="connsiteY6" fmla="*/ 26991 h 15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394" h="153673">
                  <a:moveTo>
                    <a:pt x="0" y="26991"/>
                  </a:moveTo>
                  <a:lnTo>
                    <a:pt x="74676" y="2131"/>
                  </a:lnTo>
                  <a:cubicBezTo>
                    <a:pt x="96488" y="-5108"/>
                    <a:pt x="120110" y="6703"/>
                    <a:pt x="127349" y="28420"/>
                  </a:cubicBezTo>
                  <a:lnTo>
                    <a:pt x="143256" y="76235"/>
                  </a:lnTo>
                  <a:cubicBezTo>
                    <a:pt x="150495" y="98047"/>
                    <a:pt x="138779" y="121574"/>
                    <a:pt x="116872" y="128813"/>
                  </a:cubicBezTo>
                  <a:lnTo>
                    <a:pt x="42196" y="153673"/>
                  </a:lnTo>
                  <a:lnTo>
                    <a:pt x="0" y="26991"/>
                  </a:ln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57661532-41B4-4BFE-B696-0ED0DC4ED850}"/>
                </a:ext>
              </a:extLst>
            </p:cNvPr>
            <p:cNvSpPr/>
            <p:nvPr/>
          </p:nvSpPr>
          <p:spPr>
            <a:xfrm rot="-6505988">
              <a:off x="6345258" y="3317754"/>
              <a:ext cx="133636" cy="46577"/>
            </a:xfrm>
            <a:custGeom>
              <a:avLst/>
              <a:gdLst>
                <a:gd name="connsiteX0" fmla="*/ 0 w 133636"/>
                <a:gd name="connsiteY0" fmla="*/ 0 h 46577"/>
                <a:gd name="connsiteX1" fmla="*/ 133637 w 133636"/>
                <a:gd name="connsiteY1" fmla="*/ 0 h 46577"/>
                <a:gd name="connsiteX2" fmla="*/ 133637 w 133636"/>
                <a:gd name="connsiteY2" fmla="*/ 46578 h 46577"/>
                <a:gd name="connsiteX3" fmla="*/ 0 w 133636"/>
                <a:gd name="connsiteY3" fmla="*/ 46578 h 4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636" h="46577">
                  <a:moveTo>
                    <a:pt x="0" y="0"/>
                  </a:moveTo>
                  <a:lnTo>
                    <a:pt x="133637" y="0"/>
                  </a:lnTo>
                  <a:lnTo>
                    <a:pt x="133637" y="46578"/>
                  </a:lnTo>
                  <a:lnTo>
                    <a:pt x="0" y="46578"/>
                  </a:lnTo>
                  <a:close/>
                </a:path>
              </a:pathLst>
            </a:custGeom>
            <a:solidFill>
              <a:srgbClr val="3D40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F5BEB00D-6A70-4671-85DE-3A36BE0839AA}"/>
                </a:ext>
              </a:extLst>
            </p:cNvPr>
            <p:cNvSpPr/>
            <p:nvPr/>
          </p:nvSpPr>
          <p:spPr>
            <a:xfrm>
              <a:off x="6434232" y="3295554"/>
              <a:ext cx="124344" cy="101345"/>
            </a:xfrm>
            <a:custGeom>
              <a:avLst/>
              <a:gdLst>
                <a:gd name="connsiteX0" fmla="*/ 0 w 124344"/>
                <a:gd name="connsiteY0" fmla="*/ 38100 h 101345"/>
                <a:gd name="connsiteX1" fmla="*/ 114205 w 124344"/>
                <a:gd name="connsiteY1" fmla="*/ 0 h 101345"/>
                <a:gd name="connsiteX2" fmla="*/ 122206 w 124344"/>
                <a:gd name="connsiteY2" fmla="*/ 23908 h 101345"/>
                <a:gd name="connsiteX3" fmla="*/ 95821 w 124344"/>
                <a:gd name="connsiteY3" fmla="*/ 76486 h 101345"/>
                <a:gd name="connsiteX4" fmla="*/ 21146 w 124344"/>
                <a:gd name="connsiteY4" fmla="*/ 101346 h 101345"/>
                <a:gd name="connsiteX5" fmla="*/ 0 w 124344"/>
                <a:gd name="connsiteY5" fmla="*/ 38100 h 10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344" h="101345">
                  <a:moveTo>
                    <a:pt x="0" y="38100"/>
                  </a:moveTo>
                  <a:lnTo>
                    <a:pt x="114205" y="0"/>
                  </a:lnTo>
                  <a:lnTo>
                    <a:pt x="122206" y="23908"/>
                  </a:lnTo>
                  <a:cubicBezTo>
                    <a:pt x="129445" y="45720"/>
                    <a:pt x="117729" y="69247"/>
                    <a:pt x="95821" y="76486"/>
                  </a:cubicBezTo>
                  <a:lnTo>
                    <a:pt x="21146" y="101346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C3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032" name="Graphic 2">
            <a:extLst>
              <a:ext uri="{FF2B5EF4-FFF2-40B4-BE49-F238E27FC236}">
                <a16:creationId xmlns:a16="http://schemas.microsoft.com/office/drawing/2014/main" id="{78087135-6573-4D73-B991-EC1493B6B0A8}"/>
              </a:ext>
            </a:extLst>
          </p:cNvPr>
          <p:cNvGrpSpPr/>
          <p:nvPr/>
        </p:nvGrpSpPr>
        <p:grpSpPr>
          <a:xfrm rot="10316914">
            <a:off x="10735341" y="-144255"/>
            <a:ext cx="1131858" cy="1386344"/>
            <a:chOff x="5881684" y="3147949"/>
            <a:chExt cx="428090" cy="557286"/>
          </a:xfrm>
        </p:grpSpPr>
        <p:grpSp>
          <p:nvGrpSpPr>
            <p:cNvPr id="1033" name="Graphic 2">
              <a:extLst>
                <a:ext uri="{FF2B5EF4-FFF2-40B4-BE49-F238E27FC236}">
                  <a16:creationId xmlns:a16="http://schemas.microsoft.com/office/drawing/2014/main" id="{6B26F6E9-B31A-45C3-899B-E98AD9FB4531}"/>
                </a:ext>
              </a:extLst>
            </p:cNvPr>
            <p:cNvGrpSpPr/>
            <p:nvPr/>
          </p:nvGrpSpPr>
          <p:grpSpPr>
            <a:xfrm>
              <a:off x="5881684" y="3147949"/>
              <a:ext cx="428090" cy="557286"/>
              <a:chOff x="5881684" y="3147949"/>
              <a:chExt cx="428090" cy="557286"/>
            </a:xfrm>
          </p:grpSpPr>
          <p:sp>
            <p:nvSpPr>
              <p:cNvPr id="1035" name="Freeform: Shape 1034">
                <a:extLst>
                  <a:ext uri="{FF2B5EF4-FFF2-40B4-BE49-F238E27FC236}">
                    <a16:creationId xmlns:a16="http://schemas.microsoft.com/office/drawing/2014/main" id="{01DA5079-33AB-4A97-BEFD-04E63C10D296}"/>
                  </a:ext>
                </a:extLst>
              </p:cNvPr>
              <p:cNvSpPr/>
              <p:nvPr/>
            </p:nvSpPr>
            <p:spPr>
              <a:xfrm rot="-2985213">
                <a:off x="5934573" y="3280506"/>
                <a:ext cx="14097" cy="66867"/>
              </a:xfrm>
              <a:custGeom>
                <a:avLst/>
                <a:gdLst>
                  <a:gd name="connsiteX0" fmla="*/ 0 w 14097"/>
                  <a:gd name="connsiteY0" fmla="*/ 0 h 66867"/>
                  <a:gd name="connsiteX1" fmla="*/ 14098 w 14097"/>
                  <a:gd name="connsiteY1" fmla="*/ 0 h 66867"/>
                  <a:gd name="connsiteX2" fmla="*/ 14098 w 14097"/>
                  <a:gd name="connsiteY2" fmla="*/ 66868 h 66867"/>
                  <a:gd name="connsiteX3" fmla="*/ 0 w 14097"/>
                  <a:gd name="connsiteY3" fmla="*/ 66868 h 6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867">
                    <a:moveTo>
                      <a:pt x="0" y="0"/>
                    </a:moveTo>
                    <a:lnTo>
                      <a:pt x="14098" y="0"/>
                    </a:lnTo>
                    <a:lnTo>
                      <a:pt x="14098" y="66868"/>
                    </a:lnTo>
                    <a:lnTo>
                      <a:pt x="0" y="668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36" name="Freeform: Shape 1035">
                <a:extLst>
                  <a:ext uri="{FF2B5EF4-FFF2-40B4-BE49-F238E27FC236}">
                    <a16:creationId xmlns:a16="http://schemas.microsoft.com/office/drawing/2014/main" id="{68A736E7-F88B-45AC-A0BA-26092EFC40FC}"/>
                  </a:ext>
                </a:extLst>
              </p:cNvPr>
              <p:cNvSpPr/>
              <p:nvPr/>
            </p:nvSpPr>
            <p:spPr>
              <a:xfrm rot="1034454">
                <a:off x="6142876" y="3215240"/>
                <a:ext cx="14097" cy="66963"/>
              </a:xfrm>
              <a:custGeom>
                <a:avLst/>
                <a:gdLst>
                  <a:gd name="connsiteX0" fmla="*/ 0 w 14097"/>
                  <a:gd name="connsiteY0" fmla="*/ 0 h 66963"/>
                  <a:gd name="connsiteX1" fmla="*/ 14097 w 14097"/>
                  <a:gd name="connsiteY1" fmla="*/ 0 h 66963"/>
                  <a:gd name="connsiteX2" fmla="*/ 14097 w 14097"/>
                  <a:gd name="connsiteY2" fmla="*/ 66963 h 66963"/>
                  <a:gd name="connsiteX3" fmla="*/ 0 w 14097"/>
                  <a:gd name="connsiteY3" fmla="*/ 66963 h 6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963">
                    <a:moveTo>
                      <a:pt x="0" y="0"/>
                    </a:moveTo>
                    <a:lnTo>
                      <a:pt x="14097" y="0"/>
                    </a:lnTo>
                    <a:lnTo>
                      <a:pt x="14097" y="66963"/>
                    </a:lnTo>
                    <a:lnTo>
                      <a:pt x="0" y="669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37" name="Freeform: Shape 1036">
                <a:extLst>
                  <a:ext uri="{FF2B5EF4-FFF2-40B4-BE49-F238E27FC236}">
                    <a16:creationId xmlns:a16="http://schemas.microsoft.com/office/drawing/2014/main" id="{8C676B84-1334-4615-AF48-1C1E6D1894BC}"/>
                  </a:ext>
                </a:extLst>
              </p:cNvPr>
              <p:cNvSpPr/>
              <p:nvPr/>
            </p:nvSpPr>
            <p:spPr>
              <a:xfrm>
                <a:off x="6239866" y="3559977"/>
                <a:ext cx="67243" cy="60487"/>
              </a:xfrm>
              <a:custGeom>
                <a:avLst/>
                <a:gdLst>
                  <a:gd name="connsiteX0" fmla="*/ 1580 w 67243"/>
                  <a:gd name="connsiteY0" fmla="*/ 8087 h 60487"/>
                  <a:gd name="connsiteX1" fmla="*/ 6056 w 67243"/>
                  <a:gd name="connsiteY1" fmla="*/ 2562 h 60487"/>
                  <a:gd name="connsiteX2" fmla="*/ 16153 w 67243"/>
                  <a:gd name="connsiteY2" fmla="*/ 1896 h 60487"/>
                  <a:gd name="connsiteX3" fmla="*/ 65111 w 67243"/>
                  <a:gd name="connsiteY3" fmla="*/ 48568 h 60487"/>
                  <a:gd name="connsiteX4" fmla="*/ 62349 w 67243"/>
                  <a:gd name="connsiteY4" fmla="*/ 60189 h 60487"/>
                  <a:gd name="connsiteX5" fmla="*/ 62349 w 67243"/>
                  <a:gd name="connsiteY5" fmla="*/ 60189 h 60487"/>
                  <a:gd name="connsiteX6" fmla="*/ 56158 w 67243"/>
                  <a:gd name="connsiteY6" fmla="*/ 59046 h 60487"/>
                  <a:gd name="connsiteX7" fmla="*/ 2723 w 67243"/>
                  <a:gd name="connsiteY7" fmla="*/ 17802 h 60487"/>
                  <a:gd name="connsiteX8" fmla="*/ 1580 w 67243"/>
                  <a:gd name="connsiteY8" fmla="*/ 8087 h 6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43" h="60487">
                    <a:moveTo>
                      <a:pt x="1580" y="8087"/>
                    </a:moveTo>
                    <a:lnTo>
                      <a:pt x="6056" y="2562"/>
                    </a:lnTo>
                    <a:cubicBezTo>
                      <a:pt x="8628" y="-581"/>
                      <a:pt x="13295" y="-867"/>
                      <a:pt x="16153" y="1896"/>
                    </a:cubicBezTo>
                    <a:lnTo>
                      <a:pt x="65111" y="48568"/>
                    </a:lnTo>
                    <a:cubicBezTo>
                      <a:pt x="68921" y="52188"/>
                      <a:pt x="67397" y="58665"/>
                      <a:pt x="62349" y="60189"/>
                    </a:cubicBezTo>
                    <a:lnTo>
                      <a:pt x="62349" y="60189"/>
                    </a:lnTo>
                    <a:cubicBezTo>
                      <a:pt x="60254" y="60855"/>
                      <a:pt x="57872" y="60379"/>
                      <a:pt x="56158" y="59046"/>
                    </a:cubicBezTo>
                    <a:lnTo>
                      <a:pt x="2723" y="17802"/>
                    </a:lnTo>
                    <a:cubicBezTo>
                      <a:pt x="-421" y="15516"/>
                      <a:pt x="-897" y="11040"/>
                      <a:pt x="1580" y="808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38" name="Freeform: Shape 1037">
                <a:extLst>
                  <a:ext uri="{FF2B5EF4-FFF2-40B4-BE49-F238E27FC236}">
                    <a16:creationId xmlns:a16="http://schemas.microsoft.com/office/drawing/2014/main" id="{CCA88DE5-5784-41D8-9A0C-B7B3C0973244}"/>
                  </a:ext>
                </a:extLst>
              </p:cNvPr>
              <p:cNvSpPr/>
              <p:nvPr/>
            </p:nvSpPr>
            <p:spPr>
              <a:xfrm>
                <a:off x="6011531" y="3625456"/>
                <a:ext cx="35589" cy="79779"/>
              </a:xfrm>
              <a:custGeom>
                <a:avLst/>
                <a:gdLst>
                  <a:gd name="connsiteX0" fmla="*/ 30747 w 35589"/>
                  <a:gd name="connsiteY0" fmla="*/ 2425 h 79779"/>
                  <a:gd name="connsiteX1" fmla="*/ 23984 w 35589"/>
                  <a:gd name="connsiteY1" fmla="*/ 329 h 79779"/>
                  <a:gd name="connsiteX2" fmla="*/ 15221 w 35589"/>
                  <a:gd name="connsiteY2" fmla="*/ 5377 h 79779"/>
                  <a:gd name="connsiteX3" fmla="*/ 171 w 35589"/>
                  <a:gd name="connsiteY3" fmla="*/ 71290 h 79779"/>
                  <a:gd name="connsiteX4" fmla="*/ 8839 w 35589"/>
                  <a:gd name="connsiteY4" fmla="*/ 79482 h 79779"/>
                  <a:gd name="connsiteX5" fmla="*/ 8839 w 35589"/>
                  <a:gd name="connsiteY5" fmla="*/ 79482 h 79779"/>
                  <a:gd name="connsiteX6" fmla="*/ 13411 w 35589"/>
                  <a:gd name="connsiteY6" fmla="*/ 75100 h 79779"/>
                  <a:gd name="connsiteX7" fmla="*/ 35223 w 35589"/>
                  <a:gd name="connsiteY7" fmla="*/ 11283 h 79779"/>
                  <a:gd name="connsiteX8" fmla="*/ 30747 w 35589"/>
                  <a:gd name="connsiteY8" fmla="*/ 2425 h 7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89" h="79779">
                    <a:moveTo>
                      <a:pt x="30747" y="2425"/>
                    </a:moveTo>
                    <a:lnTo>
                      <a:pt x="23984" y="329"/>
                    </a:lnTo>
                    <a:cubicBezTo>
                      <a:pt x="20079" y="-909"/>
                      <a:pt x="16078" y="1472"/>
                      <a:pt x="15221" y="5377"/>
                    </a:cubicBezTo>
                    <a:lnTo>
                      <a:pt x="171" y="71290"/>
                    </a:lnTo>
                    <a:cubicBezTo>
                      <a:pt x="-972" y="76434"/>
                      <a:pt x="3791" y="81006"/>
                      <a:pt x="8839" y="79482"/>
                    </a:cubicBezTo>
                    <a:lnTo>
                      <a:pt x="8839" y="79482"/>
                    </a:lnTo>
                    <a:cubicBezTo>
                      <a:pt x="10935" y="78815"/>
                      <a:pt x="12649" y="77196"/>
                      <a:pt x="13411" y="75100"/>
                    </a:cubicBezTo>
                    <a:lnTo>
                      <a:pt x="35223" y="11283"/>
                    </a:lnTo>
                    <a:cubicBezTo>
                      <a:pt x="36462" y="7663"/>
                      <a:pt x="34461" y="3568"/>
                      <a:pt x="30747" y="242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039" name="Freeform: Shape 1038">
                <a:extLst>
                  <a:ext uri="{FF2B5EF4-FFF2-40B4-BE49-F238E27FC236}">
                    <a16:creationId xmlns:a16="http://schemas.microsoft.com/office/drawing/2014/main" id="{108A8D3E-05E0-4584-B822-C3A0BF5F073E}"/>
                  </a:ext>
                </a:extLst>
              </p:cNvPr>
              <p:cNvSpPr/>
              <p:nvPr/>
            </p:nvSpPr>
            <p:spPr>
              <a:xfrm>
                <a:off x="5913663" y="3147949"/>
                <a:ext cx="250053" cy="157312"/>
              </a:xfrm>
              <a:custGeom>
                <a:avLst/>
                <a:gdLst>
                  <a:gd name="connsiteX0" fmla="*/ 8791 w 250053"/>
                  <a:gd name="connsiteY0" fmla="*/ 157034 h 157312"/>
                  <a:gd name="connsiteX1" fmla="*/ 28 w 250053"/>
                  <a:gd name="connsiteY1" fmla="*/ 152462 h 157312"/>
                  <a:gd name="connsiteX2" fmla="*/ 15458 w 250053"/>
                  <a:gd name="connsiteY2" fmla="*/ 57403 h 157312"/>
                  <a:gd name="connsiteX3" fmla="*/ 26888 w 250053"/>
                  <a:gd name="connsiteY3" fmla="*/ 44449 h 157312"/>
                  <a:gd name="connsiteX4" fmla="*/ 172335 w 250053"/>
                  <a:gd name="connsiteY4" fmla="*/ 729 h 157312"/>
                  <a:gd name="connsiteX5" fmla="*/ 188718 w 250053"/>
                  <a:gd name="connsiteY5" fmla="*/ 4920 h 157312"/>
                  <a:gd name="connsiteX6" fmla="*/ 247964 w 250053"/>
                  <a:gd name="connsiteY6" fmla="*/ 64928 h 157312"/>
                  <a:gd name="connsiteX7" fmla="*/ 247106 w 250053"/>
                  <a:gd name="connsiteY7" fmla="*/ 75691 h 157312"/>
                  <a:gd name="connsiteX8" fmla="*/ 237391 w 250053"/>
                  <a:gd name="connsiteY8" fmla="*/ 74548 h 157312"/>
                  <a:gd name="connsiteX9" fmla="*/ 188242 w 250053"/>
                  <a:gd name="connsiteY9" fmla="*/ 24827 h 157312"/>
                  <a:gd name="connsiteX10" fmla="*/ 163191 w 250053"/>
                  <a:gd name="connsiteY10" fmla="*/ 18446 h 157312"/>
                  <a:gd name="connsiteX11" fmla="*/ 44319 w 250053"/>
                  <a:gd name="connsiteY11" fmla="*/ 54164 h 157312"/>
                  <a:gd name="connsiteX12" fmla="*/ 26888 w 250053"/>
                  <a:gd name="connsiteY12" fmla="*/ 73691 h 157312"/>
                  <a:gd name="connsiteX13" fmla="*/ 13934 w 250053"/>
                  <a:gd name="connsiteY13" fmla="*/ 149605 h 157312"/>
                  <a:gd name="connsiteX14" fmla="*/ 9172 w 250053"/>
                  <a:gd name="connsiteY14" fmla="*/ 156844 h 157312"/>
                  <a:gd name="connsiteX15" fmla="*/ 8791 w 250053"/>
                  <a:gd name="connsiteY15" fmla="*/ 157034 h 157312"/>
                  <a:gd name="connsiteX16" fmla="*/ 13553 w 250053"/>
                  <a:gd name="connsiteY16" fmla="*/ 147795 h 157312"/>
                  <a:gd name="connsiteX17" fmla="*/ 13553 w 250053"/>
                  <a:gd name="connsiteY17" fmla="*/ 147795 h 157312"/>
                  <a:gd name="connsiteX18" fmla="*/ 13553 w 250053"/>
                  <a:gd name="connsiteY18" fmla="*/ 147795 h 157312"/>
                  <a:gd name="connsiteX19" fmla="*/ 13553 w 250053"/>
                  <a:gd name="connsiteY19" fmla="*/ 147795 h 157312"/>
                  <a:gd name="connsiteX20" fmla="*/ 13553 w 250053"/>
                  <a:gd name="connsiteY20" fmla="*/ 147795 h 157312"/>
                  <a:gd name="connsiteX21" fmla="*/ 13553 w 250053"/>
                  <a:gd name="connsiteY21" fmla="*/ 147795 h 15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0053" h="157312">
                    <a:moveTo>
                      <a:pt x="8791" y="157034"/>
                    </a:moveTo>
                    <a:cubicBezTo>
                      <a:pt x="5171" y="158082"/>
                      <a:pt x="1266" y="156082"/>
                      <a:pt x="28" y="152462"/>
                    </a:cubicBezTo>
                    <a:cubicBezTo>
                      <a:pt x="-639" y="150653"/>
                      <a:pt x="10886" y="83311"/>
                      <a:pt x="15458" y="57403"/>
                    </a:cubicBezTo>
                    <a:cubicBezTo>
                      <a:pt x="16506" y="51307"/>
                      <a:pt x="20888" y="46259"/>
                      <a:pt x="26888" y="44449"/>
                    </a:cubicBezTo>
                    <a:lnTo>
                      <a:pt x="172335" y="729"/>
                    </a:lnTo>
                    <a:cubicBezTo>
                      <a:pt x="178145" y="-1081"/>
                      <a:pt x="184527" y="539"/>
                      <a:pt x="188718" y="4920"/>
                    </a:cubicBezTo>
                    <a:lnTo>
                      <a:pt x="247964" y="64928"/>
                    </a:lnTo>
                    <a:cubicBezTo>
                      <a:pt x="251012" y="67976"/>
                      <a:pt x="250726" y="73119"/>
                      <a:pt x="247106" y="75691"/>
                    </a:cubicBezTo>
                    <a:cubicBezTo>
                      <a:pt x="244154" y="77882"/>
                      <a:pt x="239963" y="77120"/>
                      <a:pt x="237391" y="74548"/>
                    </a:cubicBezTo>
                    <a:lnTo>
                      <a:pt x="188242" y="24827"/>
                    </a:lnTo>
                    <a:cubicBezTo>
                      <a:pt x="181765" y="18160"/>
                      <a:pt x="172049" y="15779"/>
                      <a:pt x="163191" y="18446"/>
                    </a:cubicBezTo>
                    <a:lnTo>
                      <a:pt x="44319" y="54164"/>
                    </a:lnTo>
                    <a:cubicBezTo>
                      <a:pt x="35270" y="56927"/>
                      <a:pt x="28603" y="64451"/>
                      <a:pt x="26888" y="73691"/>
                    </a:cubicBezTo>
                    <a:cubicBezTo>
                      <a:pt x="21078" y="105885"/>
                      <a:pt x="14315" y="144176"/>
                      <a:pt x="13934" y="149605"/>
                    </a:cubicBezTo>
                    <a:cubicBezTo>
                      <a:pt x="14125" y="152748"/>
                      <a:pt x="12315" y="155796"/>
                      <a:pt x="9172" y="156844"/>
                    </a:cubicBezTo>
                    <a:cubicBezTo>
                      <a:pt x="8981" y="156939"/>
                      <a:pt x="8886" y="156939"/>
                      <a:pt x="8791" y="157034"/>
                    </a:cubicBez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040" name="Freeform: Shape 1039">
                <a:extLst>
                  <a:ext uri="{FF2B5EF4-FFF2-40B4-BE49-F238E27FC236}">
                    <a16:creationId xmlns:a16="http://schemas.microsoft.com/office/drawing/2014/main" id="{5077FBAA-8EF4-49AC-A0B5-811DD7D93F70}"/>
                  </a:ext>
                </a:extLst>
              </p:cNvPr>
              <p:cNvSpPr/>
              <p:nvPr/>
            </p:nvSpPr>
            <p:spPr>
              <a:xfrm>
                <a:off x="5899017" y="3272083"/>
                <a:ext cx="24428" cy="24033"/>
              </a:xfrm>
              <a:custGeom>
                <a:avLst/>
                <a:gdLst>
                  <a:gd name="connsiteX0" fmla="*/ 22294 w 24428"/>
                  <a:gd name="connsiteY0" fmla="*/ 21566 h 24033"/>
                  <a:gd name="connsiteX1" fmla="*/ 22294 w 24428"/>
                  <a:gd name="connsiteY1" fmla="*/ 21566 h 24033"/>
                  <a:gd name="connsiteX2" fmla="*/ 11054 w 24428"/>
                  <a:gd name="connsiteY2" fmla="*/ 21851 h 24033"/>
                  <a:gd name="connsiteX3" fmla="*/ 2482 w 24428"/>
                  <a:gd name="connsiteY3" fmla="*/ 13755 h 24033"/>
                  <a:gd name="connsiteX4" fmla="*/ 2101 w 24428"/>
                  <a:gd name="connsiteY4" fmla="*/ 2516 h 24033"/>
                  <a:gd name="connsiteX5" fmla="*/ 2101 w 24428"/>
                  <a:gd name="connsiteY5" fmla="*/ 2516 h 24033"/>
                  <a:gd name="connsiteX6" fmla="*/ 13340 w 24428"/>
                  <a:gd name="connsiteY6" fmla="*/ 2135 h 24033"/>
                  <a:gd name="connsiteX7" fmla="*/ 21913 w 24428"/>
                  <a:gd name="connsiteY7" fmla="*/ 10231 h 24033"/>
                  <a:gd name="connsiteX8" fmla="*/ 22294 w 24428"/>
                  <a:gd name="connsiteY8" fmla="*/ 21566 h 2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28" h="24033">
                    <a:moveTo>
                      <a:pt x="22294" y="21566"/>
                    </a:moveTo>
                    <a:lnTo>
                      <a:pt x="22294" y="21566"/>
                    </a:lnTo>
                    <a:cubicBezTo>
                      <a:pt x="19246" y="24709"/>
                      <a:pt x="14293" y="24899"/>
                      <a:pt x="11054" y="21851"/>
                    </a:cubicBezTo>
                    <a:lnTo>
                      <a:pt x="2482" y="13755"/>
                    </a:lnTo>
                    <a:cubicBezTo>
                      <a:pt x="-662" y="10707"/>
                      <a:pt x="-852" y="5754"/>
                      <a:pt x="2101" y="2516"/>
                    </a:cubicBezTo>
                    <a:lnTo>
                      <a:pt x="2101" y="2516"/>
                    </a:lnTo>
                    <a:cubicBezTo>
                      <a:pt x="5149" y="-723"/>
                      <a:pt x="10197" y="-818"/>
                      <a:pt x="13340" y="2135"/>
                    </a:cubicBezTo>
                    <a:lnTo>
                      <a:pt x="21913" y="10231"/>
                    </a:lnTo>
                    <a:cubicBezTo>
                      <a:pt x="25151" y="13279"/>
                      <a:pt x="25246" y="18327"/>
                      <a:pt x="22294" y="2156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1" name="Freeform: Shape 1040">
                <a:extLst>
                  <a:ext uri="{FF2B5EF4-FFF2-40B4-BE49-F238E27FC236}">
                    <a16:creationId xmlns:a16="http://schemas.microsoft.com/office/drawing/2014/main" id="{6C6CB5E5-35C1-41C6-86B9-9B4117FA1418}"/>
                  </a:ext>
                </a:extLst>
              </p:cNvPr>
              <p:cNvSpPr/>
              <p:nvPr/>
            </p:nvSpPr>
            <p:spPr>
              <a:xfrm>
                <a:off x="5898477" y="3251384"/>
                <a:ext cx="411297" cy="411331"/>
              </a:xfrm>
              <a:custGeom>
                <a:avLst/>
                <a:gdLst>
                  <a:gd name="connsiteX0" fmla="*/ 264864 w 411297"/>
                  <a:gd name="connsiteY0" fmla="*/ 402595 h 411331"/>
                  <a:gd name="connsiteX1" fmla="*/ 8737 w 411297"/>
                  <a:gd name="connsiteY1" fmla="*/ 264864 h 411331"/>
                  <a:gd name="connsiteX2" fmla="*/ 146468 w 411297"/>
                  <a:gd name="connsiteY2" fmla="*/ 8737 h 411331"/>
                  <a:gd name="connsiteX3" fmla="*/ 402595 w 411297"/>
                  <a:gd name="connsiteY3" fmla="*/ 146468 h 411331"/>
                  <a:gd name="connsiteX4" fmla="*/ 264864 w 411297"/>
                  <a:gd name="connsiteY4" fmla="*/ 402595 h 41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297" h="411331">
                    <a:moveTo>
                      <a:pt x="264864" y="402595"/>
                    </a:moveTo>
                    <a:cubicBezTo>
                      <a:pt x="156279" y="435266"/>
                      <a:pt x="41407" y="373449"/>
                      <a:pt x="8737" y="264864"/>
                    </a:cubicBezTo>
                    <a:cubicBezTo>
                      <a:pt x="-23934" y="156279"/>
                      <a:pt x="37883" y="41407"/>
                      <a:pt x="146468" y="8737"/>
                    </a:cubicBezTo>
                    <a:cubicBezTo>
                      <a:pt x="255053" y="-23934"/>
                      <a:pt x="369925" y="37883"/>
                      <a:pt x="402595" y="146468"/>
                    </a:cubicBezTo>
                    <a:cubicBezTo>
                      <a:pt x="435171" y="255053"/>
                      <a:pt x="373449" y="369925"/>
                      <a:pt x="264864" y="402595"/>
                    </a:cubicBezTo>
                    <a:close/>
                  </a:path>
                </a:pathLst>
              </a:custGeom>
              <a:solidFill>
                <a:srgbClr val="F28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2" name="Freeform: Shape 1041">
                <a:extLst>
                  <a:ext uri="{FF2B5EF4-FFF2-40B4-BE49-F238E27FC236}">
                    <a16:creationId xmlns:a16="http://schemas.microsoft.com/office/drawing/2014/main" id="{5784E9F6-00B4-4E2D-8CB0-1F3F5DC13878}"/>
                  </a:ext>
                </a:extLst>
              </p:cNvPr>
              <p:cNvSpPr/>
              <p:nvPr/>
            </p:nvSpPr>
            <p:spPr>
              <a:xfrm>
                <a:off x="5912990" y="3265932"/>
                <a:ext cx="382263" cy="382271"/>
              </a:xfrm>
              <a:custGeom>
                <a:avLst/>
                <a:gdLst>
                  <a:gd name="connsiteX0" fmla="*/ 246160 w 382263"/>
                  <a:gd name="connsiteY0" fmla="*/ 374141 h 382271"/>
                  <a:gd name="connsiteX1" fmla="*/ 8130 w 382263"/>
                  <a:gd name="connsiteY1" fmla="*/ 246125 h 382271"/>
                  <a:gd name="connsiteX2" fmla="*/ 136146 w 382263"/>
                  <a:gd name="connsiteY2" fmla="*/ 8096 h 382271"/>
                  <a:gd name="connsiteX3" fmla="*/ 374176 w 382263"/>
                  <a:gd name="connsiteY3" fmla="*/ 136112 h 382271"/>
                  <a:gd name="connsiteX4" fmla="*/ 246160 w 382263"/>
                  <a:gd name="connsiteY4" fmla="*/ 374141 h 3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263" h="382271">
                    <a:moveTo>
                      <a:pt x="246160" y="374141"/>
                    </a:moveTo>
                    <a:cubicBezTo>
                      <a:pt x="145290" y="404526"/>
                      <a:pt x="38515" y="347090"/>
                      <a:pt x="8130" y="246125"/>
                    </a:cubicBezTo>
                    <a:cubicBezTo>
                      <a:pt x="-22254" y="145256"/>
                      <a:pt x="35181" y="38480"/>
                      <a:pt x="136146" y="8096"/>
                    </a:cubicBezTo>
                    <a:cubicBezTo>
                      <a:pt x="237016" y="-22194"/>
                      <a:pt x="343791" y="35147"/>
                      <a:pt x="374176" y="136112"/>
                    </a:cubicBezTo>
                    <a:cubicBezTo>
                      <a:pt x="404466" y="236981"/>
                      <a:pt x="347030" y="343757"/>
                      <a:pt x="246160" y="374141"/>
                    </a:cubicBezTo>
                    <a:close/>
                  </a:path>
                </a:pathLst>
              </a:custGeom>
              <a:solidFill>
                <a:srgbClr val="F9B933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3" name="Freeform: Shape 1042">
                <a:extLst>
                  <a:ext uri="{FF2B5EF4-FFF2-40B4-BE49-F238E27FC236}">
                    <a16:creationId xmlns:a16="http://schemas.microsoft.com/office/drawing/2014/main" id="{29805CE8-DEAB-4AD1-B8DD-6B11DC2380F6}"/>
                  </a:ext>
                </a:extLst>
              </p:cNvPr>
              <p:cNvSpPr/>
              <p:nvPr/>
            </p:nvSpPr>
            <p:spPr>
              <a:xfrm>
                <a:off x="5951292" y="3304294"/>
                <a:ext cx="305572" cy="305511"/>
              </a:xfrm>
              <a:custGeom>
                <a:avLst/>
                <a:gdLst>
                  <a:gd name="connsiteX0" fmla="*/ 196809 w 305572"/>
                  <a:gd name="connsiteY0" fmla="*/ 299012 h 305511"/>
                  <a:gd name="connsiteX1" fmla="*/ 6500 w 305572"/>
                  <a:gd name="connsiteY1" fmla="*/ 196714 h 305511"/>
                  <a:gd name="connsiteX2" fmla="*/ 108798 w 305572"/>
                  <a:gd name="connsiteY2" fmla="*/ 6500 h 305511"/>
                  <a:gd name="connsiteX3" fmla="*/ 299108 w 305572"/>
                  <a:gd name="connsiteY3" fmla="*/ 108798 h 305511"/>
                  <a:gd name="connsiteX4" fmla="*/ 196809 w 305572"/>
                  <a:gd name="connsiteY4" fmla="*/ 299012 h 30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572" h="305511">
                    <a:moveTo>
                      <a:pt x="196809" y="299012"/>
                    </a:moveTo>
                    <a:cubicBezTo>
                      <a:pt x="116132" y="323301"/>
                      <a:pt x="30788" y="277391"/>
                      <a:pt x="6500" y="196714"/>
                    </a:cubicBezTo>
                    <a:cubicBezTo>
                      <a:pt x="-17789" y="116132"/>
                      <a:pt x="28121" y="30693"/>
                      <a:pt x="108798" y="6500"/>
                    </a:cubicBezTo>
                    <a:cubicBezTo>
                      <a:pt x="189475" y="-17789"/>
                      <a:pt x="274819" y="28121"/>
                      <a:pt x="299108" y="108798"/>
                    </a:cubicBezTo>
                    <a:cubicBezTo>
                      <a:pt x="323301" y="189475"/>
                      <a:pt x="277486" y="274819"/>
                      <a:pt x="196809" y="299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4" name="Freeform: Shape 1043">
                <a:extLst>
                  <a:ext uri="{FF2B5EF4-FFF2-40B4-BE49-F238E27FC236}">
                    <a16:creationId xmlns:a16="http://schemas.microsoft.com/office/drawing/2014/main" id="{92171995-2DB4-4420-8FB1-B0AF03472A01}"/>
                  </a:ext>
                </a:extLst>
              </p:cNvPr>
              <p:cNvSpPr/>
              <p:nvPr/>
            </p:nvSpPr>
            <p:spPr>
              <a:xfrm>
                <a:off x="6075044" y="3304352"/>
                <a:ext cx="181824" cy="287048"/>
              </a:xfrm>
              <a:custGeom>
                <a:avLst/>
                <a:gdLst>
                  <a:gd name="connsiteX0" fmla="*/ 175355 w 181824"/>
                  <a:gd name="connsiteY0" fmla="*/ 108740 h 287048"/>
                  <a:gd name="connsiteX1" fmla="*/ 0 w 181824"/>
                  <a:gd name="connsiteY1" fmla="*/ 2822 h 287048"/>
                  <a:gd name="connsiteX2" fmla="*/ 140875 w 181824"/>
                  <a:gd name="connsiteY2" fmla="*/ 175034 h 287048"/>
                  <a:gd name="connsiteX3" fmla="*/ 101822 w 181824"/>
                  <a:gd name="connsiteY3" fmla="*/ 287048 h 287048"/>
                  <a:gd name="connsiteX4" fmla="*/ 175355 w 181824"/>
                  <a:gd name="connsiteY4" fmla="*/ 108740 h 28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824" h="287048">
                    <a:moveTo>
                      <a:pt x="175355" y="108740"/>
                    </a:moveTo>
                    <a:cubicBezTo>
                      <a:pt x="152591" y="33017"/>
                      <a:pt x="76010" y="-12037"/>
                      <a:pt x="0" y="2822"/>
                    </a:cubicBezTo>
                    <a:cubicBezTo>
                      <a:pt x="87344" y="21301"/>
                      <a:pt x="139732" y="85880"/>
                      <a:pt x="140875" y="175034"/>
                    </a:cubicBezTo>
                    <a:cubicBezTo>
                      <a:pt x="142970" y="220183"/>
                      <a:pt x="128111" y="257521"/>
                      <a:pt x="101822" y="287048"/>
                    </a:cubicBezTo>
                    <a:cubicBezTo>
                      <a:pt x="164211" y="253235"/>
                      <a:pt x="196501" y="179225"/>
                      <a:pt x="175355" y="108740"/>
                    </a:cubicBezTo>
                    <a:close/>
                  </a:path>
                </a:pathLst>
              </a:custGeom>
              <a:solidFill>
                <a:srgbClr val="C8C8C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045" name="Graphic 2">
                <a:extLst>
                  <a:ext uri="{FF2B5EF4-FFF2-40B4-BE49-F238E27FC236}">
                    <a16:creationId xmlns:a16="http://schemas.microsoft.com/office/drawing/2014/main" id="{B83961E4-AE84-4084-9B67-13A2E9E92C37}"/>
                  </a:ext>
                </a:extLst>
              </p:cNvPr>
              <p:cNvGrpSpPr/>
              <p:nvPr/>
            </p:nvGrpSpPr>
            <p:grpSpPr>
              <a:xfrm>
                <a:off x="5881684" y="3256226"/>
                <a:ext cx="96300" cy="100097"/>
                <a:chOff x="5881684" y="3256226"/>
                <a:chExt cx="96300" cy="100097"/>
              </a:xfrm>
            </p:grpSpPr>
            <p:sp>
              <p:nvSpPr>
                <p:cNvPr id="1063" name="Freeform: Shape 1062">
                  <a:extLst>
                    <a:ext uri="{FF2B5EF4-FFF2-40B4-BE49-F238E27FC236}">
                      <a16:creationId xmlns:a16="http://schemas.microsoft.com/office/drawing/2014/main" id="{0636E0CA-305E-4ADB-BC01-7B9B75C50AE2}"/>
                    </a:ext>
                  </a:extLst>
                </p:cNvPr>
                <p:cNvSpPr/>
                <p:nvPr/>
              </p:nvSpPr>
              <p:spPr>
                <a:xfrm>
                  <a:off x="5881684" y="3256226"/>
                  <a:ext cx="96300" cy="100097"/>
                </a:xfrm>
                <a:custGeom>
                  <a:avLst/>
                  <a:gdLst>
                    <a:gd name="connsiteX0" fmla="*/ 96300 w 96300"/>
                    <a:gd name="connsiteY0" fmla="*/ 15991 h 100097"/>
                    <a:gd name="connsiteX1" fmla="*/ 49437 w 96300"/>
                    <a:gd name="connsiteY1" fmla="*/ 3990 h 100097"/>
                    <a:gd name="connsiteX2" fmla="*/ 860 w 96300"/>
                    <a:gd name="connsiteY2" fmla="*/ 60283 h 100097"/>
                    <a:gd name="connsiteX3" fmla="*/ 21053 w 96300"/>
                    <a:gd name="connsiteY3" fmla="*/ 100097 h 100097"/>
                    <a:gd name="connsiteX4" fmla="*/ 96300 w 96300"/>
                    <a:gd name="connsiteY4" fmla="*/ 15991 h 10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00" h="100097">
                      <a:moveTo>
                        <a:pt x="96300" y="15991"/>
                      </a:moveTo>
                      <a:cubicBezTo>
                        <a:pt x="96300" y="15991"/>
                        <a:pt x="72202" y="-9631"/>
                        <a:pt x="49437" y="3990"/>
                      </a:cubicBezTo>
                      <a:cubicBezTo>
                        <a:pt x="26672" y="17611"/>
                        <a:pt x="3431" y="50662"/>
                        <a:pt x="860" y="60283"/>
                      </a:cubicBezTo>
                      <a:cubicBezTo>
                        <a:pt x="-2474" y="72951"/>
                        <a:pt x="3812" y="90382"/>
                        <a:pt x="21053" y="100097"/>
                      </a:cubicBezTo>
                      <a:cubicBezTo>
                        <a:pt x="28958" y="92001"/>
                        <a:pt x="96300" y="15991"/>
                        <a:pt x="96300" y="15991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64" name="Freeform: Shape 1063">
                  <a:extLst>
                    <a:ext uri="{FF2B5EF4-FFF2-40B4-BE49-F238E27FC236}">
                      <a16:creationId xmlns:a16="http://schemas.microsoft.com/office/drawing/2014/main" id="{9A60CA04-0D3F-4DFB-B5A3-783B427144BB}"/>
                    </a:ext>
                  </a:extLst>
                </p:cNvPr>
                <p:cNvSpPr/>
                <p:nvPr/>
              </p:nvSpPr>
              <p:spPr>
                <a:xfrm>
                  <a:off x="5917786" y="3259830"/>
                  <a:ext cx="53610" cy="26580"/>
                </a:xfrm>
                <a:custGeom>
                  <a:avLst/>
                  <a:gdLst>
                    <a:gd name="connsiteX0" fmla="*/ 14002 w 53610"/>
                    <a:gd name="connsiteY0" fmla="*/ 3434 h 26580"/>
                    <a:gd name="connsiteX1" fmla="*/ 0 w 53610"/>
                    <a:gd name="connsiteY1" fmla="*/ 14483 h 26580"/>
                    <a:gd name="connsiteX2" fmla="*/ 42863 w 53610"/>
                    <a:gd name="connsiteY2" fmla="*/ 26580 h 26580"/>
                    <a:gd name="connsiteX3" fmla="*/ 53245 w 53610"/>
                    <a:gd name="connsiteY3" fmla="*/ 13626 h 26580"/>
                    <a:gd name="connsiteX4" fmla="*/ 14002 w 53610"/>
                    <a:gd name="connsiteY4" fmla="*/ 3434 h 26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0" h="26580">
                      <a:moveTo>
                        <a:pt x="14002" y="3434"/>
                      </a:moveTo>
                      <a:cubicBezTo>
                        <a:pt x="9239" y="6292"/>
                        <a:pt x="4572" y="10197"/>
                        <a:pt x="0" y="14483"/>
                      </a:cubicBezTo>
                      <a:cubicBezTo>
                        <a:pt x="17812" y="7530"/>
                        <a:pt x="36576" y="13626"/>
                        <a:pt x="42863" y="26580"/>
                      </a:cubicBezTo>
                      <a:cubicBezTo>
                        <a:pt x="49911" y="19913"/>
                        <a:pt x="55054" y="16674"/>
                        <a:pt x="53245" y="13626"/>
                      </a:cubicBezTo>
                      <a:cubicBezTo>
                        <a:pt x="51435" y="10673"/>
                        <a:pt x="32290" y="-7424"/>
                        <a:pt x="14002" y="3434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046" name="Freeform: Shape 1045">
                <a:extLst>
                  <a:ext uri="{FF2B5EF4-FFF2-40B4-BE49-F238E27FC236}">
                    <a16:creationId xmlns:a16="http://schemas.microsoft.com/office/drawing/2014/main" id="{B5C284A8-1756-4296-B2BB-16514A54401A}"/>
                  </a:ext>
                </a:extLst>
              </p:cNvPr>
              <p:cNvSpPr/>
              <p:nvPr/>
            </p:nvSpPr>
            <p:spPr>
              <a:xfrm>
                <a:off x="6151603" y="3190349"/>
                <a:ext cx="18930" cy="28863"/>
              </a:xfrm>
              <a:custGeom>
                <a:avLst/>
                <a:gdLst>
                  <a:gd name="connsiteX0" fmla="*/ 6880 w 18930"/>
                  <a:gd name="connsiteY0" fmla="*/ 28719 h 28863"/>
                  <a:gd name="connsiteX1" fmla="*/ 6880 w 18930"/>
                  <a:gd name="connsiteY1" fmla="*/ 28719 h 28863"/>
                  <a:gd name="connsiteX2" fmla="*/ 16595 w 18930"/>
                  <a:gd name="connsiteY2" fmla="*/ 21957 h 28863"/>
                  <a:gd name="connsiteX3" fmla="*/ 18786 w 18930"/>
                  <a:gd name="connsiteY3" fmla="*/ 9860 h 28863"/>
                  <a:gd name="connsiteX4" fmla="*/ 12023 w 18930"/>
                  <a:gd name="connsiteY4" fmla="*/ 144 h 28863"/>
                  <a:gd name="connsiteX5" fmla="*/ 12023 w 18930"/>
                  <a:gd name="connsiteY5" fmla="*/ 144 h 28863"/>
                  <a:gd name="connsiteX6" fmla="*/ 2308 w 18930"/>
                  <a:gd name="connsiteY6" fmla="*/ 6907 h 28863"/>
                  <a:gd name="connsiteX7" fmla="*/ 117 w 18930"/>
                  <a:gd name="connsiteY7" fmla="*/ 19004 h 28863"/>
                  <a:gd name="connsiteX8" fmla="*/ 6880 w 18930"/>
                  <a:gd name="connsiteY8" fmla="*/ 28719 h 2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28863">
                    <a:moveTo>
                      <a:pt x="6880" y="28719"/>
                    </a:moveTo>
                    <a:lnTo>
                      <a:pt x="6880" y="28719"/>
                    </a:lnTo>
                    <a:cubicBezTo>
                      <a:pt x="11452" y="29577"/>
                      <a:pt x="15738" y="26529"/>
                      <a:pt x="16595" y="21957"/>
                    </a:cubicBezTo>
                    <a:lnTo>
                      <a:pt x="18786" y="9860"/>
                    </a:lnTo>
                    <a:cubicBezTo>
                      <a:pt x="19643" y="5288"/>
                      <a:pt x="16595" y="1002"/>
                      <a:pt x="12023" y="144"/>
                    </a:cubicBezTo>
                    <a:lnTo>
                      <a:pt x="12023" y="144"/>
                    </a:lnTo>
                    <a:cubicBezTo>
                      <a:pt x="7451" y="-713"/>
                      <a:pt x="3165" y="2335"/>
                      <a:pt x="2308" y="6907"/>
                    </a:cubicBezTo>
                    <a:lnTo>
                      <a:pt x="117" y="19004"/>
                    </a:lnTo>
                    <a:cubicBezTo>
                      <a:pt x="-645" y="23576"/>
                      <a:pt x="2403" y="27957"/>
                      <a:pt x="6880" y="28719"/>
                    </a:cubicBezTo>
                    <a:close/>
                  </a:path>
                </a:pathLst>
              </a:custGeom>
              <a:solidFill>
                <a:srgbClr val="E2E2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7" name="Freeform: Shape 1046">
                <a:extLst>
                  <a:ext uri="{FF2B5EF4-FFF2-40B4-BE49-F238E27FC236}">
                    <a16:creationId xmlns:a16="http://schemas.microsoft.com/office/drawing/2014/main" id="{C2CA63CC-BEED-45A2-ACDE-112483B98FE3}"/>
                  </a:ext>
                </a:extLst>
              </p:cNvPr>
              <p:cNvSpPr/>
              <p:nvPr/>
            </p:nvSpPr>
            <p:spPr>
              <a:xfrm rot="-1015751">
                <a:off x="6060082" y="3310337"/>
                <a:ext cx="6096" cy="21146"/>
              </a:xfrm>
              <a:custGeom>
                <a:avLst/>
                <a:gdLst>
                  <a:gd name="connsiteX0" fmla="*/ 0 w 6096"/>
                  <a:gd name="connsiteY0" fmla="*/ 0 h 21146"/>
                  <a:gd name="connsiteX1" fmla="*/ 6096 w 6096"/>
                  <a:gd name="connsiteY1" fmla="*/ 0 h 21146"/>
                  <a:gd name="connsiteX2" fmla="*/ 6096 w 6096"/>
                  <a:gd name="connsiteY2" fmla="*/ 21146 h 21146"/>
                  <a:gd name="connsiteX3" fmla="*/ 0 w 6096"/>
                  <a:gd name="connsiteY3" fmla="*/ 21146 h 2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21146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21146"/>
                    </a:lnTo>
                    <a:lnTo>
                      <a:pt x="0" y="21146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8" name="Freeform: Shape 1047">
                <a:extLst>
                  <a:ext uri="{FF2B5EF4-FFF2-40B4-BE49-F238E27FC236}">
                    <a16:creationId xmlns:a16="http://schemas.microsoft.com/office/drawing/2014/main" id="{45CF43A7-1846-4AED-AAE9-9820CB5D2FD9}"/>
                  </a:ext>
                </a:extLst>
              </p:cNvPr>
              <p:cNvSpPr/>
              <p:nvPr/>
            </p:nvSpPr>
            <p:spPr>
              <a:xfrm rot="-1004655">
                <a:off x="6137628" y="3552713"/>
                <a:ext cx="6095" cy="51720"/>
              </a:xfrm>
              <a:custGeom>
                <a:avLst/>
                <a:gdLst>
                  <a:gd name="connsiteX0" fmla="*/ 0 w 6095"/>
                  <a:gd name="connsiteY0" fmla="*/ 0 h 51720"/>
                  <a:gd name="connsiteX1" fmla="*/ 6096 w 6095"/>
                  <a:gd name="connsiteY1" fmla="*/ 0 h 51720"/>
                  <a:gd name="connsiteX2" fmla="*/ 6096 w 6095"/>
                  <a:gd name="connsiteY2" fmla="*/ 51721 h 51720"/>
                  <a:gd name="connsiteX3" fmla="*/ 0 w 6095"/>
                  <a:gd name="connsiteY3" fmla="*/ 51721 h 5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5172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1721"/>
                    </a:lnTo>
                    <a:lnTo>
                      <a:pt x="0" y="5172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9" name="Freeform: Shape 1048">
                <a:extLst>
                  <a:ext uri="{FF2B5EF4-FFF2-40B4-BE49-F238E27FC236}">
                    <a16:creationId xmlns:a16="http://schemas.microsoft.com/office/drawing/2014/main" id="{5A05501A-FE8E-49BE-8ACC-3175C7D53F76}"/>
                  </a:ext>
                </a:extLst>
              </p:cNvPr>
              <p:cNvSpPr/>
              <p:nvPr/>
            </p:nvSpPr>
            <p:spPr>
              <a:xfrm>
                <a:off x="5956934" y="3484149"/>
                <a:ext cx="48386" cy="19811"/>
              </a:xfrm>
              <a:custGeom>
                <a:avLst/>
                <a:gdLst>
                  <a:gd name="connsiteX0" fmla="*/ 46577 w 48386"/>
                  <a:gd name="connsiteY0" fmla="*/ 0 h 19811"/>
                  <a:gd name="connsiteX1" fmla="*/ 48387 w 48386"/>
                  <a:gd name="connsiteY1" fmla="*/ 5810 h 19811"/>
                  <a:gd name="connsiteX2" fmla="*/ 1714 w 48386"/>
                  <a:gd name="connsiteY2" fmla="*/ 19812 h 19811"/>
                  <a:gd name="connsiteX3" fmla="*/ 0 w 48386"/>
                  <a:gd name="connsiteY3" fmla="*/ 14002 h 1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6" h="19811">
                    <a:moveTo>
                      <a:pt x="46577" y="0"/>
                    </a:moveTo>
                    <a:lnTo>
                      <a:pt x="48387" y="5810"/>
                    </a:lnTo>
                    <a:lnTo>
                      <a:pt x="1714" y="19812"/>
                    </a:lnTo>
                    <a:lnTo>
                      <a:pt x="0" y="14002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0" name="Freeform: Shape 1049">
                <a:extLst>
                  <a:ext uri="{FF2B5EF4-FFF2-40B4-BE49-F238E27FC236}">
                    <a16:creationId xmlns:a16="http://schemas.microsoft.com/office/drawing/2014/main" id="{22173367-C7C5-4CF2-8B3B-601F34E08B24}"/>
                  </a:ext>
                </a:extLst>
              </p:cNvPr>
              <p:cNvSpPr/>
              <p:nvPr/>
            </p:nvSpPr>
            <p:spPr>
              <a:xfrm rot="-6411075">
                <a:off x="6221071" y="3393512"/>
                <a:ext cx="6096" cy="54771"/>
              </a:xfrm>
              <a:custGeom>
                <a:avLst/>
                <a:gdLst>
                  <a:gd name="connsiteX0" fmla="*/ 0 w 6096"/>
                  <a:gd name="connsiteY0" fmla="*/ 0 h 54771"/>
                  <a:gd name="connsiteX1" fmla="*/ 6096 w 6096"/>
                  <a:gd name="connsiteY1" fmla="*/ 0 h 54771"/>
                  <a:gd name="connsiteX2" fmla="*/ 6096 w 6096"/>
                  <a:gd name="connsiteY2" fmla="*/ 54771 h 54771"/>
                  <a:gd name="connsiteX3" fmla="*/ 0 w 6096"/>
                  <a:gd name="connsiteY3" fmla="*/ 54771 h 5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5477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4771"/>
                    </a:lnTo>
                    <a:lnTo>
                      <a:pt x="0" y="5477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1" name="Freeform: Shape 1050">
                <a:extLst>
                  <a:ext uri="{FF2B5EF4-FFF2-40B4-BE49-F238E27FC236}">
                    <a16:creationId xmlns:a16="http://schemas.microsoft.com/office/drawing/2014/main" id="{2F49E87F-D6B0-4122-865F-570D022EC140}"/>
                  </a:ext>
                </a:extLst>
              </p:cNvPr>
              <p:cNvSpPr/>
              <p:nvPr/>
            </p:nvSpPr>
            <p:spPr>
              <a:xfrm rot="-3707380">
                <a:off x="5982838" y="3374974"/>
                <a:ext cx="6095" cy="37051"/>
              </a:xfrm>
              <a:custGeom>
                <a:avLst/>
                <a:gdLst>
                  <a:gd name="connsiteX0" fmla="*/ 0 w 6095"/>
                  <a:gd name="connsiteY0" fmla="*/ 0 h 37051"/>
                  <a:gd name="connsiteX1" fmla="*/ 6096 w 6095"/>
                  <a:gd name="connsiteY1" fmla="*/ 0 h 37051"/>
                  <a:gd name="connsiteX2" fmla="*/ 6096 w 6095"/>
                  <a:gd name="connsiteY2" fmla="*/ 37051 h 37051"/>
                  <a:gd name="connsiteX3" fmla="*/ 0 w 6095"/>
                  <a:gd name="connsiteY3" fmla="*/ 37051 h 3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3705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7051"/>
                    </a:lnTo>
                    <a:lnTo>
                      <a:pt x="0" y="3705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2" name="Freeform: Shape 1051">
                <a:extLst>
                  <a:ext uri="{FF2B5EF4-FFF2-40B4-BE49-F238E27FC236}">
                    <a16:creationId xmlns:a16="http://schemas.microsoft.com/office/drawing/2014/main" id="{CE86329A-4672-4E94-9C07-36D237A45900}"/>
                  </a:ext>
                </a:extLst>
              </p:cNvPr>
              <p:cNvSpPr/>
              <p:nvPr/>
            </p:nvSpPr>
            <p:spPr>
              <a:xfrm rot="-3688311">
                <a:off x="6219917" y="3503223"/>
                <a:ext cx="6096" cy="35528"/>
              </a:xfrm>
              <a:custGeom>
                <a:avLst/>
                <a:gdLst>
                  <a:gd name="connsiteX0" fmla="*/ 0 w 6096"/>
                  <a:gd name="connsiteY0" fmla="*/ 0 h 35528"/>
                  <a:gd name="connsiteX1" fmla="*/ 6096 w 6096"/>
                  <a:gd name="connsiteY1" fmla="*/ 0 h 35528"/>
                  <a:gd name="connsiteX2" fmla="*/ 6096 w 6096"/>
                  <a:gd name="connsiteY2" fmla="*/ 35529 h 35528"/>
                  <a:gd name="connsiteX3" fmla="*/ 0 w 6096"/>
                  <a:gd name="connsiteY3" fmla="*/ 35529 h 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528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529"/>
                    </a:lnTo>
                    <a:lnTo>
                      <a:pt x="0" y="3552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3" name="Freeform: Shape 1052">
                <a:extLst>
                  <a:ext uri="{FF2B5EF4-FFF2-40B4-BE49-F238E27FC236}">
                    <a16:creationId xmlns:a16="http://schemas.microsoft.com/office/drawing/2014/main" id="{CABD836E-FD45-47FA-BA8E-9C5ACFC69A14}"/>
                  </a:ext>
                </a:extLst>
              </p:cNvPr>
              <p:cNvSpPr/>
              <p:nvPr/>
            </p:nvSpPr>
            <p:spPr>
              <a:xfrm>
                <a:off x="6029133" y="3556253"/>
                <a:ext cx="23526" cy="36766"/>
              </a:xfrm>
              <a:custGeom>
                <a:avLst/>
                <a:gdLst>
                  <a:gd name="connsiteX0" fmla="*/ 18193 w 23526"/>
                  <a:gd name="connsiteY0" fmla="*/ 0 h 36766"/>
                  <a:gd name="connsiteX1" fmla="*/ 23527 w 23526"/>
                  <a:gd name="connsiteY1" fmla="*/ 2857 h 36766"/>
                  <a:gd name="connsiteX2" fmla="*/ 5334 w 23526"/>
                  <a:gd name="connsiteY2" fmla="*/ 36767 h 36766"/>
                  <a:gd name="connsiteX3" fmla="*/ 0 w 23526"/>
                  <a:gd name="connsiteY3" fmla="*/ 33909 h 3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36766">
                    <a:moveTo>
                      <a:pt x="18193" y="0"/>
                    </a:moveTo>
                    <a:lnTo>
                      <a:pt x="23527" y="2857"/>
                    </a:lnTo>
                    <a:lnTo>
                      <a:pt x="5334" y="36767"/>
                    </a:lnTo>
                    <a:lnTo>
                      <a:pt x="0" y="3390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4" name="Freeform: Shape 1053">
                <a:extLst>
                  <a:ext uri="{FF2B5EF4-FFF2-40B4-BE49-F238E27FC236}">
                    <a16:creationId xmlns:a16="http://schemas.microsoft.com/office/drawing/2014/main" id="{A4CB7BBE-6A6B-4FCF-9154-996016704356}"/>
                  </a:ext>
                </a:extLst>
              </p:cNvPr>
              <p:cNvSpPr/>
              <p:nvPr/>
            </p:nvSpPr>
            <p:spPr>
              <a:xfrm rot="-9104307">
                <a:off x="6165045" y="3320415"/>
                <a:ext cx="6096" cy="35242"/>
              </a:xfrm>
              <a:custGeom>
                <a:avLst/>
                <a:gdLst>
                  <a:gd name="connsiteX0" fmla="*/ 0 w 6096"/>
                  <a:gd name="connsiteY0" fmla="*/ 0 h 35242"/>
                  <a:gd name="connsiteX1" fmla="*/ 6096 w 6096"/>
                  <a:gd name="connsiteY1" fmla="*/ 0 h 35242"/>
                  <a:gd name="connsiteX2" fmla="*/ 6096 w 6096"/>
                  <a:gd name="connsiteY2" fmla="*/ 35243 h 35242"/>
                  <a:gd name="connsiteX3" fmla="*/ 0 w 6096"/>
                  <a:gd name="connsiteY3" fmla="*/ 35243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242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243"/>
                    </a:lnTo>
                    <a:lnTo>
                      <a:pt x="0" y="35243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5" name="Freeform: Shape 1054">
                <a:extLst>
                  <a:ext uri="{FF2B5EF4-FFF2-40B4-BE49-F238E27FC236}">
                    <a16:creationId xmlns:a16="http://schemas.microsoft.com/office/drawing/2014/main" id="{987031AF-23E9-4E55-A8FC-5A01804ED7A7}"/>
                  </a:ext>
                </a:extLst>
              </p:cNvPr>
              <p:cNvSpPr/>
              <p:nvPr/>
            </p:nvSpPr>
            <p:spPr>
              <a:xfrm>
                <a:off x="6070853" y="3358800"/>
                <a:ext cx="33813" cy="100107"/>
              </a:xfrm>
              <a:custGeom>
                <a:avLst/>
                <a:gdLst>
                  <a:gd name="connsiteX0" fmla="*/ 2857 w 33813"/>
                  <a:gd name="connsiteY0" fmla="*/ 0 h 100107"/>
                  <a:gd name="connsiteX1" fmla="*/ 0 w 33813"/>
                  <a:gd name="connsiteY1" fmla="*/ 47625 h 100107"/>
                  <a:gd name="connsiteX2" fmla="*/ 33814 w 33813"/>
                  <a:gd name="connsiteY2" fmla="*/ 100108 h 100107"/>
                  <a:gd name="connsiteX3" fmla="*/ 30956 w 33813"/>
                  <a:gd name="connsiteY3" fmla="*/ 36481 h 10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13" h="100107">
                    <a:moveTo>
                      <a:pt x="2857" y="0"/>
                    </a:moveTo>
                    <a:lnTo>
                      <a:pt x="0" y="47625"/>
                    </a:lnTo>
                    <a:lnTo>
                      <a:pt x="33814" y="100108"/>
                    </a:lnTo>
                    <a:lnTo>
                      <a:pt x="30956" y="36481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6" name="Freeform: Shape 1055">
                <a:extLst>
                  <a:ext uri="{FF2B5EF4-FFF2-40B4-BE49-F238E27FC236}">
                    <a16:creationId xmlns:a16="http://schemas.microsoft.com/office/drawing/2014/main" id="{2F84BA04-A2E9-4E16-A13B-778F49D12D0B}"/>
                  </a:ext>
                </a:extLst>
              </p:cNvPr>
              <p:cNvSpPr/>
              <p:nvPr/>
            </p:nvSpPr>
            <p:spPr>
              <a:xfrm>
                <a:off x="6104095" y="3418331"/>
                <a:ext cx="127063" cy="38957"/>
              </a:xfrm>
              <a:custGeom>
                <a:avLst/>
                <a:gdLst>
                  <a:gd name="connsiteX0" fmla="*/ 127063 w 127063"/>
                  <a:gd name="connsiteY0" fmla="*/ 0 h 38957"/>
                  <a:gd name="connsiteX1" fmla="*/ 51530 w 127063"/>
                  <a:gd name="connsiteY1" fmla="*/ 12192 h 38957"/>
                  <a:gd name="connsiteX2" fmla="*/ 0 w 127063"/>
                  <a:gd name="connsiteY2" fmla="*/ 38957 h 38957"/>
                  <a:gd name="connsiteX3" fmla="*/ 59150 w 127063"/>
                  <a:gd name="connsiteY3" fmla="*/ 32576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3" h="38957">
                    <a:moveTo>
                      <a:pt x="127063" y="0"/>
                    </a:moveTo>
                    <a:lnTo>
                      <a:pt x="51530" y="12192"/>
                    </a:lnTo>
                    <a:lnTo>
                      <a:pt x="0" y="38957"/>
                    </a:lnTo>
                    <a:lnTo>
                      <a:pt x="59150" y="32576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057" name="Graphic 2">
                <a:extLst>
                  <a:ext uri="{FF2B5EF4-FFF2-40B4-BE49-F238E27FC236}">
                    <a16:creationId xmlns:a16="http://schemas.microsoft.com/office/drawing/2014/main" id="{39CCC08E-03E5-4EE0-8CB4-4BD8A36D1A46}"/>
                  </a:ext>
                </a:extLst>
              </p:cNvPr>
              <p:cNvGrpSpPr/>
              <p:nvPr/>
            </p:nvGrpSpPr>
            <p:grpSpPr>
              <a:xfrm>
                <a:off x="6089575" y="3442542"/>
                <a:ext cx="29041" cy="29075"/>
                <a:chOff x="6089575" y="3442542"/>
                <a:chExt cx="29041" cy="29075"/>
              </a:xfrm>
            </p:grpSpPr>
            <p:sp>
              <p:nvSpPr>
                <p:cNvPr id="1061" name="Freeform: Shape 1060">
                  <a:extLst>
                    <a:ext uri="{FF2B5EF4-FFF2-40B4-BE49-F238E27FC236}">
                      <a16:creationId xmlns:a16="http://schemas.microsoft.com/office/drawing/2014/main" id="{0E571695-7FDD-447A-BA55-E07CB4D2B7C3}"/>
                    </a:ext>
                  </a:extLst>
                </p:cNvPr>
                <p:cNvSpPr/>
                <p:nvPr/>
              </p:nvSpPr>
              <p:spPr>
                <a:xfrm>
                  <a:off x="6089575" y="3442542"/>
                  <a:ext cx="29041" cy="29075"/>
                </a:xfrm>
                <a:custGeom>
                  <a:avLst/>
                  <a:gdLst>
                    <a:gd name="connsiteX0" fmla="*/ 28427 w 29041"/>
                    <a:gd name="connsiteY0" fmla="*/ 10364 h 29075"/>
                    <a:gd name="connsiteX1" fmla="*/ 18712 w 29041"/>
                    <a:gd name="connsiteY1" fmla="*/ 28462 h 29075"/>
                    <a:gd name="connsiteX2" fmla="*/ 614 w 29041"/>
                    <a:gd name="connsiteY2" fmla="*/ 18746 h 29075"/>
                    <a:gd name="connsiteX3" fmla="*/ 10330 w 29041"/>
                    <a:gd name="connsiteY3" fmla="*/ 649 h 29075"/>
                    <a:gd name="connsiteX4" fmla="*/ 28427 w 29041"/>
                    <a:gd name="connsiteY4" fmla="*/ 10364 h 2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41" h="29075">
                      <a:moveTo>
                        <a:pt x="28427" y="10364"/>
                      </a:moveTo>
                      <a:cubicBezTo>
                        <a:pt x="30713" y="18080"/>
                        <a:pt x="26427" y="26176"/>
                        <a:pt x="18712" y="28462"/>
                      </a:cubicBezTo>
                      <a:cubicBezTo>
                        <a:pt x="10996" y="30748"/>
                        <a:pt x="2995" y="26462"/>
                        <a:pt x="614" y="18746"/>
                      </a:cubicBezTo>
                      <a:cubicBezTo>
                        <a:pt x="-1672" y="11031"/>
                        <a:pt x="2614" y="2935"/>
                        <a:pt x="10330" y="649"/>
                      </a:cubicBezTo>
                      <a:cubicBezTo>
                        <a:pt x="18045" y="-1732"/>
                        <a:pt x="26141" y="2649"/>
                        <a:pt x="28427" y="10364"/>
                      </a:cubicBezTo>
                      <a:close/>
                    </a:path>
                  </a:pathLst>
                </a:custGeom>
                <a:solidFill>
                  <a:srgbClr val="D759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62" name="Freeform: Shape 1061">
                  <a:extLst>
                    <a:ext uri="{FF2B5EF4-FFF2-40B4-BE49-F238E27FC236}">
                      <a16:creationId xmlns:a16="http://schemas.microsoft.com/office/drawing/2014/main" id="{FE91B28E-7B69-4164-B933-E6C1B691D5BF}"/>
                    </a:ext>
                  </a:extLst>
                </p:cNvPr>
                <p:cNvSpPr/>
                <p:nvPr/>
              </p:nvSpPr>
              <p:spPr>
                <a:xfrm>
                  <a:off x="6091001" y="3449573"/>
                  <a:ext cx="6808" cy="19145"/>
                </a:xfrm>
                <a:custGeom>
                  <a:avLst/>
                  <a:gdLst>
                    <a:gd name="connsiteX0" fmla="*/ 2617 w 6808"/>
                    <a:gd name="connsiteY0" fmla="*/ 0 h 19145"/>
                    <a:gd name="connsiteX1" fmla="*/ 6808 w 6808"/>
                    <a:gd name="connsiteY1" fmla="*/ 19145 h 19145"/>
                    <a:gd name="connsiteX2" fmla="*/ 2617 w 6808"/>
                    <a:gd name="connsiteY2" fmla="*/ 0 h 19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08" h="19145">
                      <a:moveTo>
                        <a:pt x="2617" y="0"/>
                      </a:moveTo>
                      <a:cubicBezTo>
                        <a:pt x="2617" y="0"/>
                        <a:pt x="-5479" y="10382"/>
                        <a:pt x="6808" y="19145"/>
                      </a:cubicBezTo>
                      <a:cubicBezTo>
                        <a:pt x="6046" y="17240"/>
                        <a:pt x="1284" y="6668"/>
                        <a:pt x="26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058" name="Graphic 2">
                <a:extLst>
                  <a:ext uri="{FF2B5EF4-FFF2-40B4-BE49-F238E27FC236}">
                    <a16:creationId xmlns:a16="http://schemas.microsoft.com/office/drawing/2014/main" id="{9B20A595-C2B0-4F2F-8762-42BA584D4DC5}"/>
                  </a:ext>
                </a:extLst>
              </p:cNvPr>
              <p:cNvGrpSpPr/>
              <p:nvPr/>
            </p:nvGrpSpPr>
            <p:grpSpPr>
              <a:xfrm>
                <a:off x="6097142" y="3196401"/>
                <a:ext cx="112446" cy="63243"/>
                <a:chOff x="6097142" y="3196401"/>
                <a:chExt cx="112446" cy="63243"/>
              </a:xfrm>
            </p:grpSpPr>
            <p:sp>
              <p:nvSpPr>
                <p:cNvPr id="1059" name="Freeform: Shape 1058">
                  <a:extLst>
                    <a:ext uri="{FF2B5EF4-FFF2-40B4-BE49-F238E27FC236}">
                      <a16:creationId xmlns:a16="http://schemas.microsoft.com/office/drawing/2014/main" id="{F4B099C7-E033-4EA8-B794-CADDAD541F3E}"/>
                    </a:ext>
                  </a:extLst>
                </p:cNvPr>
                <p:cNvSpPr/>
                <p:nvPr/>
              </p:nvSpPr>
              <p:spPr>
                <a:xfrm>
                  <a:off x="6097142" y="3196401"/>
                  <a:ext cx="112446" cy="63243"/>
                </a:xfrm>
                <a:custGeom>
                  <a:avLst/>
                  <a:gdLst>
                    <a:gd name="connsiteX0" fmla="*/ 109823 w 112446"/>
                    <a:gd name="connsiteY0" fmla="*/ 63243 h 63243"/>
                    <a:gd name="connsiteX1" fmla="*/ 97917 w 112446"/>
                    <a:gd name="connsiteY1" fmla="*/ 16285 h 63243"/>
                    <a:gd name="connsiteX2" fmla="*/ 25241 w 112446"/>
                    <a:gd name="connsiteY2" fmla="*/ 569 h 63243"/>
                    <a:gd name="connsiteX3" fmla="*/ 0 w 112446"/>
                    <a:gd name="connsiteY3" fmla="*/ 37335 h 63243"/>
                    <a:gd name="connsiteX4" fmla="*/ 109823 w 112446"/>
                    <a:gd name="connsiteY4" fmla="*/ 63243 h 63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446" h="63243">
                      <a:moveTo>
                        <a:pt x="109823" y="63243"/>
                      </a:moveTo>
                      <a:cubicBezTo>
                        <a:pt x="109823" y="63243"/>
                        <a:pt x="120777" y="29811"/>
                        <a:pt x="97917" y="16285"/>
                      </a:cubicBezTo>
                      <a:cubicBezTo>
                        <a:pt x="75057" y="2760"/>
                        <a:pt x="34957" y="-1717"/>
                        <a:pt x="25241" y="569"/>
                      </a:cubicBezTo>
                      <a:cubicBezTo>
                        <a:pt x="12478" y="3712"/>
                        <a:pt x="286" y="17619"/>
                        <a:pt x="0" y="37335"/>
                      </a:cubicBezTo>
                      <a:cubicBezTo>
                        <a:pt x="10858" y="40479"/>
                        <a:pt x="109823" y="63243"/>
                        <a:pt x="109823" y="63243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60" name="Freeform: Shape 1059">
                  <a:extLst>
                    <a:ext uri="{FF2B5EF4-FFF2-40B4-BE49-F238E27FC236}">
                      <a16:creationId xmlns:a16="http://schemas.microsoft.com/office/drawing/2014/main" id="{12B3C9CE-3597-4B67-A858-A729A4C8DD12}"/>
                    </a:ext>
                  </a:extLst>
                </p:cNvPr>
                <p:cNvSpPr/>
                <p:nvPr/>
              </p:nvSpPr>
              <p:spPr>
                <a:xfrm>
                  <a:off x="6176295" y="3207829"/>
                  <a:ext cx="28905" cy="47556"/>
                </a:xfrm>
                <a:custGeom>
                  <a:avLst/>
                  <a:gdLst>
                    <a:gd name="connsiteX0" fmla="*/ 16383 w 28905"/>
                    <a:gd name="connsiteY0" fmla="*/ 6953 h 47556"/>
                    <a:gd name="connsiteX1" fmla="*/ 0 w 28905"/>
                    <a:gd name="connsiteY1" fmla="*/ 0 h 47556"/>
                    <a:gd name="connsiteX2" fmla="*/ 9906 w 28905"/>
                    <a:gd name="connsiteY2" fmla="*/ 43339 h 47556"/>
                    <a:gd name="connsiteX3" fmla="*/ 26194 w 28905"/>
                    <a:gd name="connsiteY3" fmla="*/ 46292 h 47556"/>
                    <a:gd name="connsiteX4" fmla="*/ 16383 w 28905"/>
                    <a:gd name="connsiteY4" fmla="*/ 6953 h 4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05" h="47556">
                      <a:moveTo>
                        <a:pt x="16383" y="6953"/>
                      </a:moveTo>
                      <a:cubicBezTo>
                        <a:pt x="11621" y="4191"/>
                        <a:pt x="6001" y="1810"/>
                        <a:pt x="0" y="0"/>
                      </a:cubicBezTo>
                      <a:cubicBezTo>
                        <a:pt x="14669" y="12382"/>
                        <a:pt x="18288" y="31718"/>
                        <a:pt x="9906" y="43339"/>
                      </a:cubicBezTo>
                      <a:cubicBezTo>
                        <a:pt x="19145" y="46292"/>
                        <a:pt x="24384" y="49340"/>
                        <a:pt x="26194" y="46292"/>
                      </a:cubicBezTo>
                      <a:cubicBezTo>
                        <a:pt x="28003" y="43243"/>
                        <a:pt x="34766" y="17812"/>
                        <a:pt x="16383" y="6953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BAE76ABE-B0D7-4266-A45D-7C46DC9CE40B}"/>
                </a:ext>
              </a:extLst>
            </p:cNvPr>
            <p:cNvSpPr/>
            <p:nvPr/>
          </p:nvSpPr>
          <p:spPr>
            <a:xfrm>
              <a:off x="5970306" y="3348608"/>
              <a:ext cx="87497" cy="232124"/>
            </a:xfrm>
            <a:custGeom>
              <a:avLst/>
              <a:gdLst>
                <a:gd name="connsiteX0" fmla="*/ 55684 w 87497"/>
                <a:gd name="connsiteY0" fmla="*/ 0 h 232124"/>
                <a:gd name="connsiteX1" fmla="*/ 1106 w 87497"/>
                <a:gd name="connsiteY1" fmla="*/ 125063 h 232124"/>
                <a:gd name="connsiteX2" fmla="*/ 87498 w 87497"/>
                <a:gd name="connsiteY2" fmla="*/ 232124 h 232124"/>
                <a:gd name="connsiteX3" fmla="*/ 31872 w 87497"/>
                <a:gd name="connsiteY3" fmla="*/ 120491 h 232124"/>
                <a:gd name="connsiteX4" fmla="*/ 55684 w 87497"/>
                <a:gd name="connsiteY4" fmla="*/ 0 h 2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97" h="232124">
                  <a:moveTo>
                    <a:pt x="55684" y="0"/>
                  </a:moveTo>
                  <a:cubicBezTo>
                    <a:pt x="55684" y="0"/>
                    <a:pt x="-9181" y="48197"/>
                    <a:pt x="1106" y="125063"/>
                  </a:cubicBezTo>
                  <a:cubicBezTo>
                    <a:pt x="6249" y="163735"/>
                    <a:pt x="34539" y="206121"/>
                    <a:pt x="87498" y="232124"/>
                  </a:cubicBezTo>
                  <a:cubicBezTo>
                    <a:pt x="66352" y="203168"/>
                    <a:pt x="38920" y="162782"/>
                    <a:pt x="31872" y="120491"/>
                  </a:cubicBezTo>
                  <a:cubicBezTo>
                    <a:pt x="25680" y="83249"/>
                    <a:pt x="32157" y="43434"/>
                    <a:pt x="5568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065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 rot="19499613">
            <a:off x="63950" y="3620814"/>
            <a:ext cx="969490" cy="1048470"/>
            <a:chOff x="5681545" y="3195637"/>
            <a:chExt cx="2191520" cy="2054559"/>
          </a:xfrm>
        </p:grpSpPr>
        <p:grpSp>
          <p:nvGrpSpPr>
            <p:cNvPr id="1066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1070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71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</p:grpSp>
        <p:grpSp>
          <p:nvGrpSpPr>
            <p:cNvPr id="1067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1068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69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19717" name="Graphic 19325">
            <a:extLst>
              <a:ext uri="{FF2B5EF4-FFF2-40B4-BE49-F238E27FC236}">
                <a16:creationId xmlns:a16="http://schemas.microsoft.com/office/drawing/2014/main" id="{741BD1A1-6A66-4530-B554-CE6ED96CFAF1}"/>
              </a:ext>
            </a:extLst>
          </p:cNvPr>
          <p:cNvSpPr/>
          <p:nvPr/>
        </p:nvSpPr>
        <p:spPr>
          <a:xfrm>
            <a:off x="11589342" y="5825795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9718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380665" y="2481530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9720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2024339" y="5812757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4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9923595" y="575778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92" name="Graphic 876">
            <a:extLst>
              <a:ext uri="{FF2B5EF4-FFF2-40B4-BE49-F238E27FC236}">
                <a16:creationId xmlns:a16="http://schemas.microsoft.com/office/drawing/2014/main" id="{7A2089B7-881F-4BB2-9150-0E870759F876}"/>
              </a:ext>
            </a:extLst>
          </p:cNvPr>
          <p:cNvGrpSpPr/>
          <p:nvPr/>
        </p:nvGrpSpPr>
        <p:grpSpPr>
          <a:xfrm rot="219574">
            <a:off x="10984112" y="2727183"/>
            <a:ext cx="1858814" cy="1520697"/>
            <a:chOff x="-380835" y="371217"/>
            <a:chExt cx="1182052" cy="823912"/>
          </a:xfrm>
        </p:grpSpPr>
        <p:grpSp>
          <p:nvGrpSpPr>
            <p:cNvPr id="293" name="Graphic 876">
              <a:extLst>
                <a:ext uri="{FF2B5EF4-FFF2-40B4-BE49-F238E27FC236}">
                  <a16:creationId xmlns:a16="http://schemas.microsoft.com/office/drawing/2014/main" id="{007F61F4-9845-4B4E-AB2C-52F810DA1526}"/>
                </a:ext>
              </a:extLst>
            </p:cNvPr>
            <p:cNvGrpSpPr/>
            <p:nvPr/>
          </p:nvGrpSpPr>
          <p:grpSpPr>
            <a:xfrm>
              <a:off x="-276917" y="371217"/>
              <a:ext cx="1078134" cy="565413"/>
              <a:chOff x="-276917" y="371217"/>
              <a:chExt cx="1078134" cy="565413"/>
            </a:xfrm>
          </p:grpSpPr>
          <p:sp>
            <p:nvSpPr>
              <p:cNvPr id="297" name="Freeform: Shape 380">
                <a:extLst>
                  <a:ext uri="{FF2B5EF4-FFF2-40B4-BE49-F238E27FC236}">
                    <a16:creationId xmlns:a16="http://schemas.microsoft.com/office/drawing/2014/main" id="{D36DF30A-C074-4395-9280-20BD0D399D31}"/>
                  </a:ext>
                </a:extLst>
              </p:cNvPr>
              <p:cNvSpPr/>
              <p:nvPr/>
            </p:nvSpPr>
            <p:spPr>
              <a:xfrm>
                <a:off x="-3264" y="496851"/>
                <a:ext cx="599598" cy="439778"/>
              </a:xfrm>
              <a:custGeom>
                <a:avLst/>
                <a:gdLst>
                  <a:gd name="connsiteX0" fmla="*/ 510254 w 599598"/>
                  <a:gd name="connsiteY0" fmla="*/ 0 h 439778"/>
                  <a:gd name="connsiteX1" fmla="*/ 0 w 599598"/>
                  <a:gd name="connsiteY1" fmla="*/ 174403 h 439778"/>
                  <a:gd name="connsiteX2" fmla="*/ 90106 w 599598"/>
                  <a:gd name="connsiteY2" fmla="*/ 434054 h 439778"/>
                  <a:gd name="connsiteX3" fmla="*/ 599599 w 599598"/>
                  <a:gd name="connsiteY3" fmla="*/ 257270 h 439778"/>
                  <a:gd name="connsiteX4" fmla="*/ 510254 w 599598"/>
                  <a:gd name="connsiteY4" fmla="*/ 0 h 4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9598" h="439778">
                    <a:moveTo>
                      <a:pt x="510254" y="0"/>
                    </a:moveTo>
                    <a:lnTo>
                      <a:pt x="0" y="174403"/>
                    </a:lnTo>
                    <a:lnTo>
                      <a:pt x="90106" y="434054"/>
                    </a:lnTo>
                    <a:cubicBezTo>
                      <a:pt x="278511" y="460439"/>
                      <a:pt x="468059" y="394621"/>
                      <a:pt x="599599" y="257270"/>
                    </a:cubicBezTo>
                    <a:lnTo>
                      <a:pt x="510254" y="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8" name="Freeform: Shape 381">
                <a:extLst>
                  <a:ext uri="{FF2B5EF4-FFF2-40B4-BE49-F238E27FC236}">
                    <a16:creationId xmlns:a16="http://schemas.microsoft.com/office/drawing/2014/main" id="{DF34787E-2C2F-44C6-B5F6-2BEA5AA79251}"/>
                  </a:ext>
                </a:extLst>
              </p:cNvPr>
              <p:cNvSpPr/>
              <p:nvPr/>
            </p:nvSpPr>
            <p:spPr>
              <a:xfrm>
                <a:off x="-276917" y="371217"/>
                <a:ext cx="1078134" cy="458057"/>
              </a:xfrm>
              <a:custGeom>
                <a:avLst/>
                <a:gdLst>
                  <a:gd name="connsiteX0" fmla="*/ 1078135 w 1078134"/>
                  <a:gd name="connsiteY0" fmla="*/ 41910 h 458057"/>
                  <a:gd name="connsiteX1" fmla="*/ 618554 w 1078134"/>
                  <a:gd name="connsiteY1" fmla="*/ 458057 h 458057"/>
                  <a:gd name="connsiteX2" fmla="*/ 0 w 1078134"/>
                  <a:gd name="connsiteY2" fmla="*/ 416147 h 458057"/>
                  <a:gd name="connsiteX3" fmla="*/ 64294 w 1078134"/>
                  <a:gd name="connsiteY3" fmla="*/ 357950 h 458057"/>
                  <a:gd name="connsiteX4" fmla="*/ 98965 w 1078134"/>
                  <a:gd name="connsiteY4" fmla="*/ 326517 h 458057"/>
                  <a:gd name="connsiteX5" fmla="*/ 459581 w 1078134"/>
                  <a:gd name="connsiteY5" fmla="*/ 0 h 458057"/>
                  <a:gd name="connsiteX6" fmla="*/ 944975 w 1078134"/>
                  <a:gd name="connsiteY6" fmla="*/ 32957 h 458057"/>
                  <a:gd name="connsiteX7" fmla="*/ 991553 w 1078134"/>
                  <a:gd name="connsiteY7" fmla="*/ 36100 h 45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8134" h="458057">
                    <a:moveTo>
                      <a:pt x="1078135" y="41910"/>
                    </a:moveTo>
                    <a:lnTo>
                      <a:pt x="618554" y="458057"/>
                    </a:lnTo>
                    <a:lnTo>
                      <a:pt x="0" y="416147"/>
                    </a:lnTo>
                    <a:lnTo>
                      <a:pt x="64294" y="357950"/>
                    </a:lnTo>
                    <a:lnTo>
                      <a:pt x="98965" y="326517"/>
                    </a:lnTo>
                    <a:lnTo>
                      <a:pt x="459581" y="0"/>
                    </a:lnTo>
                    <a:lnTo>
                      <a:pt x="944975" y="32957"/>
                    </a:lnTo>
                    <a:lnTo>
                      <a:pt x="991553" y="3610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9" name="Freeform: Shape 382">
                <a:extLst>
                  <a:ext uri="{FF2B5EF4-FFF2-40B4-BE49-F238E27FC236}">
                    <a16:creationId xmlns:a16="http://schemas.microsoft.com/office/drawing/2014/main" id="{BD41349B-9382-4562-A2EB-0B030B473C21}"/>
                  </a:ext>
                </a:extLst>
              </p:cNvPr>
              <p:cNvSpPr/>
              <p:nvPr/>
            </p:nvSpPr>
            <p:spPr>
              <a:xfrm>
                <a:off x="-212623" y="371217"/>
                <a:ext cx="927258" cy="393954"/>
              </a:xfrm>
              <a:custGeom>
                <a:avLst/>
                <a:gdLst>
                  <a:gd name="connsiteX0" fmla="*/ 927259 w 927258"/>
                  <a:gd name="connsiteY0" fmla="*/ 36100 h 393954"/>
                  <a:gd name="connsiteX1" fmla="*/ 531971 w 927258"/>
                  <a:gd name="connsiteY1" fmla="*/ 393954 h 393954"/>
                  <a:gd name="connsiteX2" fmla="*/ 0 w 927258"/>
                  <a:gd name="connsiteY2" fmla="*/ 357950 h 393954"/>
                  <a:gd name="connsiteX3" fmla="*/ 34671 w 927258"/>
                  <a:gd name="connsiteY3" fmla="*/ 326517 h 393954"/>
                  <a:gd name="connsiteX4" fmla="*/ 395288 w 927258"/>
                  <a:gd name="connsiteY4" fmla="*/ 0 h 393954"/>
                  <a:gd name="connsiteX5" fmla="*/ 880682 w 927258"/>
                  <a:gd name="connsiteY5" fmla="*/ 32957 h 393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7258" h="393954">
                    <a:moveTo>
                      <a:pt x="927259" y="36100"/>
                    </a:moveTo>
                    <a:lnTo>
                      <a:pt x="531971" y="393954"/>
                    </a:lnTo>
                    <a:lnTo>
                      <a:pt x="0" y="357950"/>
                    </a:lnTo>
                    <a:lnTo>
                      <a:pt x="34671" y="326517"/>
                    </a:lnTo>
                    <a:lnTo>
                      <a:pt x="395288" y="0"/>
                    </a:lnTo>
                    <a:lnTo>
                      <a:pt x="880682" y="32957"/>
                    </a:lnTo>
                    <a:close/>
                  </a:path>
                </a:pathLst>
              </a:custGeom>
              <a:solidFill>
                <a:srgbClr val="484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94" name="Graphic 876">
              <a:extLst>
                <a:ext uri="{FF2B5EF4-FFF2-40B4-BE49-F238E27FC236}">
                  <a16:creationId xmlns:a16="http://schemas.microsoft.com/office/drawing/2014/main" id="{0651C3C4-664C-436D-A1A7-06A32D979200}"/>
                </a:ext>
              </a:extLst>
            </p:cNvPr>
            <p:cNvGrpSpPr/>
            <p:nvPr/>
          </p:nvGrpSpPr>
          <p:grpSpPr>
            <a:xfrm>
              <a:off x="-380835" y="555811"/>
              <a:ext cx="644461" cy="639318"/>
              <a:chOff x="-380835" y="555811"/>
              <a:chExt cx="644461" cy="639318"/>
            </a:xfrm>
            <a:solidFill>
              <a:srgbClr val="FFD524"/>
            </a:solidFill>
          </p:grpSpPr>
          <p:sp>
            <p:nvSpPr>
              <p:cNvPr id="295" name="Freeform: Shape 378">
                <a:extLst>
                  <a:ext uri="{FF2B5EF4-FFF2-40B4-BE49-F238E27FC236}">
                    <a16:creationId xmlns:a16="http://schemas.microsoft.com/office/drawing/2014/main" id="{AD5EABB7-B2A6-4BF4-B019-6B0F21500B96}"/>
                  </a:ext>
                </a:extLst>
              </p:cNvPr>
              <p:cNvSpPr/>
              <p:nvPr/>
            </p:nvSpPr>
            <p:spPr>
              <a:xfrm>
                <a:off x="-321494" y="555811"/>
                <a:ext cx="585120" cy="588168"/>
              </a:xfrm>
              <a:custGeom>
                <a:avLst/>
                <a:gdLst>
                  <a:gd name="connsiteX0" fmla="*/ 24956 w 585120"/>
                  <a:gd name="connsiteY0" fmla="*/ 588169 h 588168"/>
                  <a:gd name="connsiteX1" fmla="*/ 0 w 585120"/>
                  <a:gd name="connsiteY1" fmla="*/ 585883 h 588168"/>
                  <a:gd name="connsiteX2" fmla="*/ 32766 w 585120"/>
                  <a:gd name="connsiteY2" fmla="*/ 222790 h 588168"/>
                  <a:gd name="connsiteX3" fmla="*/ 575596 w 585120"/>
                  <a:gd name="connsiteY3" fmla="*/ 0 h 588168"/>
                  <a:gd name="connsiteX4" fmla="*/ 585121 w 585120"/>
                  <a:gd name="connsiteY4" fmla="*/ 23241 h 588168"/>
                  <a:gd name="connsiteX5" fmla="*/ 56388 w 585120"/>
                  <a:gd name="connsiteY5" fmla="*/ 240221 h 58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5120" h="588168">
                    <a:moveTo>
                      <a:pt x="24956" y="588169"/>
                    </a:moveTo>
                    <a:lnTo>
                      <a:pt x="0" y="585883"/>
                    </a:lnTo>
                    <a:lnTo>
                      <a:pt x="32766" y="222790"/>
                    </a:lnTo>
                    <a:lnTo>
                      <a:pt x="575596" y="0"/>
                    </a:lnTo>
                    <a:lnTo>
                      <a:pt x="585121" y="23241"/>
                    </a:lnTo>
                    <a:lnTo>
                      <a:pt x="56388" y="240221"/>
                    </a:ln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6" name="Freeform: Shape 379">
                <a:extLst>
                  <a:ext uri="{FF2B5EF4-FFF2-40B4-BE49-F238E27FC236}">
                    <a16:creationId xmlns:a16="http://schemas.microsoft.com/office/drawing/2014/main" id="{218B0A24-83E5-4CE7-BED0-853DA2EE3382}"/>
                  </a:ext>
                </a:extLst>
              </p:cNvPr>
              <p:cNvSpPr/>
              <p:nvPr/>
            </p:nvSpPr>
            <p:spPr>
              <a:xfrm>
                <a:off x="-380835" y="1007010"/>
                <a:ext cx="121695" cy="188118"/>
              </a:xfrm>
              <a:custGeom>
                <a:avLst/>
                <a:gdLst>
                  <a:gd name="connsiteX0" fmla="*/ 85058 w 121695"/>
                  <a:gd name="connsiteY0" fmla="*/ 1619 h 188118"/>
                  <a:gd name="connsiteX1" fmla="*/ 79915 w 121695"/>
                  <a:gd name="connsiteY1" fmla="*/ 0 h 188118"/>
                  <a:gd name="connsiteX2" fmla="*/ 0 w 121695"/>
                  <a:gd name="connsiteY2" fmla="*/ 170783 h 188118"/>
                  <a:gd name="connsiteX3" fmla="*/ 111824 w 121695"/>
                  <a:gd name="connsiteY3" fmla="*/ 188119 h 188118"/>
                  <a:gd name="connsiteX4" fmla="*/ 85058 w 121695"/>
                  <a:gd name="connsiteY4" fmla="*/ 1619 h 18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695" h="188118">
                    <a:moveTo>
                      <a:pt x="85058" y="1619"/>
                    </a:moveTo>
                    <a:lnTo>
                      <a:pt x="79915" y="0"/>
                    </a:lnTo>
                    <a:cubicBezTo>
                      <a:pt x="64484" y="5810"/>
                      <a:pt x="10573" y="35814"/>
                      <a:pt x="0" y="170783"/>
                    </a:cubicBezTo>
                    <a:lnTo>
                      <a:pt x="111824" y="188119"/>
                    </a:lnTo>
                    <a:cubicBezTo>
                      <a:pt x="140684" y="56483"/>
                      <a:pt x="98393" y="12002"/>
                      <a:pt x="85058" y="1619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290" name="กล่องข้อความ 289">
            <a:extLst>
              <a:ext uri="{FF2B5EF4-FFF2-40B4-BE49-F238E27FC236}">
                <a16:creationId xmlns:a16="http://schemas.microsoft.com/office/drawing/2014/main" id="{C086790B-FD77-4172-8431-A2B35A8F799A}"/>
              </a:ext>
            </a:extLst>
          </p:cNvPr>
          <p:cNvSpPr txBox="1"/>
          <p:nvPr/>
        </p:nvSpPr>
        <p:spPr>
          <a:xfrm>
            <a:off x="637834" y="457599"/>
            <a:ext cx="25804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MN Tomyam" pitchFamily="2" charset="0"/>
                <a:cs typeface="MN Tomyam" pitchFamily="2" charset="0"/>
              </a:rPr>
              <a:t>Exercise 3</a:t>
            </a:r>
          </a:p>
        </p:txBody>
      </p:sp>
      <p:sp>
        <p:nvSpPr>
          <p:cNvPr id="300" name="กล่องข้อความ 299">
            <a:extLst>
              <a:ext uri="{FF2B5EF4-FFF2-40B4-BE49-F238E27FC236}">
                <a16:creationId xmlns:a16="http://schemas.microsoft.com/office/drawing/2014/main" id="{0C32AAF9-B4FA-4C32-B23B-7C3FF634E930}"/>
              </a:ext>
            </a:extLst>
          </p:cNvPr>
          <p:cNvSpPr txBox="1"/>
          <p:nvPr/>
        </p:nvSpPr>
        <p:spPr>
          <a:xfrm>
            <a:off x="3501145" y="157623"/>
            <a:ext cx="69658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MN Tomyam" pitchFamily="2" charset="0"/>
                <a:cs typeface="MN Tomyam" pitchFamily="2" charset="0"/>
              </a:rPr>
              <a:t>Directions: Change these statements to questions.</a:t>
            </a:r>
          </a:p>
        </p:txBody>
      </p:sp>
      <p:sp>
        <p:nvSpPr>
          <p:cNvPr id="301" name="กล่องข้อความ 300">
            <a:extLst>
              <a:ext uri="{FF2B5EF4-FFF2-40B4-BE49-F238E27FC236}">
                <a16:creationId xmlns:a16="http://schemas.microsoft.com/office/drawing/2014/main" id="{A0F0B18B-A09B-4635-96AE-8C9C0540241B}"/>
              </a:ext>
            </a:extLst>
          </p:cNvPr>
          <p:cNvSpPr txBox="1"/>
          <p:nvPr/>
        </p:nvSpPr>
        <p:spPr>
          <a:xfrm>
            <a:off x="3539017" y="615781"/>
            <a:ext cx="69658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Example:  </a:t>
            </a:r>
            <a:r>
              <a:rPr lang="en-US" sz="24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Susan works in the supermarket.</a:t>
            </a:r>
          </a:p>
          <a:p>
            <a:r>
              <a:rPr lang="en-US" sz="24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	 </a:t>
            </a:r>
            <a:r>
              <a:rPr lang="en-US" sz="2400" dirty="0">
                <a:solidFill>
                  <a:srgbClr val="C00000"/>
                </a:solidFill>
                <a:latin typeface="MN Tomyam" pitchFamily="2" charset="0"/>
                <a:cs typeface="MN Tomyam" pitchFamily="2" charset="0"/>
              </a:rPr>
              <a:t>Does Susan work in the supermarket?</a:t>
            </a:r>
          </a:p>
        </p:txBody>
      </p:sp>
      <p:sp>
        <p:nvSpPr>
          <p:cNvPr id="302" name="กล่องข้อความ 301">
            <a:extLst>
              <a:ext uri="{FF2B5EF4-FFF2-40B4-BE49-F238E27FC236}">
                <a16:creationId xmlns:a16="http://schemas.microsoft.com/office/drawing/2014/main" id="{E08A7CC5-BC63-4990-9FB5-10DCE00C6305}"/>
              </a:ext>
            </a:extLst>
          </p:cNvPr>
          <p:cNvSpPr txBox="1"/>
          <p:nvPr/>
        </p:nvSpPr>
        <p:spPr>
          <a:xfrm>
            <a:off x="2577093" y="1787684"/>
            <a:ext cx="8533152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1. The sun sets in the evening.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____________________________________________________________________________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2. She has a sandwich with milk every morning.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____________________________________________________________________________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3. Jida usually cleans her car on Sunday.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____________________________________________________________________________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4. He gets up at 6 o’clock every morning.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____________________________________________________________________________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5. They often have lunch at school.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____________________________________________________________________________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6. She always goes to school at 7 o’clock.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____________________________________________________________________________</a:t>
            </a:r>
          </a:p>
        </p:txBody>
      </p:sp>
      <p:sp>
        <p:nvSpPr>
          <p:cNvPr id="233" name="กล่องข้อความ 232">
            <a:extLst>
              <a:ext uri="{FF2B5EF4-FFF2-40B4-BE49-F238E27FC236}">
                <a16:creationId xmlns:a16="http://schemas.microsoft.com/office/drawing/2014/main" id="{73AAAF78-2F87-410E-A06B-1D8A1797FF7B}"/>
              </a:ext>
            </a:extLst>
          </p:cNvPr>
          <p:cNvSpPr txBox="1"/>
          <p:nvPr/>
        </p:nvSpPr>
        <p:spPr>
          <a:xfrm>
            <a:off x="2790967" y="1824441"/>
            <a:ext cx="6965878" cy="3699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>
                <a:solidFill>
                  <a:srgbClr val="C00000"/>
                </a:solidFill>
              </a:rPr>
              <a:t>1. Does the sun set in the evening? 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rgbClr val="C00000"/>
                </a:solidFill>
              </a:rPr>
              <a:t>2. Does she have a sandwich with milk every morning? 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rgbClr val="C00000"/>
                </a:solidFill>
              </a:rPr>
              <a:t>3. Does Jida usually clean her car on Sunday? 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rgbClr val="C00000"/>
                </a:solidFill>
              </a:rPr>
              <a:t>4. Does he get up at 6 o’clock every morning? 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rgbClr val="C00000"/>
                </a:solidFill>
              </a:rPr>
              <a:t>5. Do they often have lunch at school? 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rgbClr val="C00000"/>
                </a:solidFill>
              </a:rPr>
              <a:t>6. Does she always go to school at 7 o’clock?</a:t>
            </a:r>
          </a:p>
        </p:txBody>
      </p:sp>
    </p:spTree>
    <p:extLst>
      <p:ext uri="{BB962C8B-B14F-4D97-AF65-F5344CB8AC3E}">
        <p14:creationId xmlns:p14="http://schemas.microsoft.com/office/powerpoint/2010/main" val="2713398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8DFB276A-A07F-49B7-9EA4-74566C410D59}"/>
              </a:ext>
            </a:extLst>
          </p:cNvPr>
          <p:cNvSpPr/>
          <p:nvPr/>
        </p:nvSpPr>
        <p:spPr>
          <a:xfrm>
            <a:off x="-392741" y="775851"/>
            <a:ext cx="12965689" cy="7857125"/>
          </a:xfrm>
          <a:custGeom>
            <a:avLst/>
            <a:gdLst>
              <a:gd name="connsiteX0" fmla="*/ 819697 w 4883034"/>
              <a:gd name="connsiteY0" fmla="*/ 1373366 h 3704049"/>
              <a:gd name="connsiteX1" fmla="*/ 1540301 w 4883034"/>
              <a:gd name="connsiteY1" fmla="*/ 1493569 h 3704049"/>
              <a:gd name="connsiteX2" fmla="*/ 2360735 w 4883034"/>
              <a:gd name="connsiteY2" fmla="*/ 1387831 h 3704049"/>
              <a:gd name="connsiteX3" fmla="*/ 2950339 w 4883034"/>
              <a:gd name="connsiteY3" fmla="*/ 1178393 h 3704049"/>
              <a:gd name="connsiteX4" fmla="*/ 3642625 w 4883034"/>
              <a:gd name="connsiteY4" fmla="*/ 1193673 h 3704049"/>
              <a:gd name="connsiteX5" fmla="*/ 4792496 w 4883034"/>
              <a:gd name="connsiteY5" fmla="*/ 0 h 3704049"/>
              <a:gd name="connsiteX6" fmla="*/ 4867062 w 4883034"/>
              <a:gd name="connsiteY6" fmla="*/ 2811927 h 3704049"/>
              <a:gd name="connsiteX7" fmla="*/ 4845263 w 4883034"/>
              <a:gd name="connsiteY7" fmla="*/ 2992027 h 3704049"/>
              <a:gd name="connsiteX8" fmla="*/ 4607099 w 4883034"/>
              <a:gd name="connsiteY8" fmla="*/ 3215727 h 3704049"/>
              <a:gd name="connsiteX9" fmla="*/ 3742454 w 4883034"/>
              <a:gd name="connsiteY9" fmla="*/ 3449409 h 3704049"/>
              <a:gd name="connsiteX10" fmla="*/ 464589 w 4883034"/>
              <a:gd name="connsiteY10" fmla="*/ 3373620 h 3704049"/>
              <a:gd name="connsiteX11" fmla="*/ 325032 w 4883034"/>
              <a:gd name="connsiteY11" fmla="*/ 3259122 h 3704049"/>
              <a:gd name="connsiteX12" fmla="*/ 249651 w 4883034"/>
              <a:gd name="connsiteY12" fmla="*/ 3052740 h 3704049"/>
              <a:gd name="connsiteX13" fmla="*/ 64050 w 4883034"/>
              <a:gd name="connsiteY13" fmla="*/ 2721673 h 3704049"/>
              <a:gd name="connsiteX14" fmla="*/ 4763 w 4883034"/>
              <a:gd name="connsiteY14" fmla="*/ 2632642 h 3704049"/>
              <a:gd name="connsiteX15" fmla="*/ 16784 w 4883034"/>
              <a:gd name="connsiteY15" fmla="*/ 2490232 h 3704049"/>
              <a:gd name="connsiteX16" fmla="*/ 157156 w 4883034"/>
              <a:gd name="connsiteY16" fmla="*/ 1939949 h 3704049"/>
              <a:gd name="connsiteX17" fmla="*/ 218276 w 4883034"/>
              <a:gd name="connsiteY17" fmla="*/ 1644739 h 3704049"/>
              <a:gd name="connsiteX18" fmla="*/ 819697 w 4883034"/>
              <a:gd name="connsiteY18" fmla="*/ 1373366 h 370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83034" h="3704049">
                <a:moveTo>
                  <a:pt x="819697" y="1373366"/>
                </a:moveTo>
                <a:cubicBezTo>
                  <a:pt x="1061324" y="1377848"/>
                  <a:pt x="1299488" y="1462805"/>
                  <a:pt x="1540301" y="1493569"/>
                </a:cubicBezTo>
                <a:cubicBezTo>
                  <a:pt x="1815137" y="1528611"/>
                  <a:pt x="2093641" y="1492754"/>
                  <a:pt x="2360735" y="1387831"/>
                </a:cubicBezTo>
                <a:cubicBezTo>
                  <a:pt x="2556523" y="1310820"/>
                  <a:pt x="2748644" y="1196526"/>
                  <a:pt x="2950339" y="1178393"/>
                </a:cubicBezTo>
                <a:cubicBezTo>
                  <a:pt x="3181373" y="1157613"/>
                  <a:pt x="3415666" y="1264165"/>
                  <a:pt x="3642625" y="1193673"/>
                </a:cubicBezTo>
                <a:cubicBezTo>
                  <a:pt x="4100006" y="1051468"/>
                  <a:pt x="4357933" y="262612"/>
                  <a:pt x="4792496" y="0"/>
                </a:cubicBezTo>
                <a:cubicBezTo>
                  <a:pt x="4878064" y="930246"/>
                  <a:pt x="4903123" y="1873939"/>
                  <a:pt x="4867062" y="2811927"/>
                </a:cubicBezTo>
                <a:cubicBezTo>
                  <a:pt x="4864618" y="2873251"/>
                  <a:pt x="4861765" y="2936204"/>
                  <a:pt x="4845263" y="2992027"/>
                </a:cubicBezTo>
                <a:cubicBezTo>
                  <a:pt x="4805331" y="3127510"/>
                  <a:pt x="4700816" y="3181092"/>
                  <a:pt x="4607099" y="3215727"/>
                </a:cubicBezTo>
                <a:cubicBezTo>
                  <a:pt x="4322483" y="3321260"/>
                  <a:pt x="4032367" y="3385844"/>
                  <a:pt x="3742454" y="3449409"/>
                </a:cubicBezTo>
                <a:cubicBezTo>
                  <a:pt x="2650648" y="3688388"/>
                  <a:pt x="1512186" y="3908216"/>
                  <a:pt x="464589" y="3373620"/>
                </a:cubicBezTo>
                <a:cubicBezTo>
                  <a:pt x="414064" y="3347746"/>
                  <a:pt x="361908" y="3318408"/>
                  <a:pt x="325032" y="3259122"/>
                </a:cubicBezTo>
                <a:cubicBezTo>
                  <a:pt x="289379" y="3201873"/>
                  <a:pt x="272469" y="3124047"/>
                  <a:pt x="249651" y="3052740"/>
                </a:cubicBezTo>
                <a:cubicBezTo>
                  <a:pt x="207478" y="2920313"/>
                  <a:pt x="142895" y="2805000"/>
                  <a:pt x="64050" y="2721673"/>
                </a:cubicBezTo>
                <a:cubicBezTo>
                  <a:pt x="41028" y="2697225"/>
                  <a:pt x="15154" y="2672777"/>
                  <a:pt x="4763" y="2632642"/>
                </a:cubicBezTo>
                <a:cubicBezTo>
                  <a:pt x="-6849" y="2587005"/>
                  <a:pt x="4967" y="2535869"/>
                  <a:pt x="16784" y="2490232"/>
                </a:cubicBezTo>
                <a:cubicBezTo>
                  <a:pt x="64050" y="2308910"/>
                  <a:pt x="120891" y="2127383"/>
                  <a:pt x="157156" y="1939949"/>
                </a:cubicBezTo>
                <a:cubicBezTo>
                  <a:pt x="176511" y="1840119"/>
                  <a:pt x="176307" y="1730307"/>
                  <a:pt x="218276" y="1644739"/>
                </a:cubicBezTo>
                <a:cubicBezTo>
                  <a:pt x="336849" y="1402908"/>
                  <a:pt x="644078" y="1373366"/>
                  <a:pt x="819697" y="137336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0360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sp>
        <p:nvSpPr>
          <p:cNvPr id="6755" name="TextBox 6754">
            <a:extLst>
              <a:ext uri="{FF2B5EF4-FFF2-40B4-BE49-F238E27FC236}">
                <a16:creationId xmlns:a16="http://schemas.microsoft.com/office/drawing/2014/main" id="{C83D4BE2-D008-4FDA-AD53-5C5178B699CD}"/>
              </a:ext>
            </a:extLst>
          </p:cNvPr>
          <p:cNvSpPr txBox="1"/>
          <p:nvPr/>
        </p:nvSpPr>
        <p:spPr>
          <a:xfrm>
            <a:off x="1527354" y="255833"/>
            <a:ext cx="11217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 dirty="0">
                <a:ln w="19050">
                  <a:solidFill>
                    <a:schemeClr val="bg1"/>
                  </a:solidFill>
                </a:ln>
                <a:solidFill>
                  <a:srgbClr val="EDB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N Tomyam" pitchFamily="2" charset="0"/>
                <a:cs typeface="MN Tomyam" pitchFamily="2" charset="0"/>
              </a:rPr>
              <a:t>Present Simple Tense</a:t>
            </a:r>
          </a:p>
        </p:txBody>
      </p:sp>
      <p:grpSp>
        <p:nvGrpSpPr>
          <p:cNvPr id="18686" name="Graphic 18676">
            <a:extLst>
              <a:ext uri="{FF2B5EF4-FFF2-40B4-BE49-F238E27FC236}">
                <a16:creationId xmlns:a16="http://schemas.microsoft.com/office/drawing/2014/main" id="{9E377683-8C17-4214-8AF4-C70F15BE6E44}"/>
              </a:ext>
            </a:extLst>
          </p:cNvPr>
          <p:cNvGrpSpPr/>
          <p:nvPr/>
        </p:nvGrpSpPr>
        <p:grpSpPr>
          <a:xfrm>
            <a:off x="807718" y="-1314362"/>
            <a:ext cx="545271" cy="4481594"/>
            <a:chOff x="6731507" y="2028824"/>
            <a:chExt cx="178975" cy="2065305"/>
          </a:xfrm>
        </p:grpSpPr>
        <p:grpSp>
          <p:nvGrpSpPr>
            <p:cNvPr id="18687" name="Graphic 18676">
              <a:extLst>
                <a:ext uri="{FF2B5EF4-FFF2-40B4-BE49-F238E27FC236}">
                  <a16:creationId xmlns:a16="http://schemas.microsoft.com/office/drawing/2014/main" id="{9E377683-8C17-4214-8AF4-C70F15BE6E44}"/>
                </a:ext>
              </a:extLst>
            </p:cNvPr>
            <p:cNvGrpSpPr/>
            <p:nvPr/>
          </p:nvGrpSpPr>
          <p:grpSpPr>
            <a:xfrm>
              <a:off x="6731507" y="3842384"/>
              <a:ext cx="171450" cy="251745"/>
              <a:chOff x="6731507" y="3842384"/>
              <a:chExt cx="171450" cy="251745"/>
            </a:xfrm>
          </p:grpSpPr>
          <p:sp>
            <p:nvSpPr>
              <p:cNvPr id="6752" name="Freeform: Shape 6751">
                <a:extLst>
                  <a:ext uri="{FF2B5EF4-FFF2-40B4-BE49-F238E27FC236}">
                    <a16:creationId xmlns:a16="http://schemas.microsoft.com/office/drawing/2014/main" id="{7843A706-1872-4630-86F2-9656A483F894}"/>
                  </a:ext>
                </a:extLst>
              </p:cNvPr>
              <p:cNvSpPr/>
              <p:nvPr/>
            </p:nvSpPr>
            <p:spPr>
              <a:xfrm>
                <a:off x="6731507" y="3842384"/>
                <a:ext cx="171450" cy="251745"/>
              </a:xfrm>
              <a:custGeom>
                <a:avLst/>
                <a:gdLst>
                  <a:gd name="connsiteX0" fmla="*/ 171450 w 171450"/>
                  <a:gd name="connsiteY0" fmla="*/ 667 h 251745"/>
                  <a:gd name="connsiteX1" fmla="*/ 84677 w 171450"/>
                  <a:gd name="connsiteY1" fmla="*/ 251746 h 251745"/>
                  <a:gd name="connsiteX2" fmla="*/ 0 w 171450"/>
                  <a:gd name="connsiteY2" fmla="*/ 0 h 25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251745">
                    <a:moveTo>
                      <a:pt x="171450" y="667"/>
                    </a:moveTo>
                    <a:lnTo>
                      <a:pt x="84677" y="2517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53" name="Freeform: Shape 6752">
                <a:extLst>
                  <a:ext uri="{FF2B5EF4-FFF2-40B4-BE49-F238E27FC236}">
                    <a16:creationId xmlns:a16="http://schemas.microsoft.com/office/drawing/2014/main" id="{7BCB4427-1C59-42DF-8039-17E7C2275705}"/>
                  </a:ext>
                </a:extLst>
              </p:cNvPr>
              <p:cNvSpPr/>
              <p:nvPr/>
            </p:nvSpPr>
            <p:spPr>
              <a:xfrm>
                <a:off x="6779132" y="3984021"/>
                <a:ext cx="74961" cy="110108"/>
              </a:xfrm>
              <a:custGeom>
                <a:avLst/>
                <a:gdLst>
                  <a:gd name="connsiteX0" fmla="*/ 0 w 74961"/>
                  <a:gd name="connsiteY0" fmla="*/ 0 h 110108"/>
                  <a:gd name="connsiteX1" fmla="*/ 74962 w 74961"/>
                  <a:gd name="connsiteY1" fmla="*/ 286 h 110108"/>
                  <a:gd name="connsiteX2" fmla="*/ 37052 w 74961"/>
                  <a:gd name="connsiteY2" fmla="*/ 110109 h 11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961" h="110108">
                    <a:moveTo>
                      <a:pt x="0" y="0"/>
                    </a:moveTo>
                    <a:lnTo>
                      <a:pt x="74962" y="286"/>
                    </a:lnTo>
                    <a:lnTo>
                      <a:pt x="37052" y="110109"/>
                    </a:lnTo>
                    <a:close/>
                  </a:path>
                </a:pathLst>
              </a:custGeom>
              <a:solidFill>
                <a:srgbClr val="90A4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6754" name="Graphic 18676">
              <a:extLst>
                <a:ext uri="{FF2B5EF4-FFF2-40B4-BE49-F238E27FC236}">
                  <a16:creationId xmlns:a16="http://schemas.microsoft.com/office/drawing/2014/main" id="{9E377683-8C17-4214-8AF4-C70F15BE6E44}"/>
                </a:ext>
              </a:extLst>
            </p:cNvPr>
            <p:cNvGrpSpPr/>
            <p:nvPr/>
          </p:nvGrpSpPr>
          <p:grpSpPr>
            <a:xfrm>
              <a:off x="6731507" y="2028824"/>
              <a:ext cx="178975" cy="1814227"/>
              <a:chOff x="6731507" y="2028824"/>
              <a:chExt cx="178975" cy="1814227"/>
            </a:xfrm>
          </p:grpSpPr>
          <p:sp>
            <p:nvSpPr>
              <p:cNvPr id="6756" name="Freeform: Shape 6755">
                <a:extLst>
                  <a:ext uri="{FF2B5EF4-FFF2-40B4-BE49-F238E27FC236}">
                    <a16:creationId xmlns:a16="http://schemas.microsoft.com/office/drawing/2014/main" id="{A4E12470-3245-4FE4-A9AE-EE4E60956E5B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178975" cy="1814227"/>
              </a:xfrm>
              <a:custGeom>
                <a:avLst/>
                <a:gdLst>
                  <a:gd name="connsiteX0" fmla="*/ 171450 w 178975"/>
                  <a:gd name="connsiteY0" fmla="*/ 1814228 h 1814227"/>
                  <a:gd name="connsiteX1" fmla="*/ 178975 w 178975"/>
                  <a:gd name="connsiteY1" fmla="*/ 86107 h 1814227"/>
                  <a:gd name="connsiteX2" fmla="*/ 93631 w 178975"/>
                  <a:gd name="connsiteY2" fmla="*/ 1 h 1814227"/>
                  <a:gd name="connsiteX3" fmla="*/ 7525 w 178975"/>
                  <a:gd name="connsiteY3" fmla="*/ 85345 h 1814227"/>
                  <a:gd name="connsiteX4" fmla="*/ 0 w 178975"/>
                  <a:gd name="connsiteY4" fmla="*/ 1813466 h 1814227"/>
                  <a:gd name="connsiteX5" fmla="*/ 171450 w 178975"/>
                  <a:gd name="connsiteY5" fmla="*/ 1814228 h 181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75" h="1814227">
                    <a:moveTo>
                      <a:pt x="171450" y="1814228"/>
                    </a:moveTo>
                    <a:lnTo>
                      <a:pt x="178975" y="86107"/>
                    </a:lnTo>
                    <a:cubicBezTo>
                      <a:pt x="179165" y="38767"/>
                      <a:pt x="140970" y="286"/>
                      <a:pt x="93631" y="1"/>
                    </a:cubicBez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171450" y="1814228"/>
                    </a:lnTo>
                    <a:close/>
                  </a:path>
                </a:pathLst>
              </a:custGeom>
              <a:solidFill>
                <a:srgbClr val="8D74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6757" name="Freeform: Shape 6756">
                <a:extLst>
                  <a:ext uri="{FF2B5EF4-FFF2-40B4-BE49-F238E27FC236}">
                    <a16:creationId xmlns:a16="http://schemas.microsoft.com/office/drawing/2014/main" id="{1E87AC40-725A-4591-8DD9-2B285840FC6E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93630" cy="1813846"/>
              </a:xfrm>
              <a:custGeom>
                <a:avLst/>
                <a:gdLst>
                  <a:gd name="connsiteX0" fmla="*/ 93631 w 93630"/>
                  <a:gd name="connsiteY0" fmla="*/ 1 h 1813846"/>
                  <a:gd name="connsiteX1" fmla="*/ 7525 w 93630"/>
                  <a:gd name="connsiteY1" fmla="*/ 85345 h 1813846"/>
                  <a:gd name="connsiteX2" fmla="*/ 0 w 93630"/>
                  <a:gd name="connsiteY2" fmla="*/ 1813466 h 1813846"/>
                  <a:gd name="connsiteX3" fmla="*/ 85725 w 93630"/>
                  <a:gd name="connsiteY3" fmla="*/ 1813846 h 1813846"/>
                  <a:gd name="connsiteX4" fmla="*/ 93631 w 93630"/>
                  <a:gd name="connsiteY4" fmla="*/ 1 h 181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30" h="1813846">
                    <a:moveTo>
                      <a:pt x="93631" y="1"/>
                    </a:move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85725" y="1813846"/>
                    </a:lnTo>
                    <a:lnTo>
                      <a:pt x="93631" y="1"/>
                    </a:ln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41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42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42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068899" y="275430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428" name="Group 4">
            <a:extLst>
              <a:ext uri="{FF2B5EF4-FFF2-40B4-BE49-F238E27FC236}">
                <a16:creationId xmlns:a16="http://schemas.microsoft.com/office/drawing/2014/main" id="{339DAE13-AF0A-4063-9109-12C7B84A26F3}"/>
              </a:ext>
            </a:extLst>
          </p:cNvPr>
          <p:cNvGrpSpPr>
            <a:grpSpLocks noChangeAspect="1"/>
          </p:cNvGrpSpPr>
          <p:nvPr/>
        </p:nvGrpSpPr>
        <p:grpSpPr bwMode="auto">
          <a:xfrm rot="18924872">
            <a:off x="11612142" y="5843982"/>
            <a:ext cx="971550" cy="2009775"/>
            <a:chOff x="-24" y="1472"/>
            <a:chExt cx="612" cy="1266"/>
          </a:xfrm>
        </p:grpSpPr>
        <p:sp>
          <p:nvSpPr>
            <p:cNvPr id="429" name="AutoShape 3">
              <a:extLst>
                <a:ext uri="{FF2B5EF4-FFF2-40B4-BE49-F238E27FC236}">
                  <a16:creationId xmlns:a16="http://schemas.microsoft.com/office/drawing/2014/main" id="{EF1CDC58-84E7-4B1C-958C-D96E350E4D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24" y="1472"/>
              <a:ext cx="612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0" name="Freeform 5">
              <a:extLst>
                <a:ext uri="{FF2B5EF4-FFF2-40B4-BE49-F238E27FC236}">
                  <a16:creationId xmlns:a16="http://schemas.microsoft.com/office/drawing/2014/main" id="{93C4933C-B3EC-4963-9ADD-645C7ADB4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" y="2266"/>
              <a:ext cx="341" cy="470"/>
            </a:xfrm>
            <a:custGeom>
              <a:avLst/>
              <a:gdLst>
                <a:gd name="T0" fmla="*/ 22 w 142"/>
                <a:gd name="T1" fmla="*/ 28 h 197"/>
                <a:gd name="T2" fmla="*/ 16 w 142"/>
                <a:gd name="T3" fmla="*/ 93 h 197"/>
                <a:gd name="T4" fmla="*/ 97 w 142"/>
                <a:gd name="T5" fmla="*/ 174 h 197"/>
                <a:gd name="T6" fmla="*/ 90 w 142"/>
                <a:gd name="T7" fmla="*/ 196 h 197"/>
                <a:gd name="T8" fmla="*/ 132 w 142"/>
                <a:gd name="T9" fmla="*/ 144 h 197"/>
                <a:gd name="T10" fmla="*/ 50 w 142"/>
                <a:gd name="T11" fmla="*/ 9 h 197"/>
                <a:gd name="T12" fmla="*/ 29 w 142"/>
                <a:gd name="T13" fmla="*/ 20 h 197"/>
                <a:gd name="T14" fmla="*/ 22 w 142"/>
                <a:gd name="T15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97">
                  <a:moveTo>
                    <a:pt x="22" y="28"/>
                  </a:moveTo>
                  <a:cubicBezTo>
                    <a:pt x="22" y="28"/>
                    <a:pt x="0" y="62"/>
                    <a:pt x="16" y="93"/>
                  </a:cubicBezTo>
                  <a:cubicBezTo>
                    <a:pt x="35" y="130"/>
                    <a:pt x="103" y="147"/>
                    <a:pt x="97" y="174"/>
                  </a:cubicBezTo>
                  <a:cubicBezTo>
                    <a:pt x="95" y="186"/>
                    <a:pt x="84" y="197"/>
                    <a:pt x="90" y="196"/>
                  </a:cubicBezTo>
                  <a:cubicBezTo>
                    <a:pt x="98" y="196"/>
                    <a:pt x="127" y="175"/>
                    <a:pt x="132" y="144"/>
                  </a:cubicBezTo>
                  <a:cubicBezTo>
                    <a:pt x="142" y="90"/>
                    <a:pt x="125" y="0"/>
                    <a:pt x="50" y="9"/>
                  </a:cubicBezTo>
                  <a:cubicBezTo>
                    <a:pt x="33" y="12"/>
                    <a:pt x="29" y="20"/>
                    <a:pt x="29" y="20"/>
                  </a:cubicBezTo>
                  <a:cubicBezTo>
                    <a:pt x="22" y="28"/>
                    <a:pt x="22" y="28"/>
                    <a:pt x="22" y="2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1" name="Freeform 6">
              <a:extLst>
                <a:ext uri="{FF2B5EF4-FFF2-40B4-BE49-F238E27FC236}">
                  <a16:creationId xmlns:a16="http://schemas.microsoft.com/office/drawing/2014/main" id="{31E68DCB-8A6A-48A7-AE89-CF0205878A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" y="2733"/>
              <a:ext cx="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1 w 1"/>
                <a:gd name="T25" fmla="*/ 1 w 1"/>
                <a:gd name="T26" fmla="*/ 1 w 1"/>
                <a:gd name="T27" fmla="*/ 1 w 1"/>
                <a:gd name="T28" fmla="*/ 1 w 1"/>
                <a:gd name="T29" fmla="*/ 1 w 1"/>
                <a:gd name="T30" fmla="*/ 1 w 1"/>
                <a:gd name="T31" fmla="*/ 1 w 1"/>
                <a:gd name="T3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C8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2" name="Freeform 7">
              <a:extLst>
                <a:ext uri="{FF2B5EF4-FFF2-40B4-BE49-F238E27FC236}">
                  <a16:creationId xmlns:a16="http://schemas.microsoft.com/office/drawing/2014/main" id="{6A7E5567-B77C-4D92-A210-1377C5C54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2287"/>
              <a:ext cx="281" cy="449"/>
            </a:xfrm>
            <a:custGeom>
              <a:avLst/>
              <a:gdLst>
                <a:gd name="T0" fmla="*/ 59 w 117"/>
                <a:gd name="T1" fmla="*/ 2 h 188"/>
                <a:gd name="T2" fmla="*/ 54 w 117"/>
                <a:gd name="T3" fmla="*/ 17 h 188"/>
                <a:gd name="T4" fmla="*/ 54 w 117"/>
                <a:gd name="T5" fmla="*/ 17 h 188"/>
                <a:gd name="T6" fmla="*/ 54 w 117"/>
                <a:gd name="T7" fmla="*/ 17 h 188"/>
                <a:gd name="T8" fmla="*/ 54 w 117"/>
                <a:gd name="T9" fmla="*/ 17 h 188"/>
                <a:gd name="T10" fmla="*/ 54 w 117"/>
                <a:gd name="T11" fmla="*/ 17 h 188"/>
                <a:gd name="T12" fmla="*/ 54 w 117"/>
                <a:gd name="T13" fmla="*/ 17 h 188"/>
                <a:gd name="T14" fmla="*/ 54 w 117"/>
                <a:gd name="T15" fmla="*/ 17 h 188"/>
                <a:gd name="T16" fmla="*/ 54 w 117"/>
                <a:gd name="T17" fmla="*/ 17 h 188"/>
                <a:gd name="T18" fmla="*/ 54 w 117"/>
                <a:gd name="T19" fmla="*/ 17 h 188"/>
                <a:gd name="T20" fmla="*/ 54 w 117"/>
                <a:gd name="T21" fmla="*/ 17 h 188"/>
                <a:gd name="T22" fmla="*/ 54 w 117"/>
                <a:gd name="T23" fmla="*/ 17 h 188"/>
                <a:gd name="T24" fmla="*/ 54 w 117"/>
                <a:gd name="T25" fmla="*/ 17 h 188"/>
                <a:gd name="T26" fmla="*/ 54 w 117"/>
                <a:gd name="T27" fmla="*/ 17 h 188"/>
                <a:gd name="T28" fmla="*/ 26 w 117"/>
                <a:gd name="T29" fmla="*/ 30 h 188"/>
                <a:gd name="T30" fmla="*/ 21 w 117"/>
                <a:gd name="T31" fmla="*/ 31 h 188"/>
                <a:gd name="T32" fmla="*/ 21 w 117"/>
                <a:gd name="T33" fmla="*/ 31 h 188"/>
                <a:gd name="T34" fmla="*/ 21 w 117"/>
                <a:gd name="T35" fmla="*/ 31 h 188"/>
                <a:gd name="T36" fmla="*/ 11 w 117"/>
                <a:gd name="T37" fmla="*/ 24 h 188"/>
                <a:gd name="T38" fmla="*/ 11 w 117"/>
                <a:gd name="T39" fmla="*/ 24 h 188"/>
                <a:gd name="T40" fmla="*/ 10 w 117"/>
                <a:gd name="T41" fmla="*/ 21 h 188"/>
                <a:gd name="T42" fmla="*/ 6 w 117"/>
                <a:gd name="T43" fmla="*/ 84 h 188"/>
                <a:gd name="T44" fmla="*/ 87 w 117"/>
                <a:gd name="T45" fmla="*/ 165 h 188"/>
                <a:gd name="T46" fmla="*/ 80 w 117"/>
                <a:gd name="T47" fmla="*/ 188 h 188"/>
                <a:gd name="T48" fmla="*/ 80 w 117"/>
                <a:gd name="T49" fmla="*/ 187 h 188"/>
                <a:gd name="T50" fmla="*/ 80 w 117"/>
                <a:gd name="T51" fmla="*/ 187 h 188"/>
                <a:gd name="T52" fmla="*/ 80 w 117"/>
                <a:gd name="T53" fmla="*/ 187 h 188"/>
                <a:gd name="T54" fmla="*/ 80 w 117"/>
                <a:gd name="T55" fmla="*/ 187 h 188"/>
                <a:gd name="T56" fmla="*/ 80 w 117"/>
                <a:gd name="T57" fmla="*/ 187 h 188"/>
                <a:gd name="T58" fmla="*/ 80 w 117"/>
                <a:gd name="T59" fmla="*/ 187 h 188"/>
                <a:gd name="T60" fmla="*/ 80 w 117"/>
                <a:gd name="T61" fmla="*/ 187 h 188"/>
                <a:gd name="T62" fmla="*/ 80 w 117"/>
                <a:gd name="T63" fmla="*/ 187 h 188"/>
                <a:gd name="T64" fmla="*/ 81 w 117"/>
                <a:gd name="T65" fmla="*/ 187 h 188"/>
                <a:gd name="T66" fmla="*/ 81 w 117"/>
                <a:gd name="T67" fmla="*/ 187 h 188"/>
                <a:gd name="T68" fmla="*/ 81 w 117"/>
                <a:gd name="T69" fmla="*/ 187 h 188"/>
                <a:gd name="T70" fmla="*/ 117 w 117"/>
                <a:gd name="T71" fmla="*/ 151 h 188"/>
                <a:gd name="T72" fmla="*/ 57 w 117"/>
                <a:gd name="T73" fmla="*/ 31 h 188"/>
                <a:gd name="T74" fmla="*/ 86 w 117"/>
                <a:gd name="T75" fmla="*/ 12 h 188"/>
                <a:gd name="T76" fmla="*/ 58 w 117"/>
                <a:gd name="T7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88">
                  <a:moveTo>
                    <a:pt x="58" y="0"/>
                  </a:moveTo>
                  <a:cubicBezTo>
                    <a:pt x="59" y="2"/>
                    <a:pt x="59" y="2"/>
                    <a:pt x="59" y="2"/>
                  </a:cubicBezTo>
                  <a:cubicBezTo>
                    <a:pt x="62" y="7"/>
                    <a:pt x="60" y="14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4" y="30"/>
                    <a:pt x="23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3" y="28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7"/>
                    <a:pt x="0" y="42"/>
                    <a:pt x="0" y="59"/>
                  </a:cubicBezTo>
                  <a:cubicBezTo>
                    <a:pt x="0" y="67"/>
                    <a:pt x="2" y="75"/>
                    <a:pt x="6" y="84"/>
                  </a:cubicBezTo>
                  <a:cubicBezTo>
                    <a:pt x="25" y="119"/>
                    <a:pt x="88" y="137"/>
                    <a:pt x="87" y="162"/>
                  </a:cubicBezTo>
                  <a:cubicBezTo>
                    <a:pt x="87" y="163"/>
                    <a:pt x="87" y="164"/>
                    <a:pt x="87" y="165"/>
                  </a:cubicBezTo>
                  <a:cubicBezTo>
                    <a:pt x="85" y="175"/>
                    <a:pt x="78" y="183"/>
                    <a:pt x="78" y="186"/>
                  </a:cubicBezTo>
                  <a:cubicBezTo>
                    <a:pt x="78" y="187"/>
                    <a:pt x="79" y="188"/>
                    <a:pt x="80" y="188"/>
                  </a:cubicBezTo>
                  <a:cubicBezTo>
                    <a:pt x="80" y="188"/>
                    <a:pt x="80" y="188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7" y="186"/>
                    <a:pt x="107" y="172"/>
                    <a:pt x="117" y="151"/>
                  </a:cubicBezTo>
                  <a:cubicBezTo>
                    <a:pt x="97" y="135"/>
                    <a:pt x="64" y="119"/>
                    <a:pt x="51" y="95"/>
                  </a:cubicBezTo>
                  <a:cubicBezTo>
                    <a:pt x="35" y="64"/>
                    <a:pt x="57" y="31"/>
                    <a:pt x="57" y="31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9" y="14"/>
                    <a:pt x="86" y="12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0" y="5"/>
                    <a:pt x="70" y="1"/>
                    <a:pt x="58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dirty="0"/>
            </a:p>
          </p:txBody>
        </p:sp>
        <p:sp>
          <p:nvSpPr>
            <p:cNvPr id="433" name="Freeform 8">
              <a:extLst>
                <a:ext uri="{FF2B5EF4-FFF2-40B4-BE49-F238E27FC236}">
                  <a16:creationId xmlns:a16="http://schemas.microsoft.com/office/drawing/2014/main" id="{144A022D-AC1B-4332-9E28-7D6072D60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" y="1467"/>
              <a:ext cx="468" cy="897"/>
            </a:xfrm>
            <a:custGeom>
              <a:avLst/>
              <a:gdLst>
                <a:gd name="T0" fmla="*/ 187 w 195"/>
                <a:gd name="T1" fmla="*/ 361 h 376"/>
                <a:gd name="T2" fmla="*/ 159 w 195"/>
                <a:gd name="T3" fmla="*/ 374 h 376"/>
                <a:gd name="T4" fmla="*/ 144 w 195"/>
                <a:gd name="T5" fmla="*/ 368 h 376"/>
                <a:gd name="T6" fmla="*/ 2 w 195"/>
                <a:gd name="T7" fmla="*/ 17 h 376"/>
                <a:gd name="T8" fmla="*/ 8 w 195"/>
                <a:gd name="T9" fmla="*/ 2 h 376"/>
                <a:gd name="T10" fmla="*/ 23 w 195"/>
                <a:gd name="T11" fmla="*/ 8 h 376"/>
                <a:gd name="T12" fmla="*/ 192 w 195"/>
                <a:gd name="T13" fmla="*/ 346 h 376"/>
                <a:gd name="T14" fmla="*/ 187 w 195"/>
                <a:gd name="T15" fmla="*/ 36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376">
                  <a:moveTo>
                    <a:pt x="187" y="361"/>
                  </a:moveTo>
                  <a:cubicBezTo>
                    <a:pt x="159" y="374"/>
                    <a:pt x="159" y="374"/>
                    <a:pt x="159" y="374"/>
                  </a:cubicBezTo>
                  <a:cubicBezTo>
                    <a:pt x="153" y="376"/>
                    <a:pt x="146" y="373"/>
                    <a:pt x="144" y="36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1"/>
                    <a:pt x="3" y="5"/>
                    <a:pt x="8" y="2"/>
                  </a:cubicBezTo>
                  <a:cubicBezTo>
                    <a:pt x="14" y="0"/>
                    <a:pt x="20" y="2"/>
                    <a:pt x="23" y="8"/>
                  </a:cubicBezTo>
                  <a:cubicBezTo>
                    <a:pt x="192" y="346"/>
                    <a:pt x="192" y="346"/>
                    <a:pt x="192" y="346"/>
                  </a:cubicBezTo>
                  <a:cubicBezTo>
                    <a:pt x="195" y="352"/>
                    <a:pt x="192" y="359"/>
                    <a:pt x="187" y="361"/>
                  </a:cubicBezTo>
                </a:path>
              </a:pathLst>
            </a:custGeom>
            <a:solidFill>
              <a:srgbClr val="DC7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4" name="Freeform 9">
              <a:extLst>
                <a:ext uri="{FF2B5EF4-FFF2-40B4-BE49-F238E27FC236}">
                  <a16:creationId xmlns:a16="http://schemas.microsoft.com/office/drawing/2014/main" id="{87CF930A-1A80-4B34-9073-C0FC9ABD0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" y="1844"/>
              <a:ext cx="120" cy="222"/>
            </a:xfrm>
            <a:custGeom>
              <a:avLst/>
              <a:gdLst>
                <a:gd name="T0" fmla="*/ 35 w 50"/>
                <a:gd name="T1" fmla="*/ 42 h 93"/>
                <a:gd name="T2" fmla="*/ 45 w 50"/>
                <a:gd name="T3" fmla="*/ 90 h 93"/>
                <a:gd name="T4" fmla="*/ 16 w 50"/>
                <a:gd name="T5" fmla="*/ 51 h 93"/>
                <a:gd name="T6" fmla="*/ 6 w 50"/>
                <a:gd name="T7" fmla="*/ 3 h 93"/>
                <a:gd name="T8" fmla="*/ 35 w 50"/>
                <a:gd name="T9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35" y="42"/>
                  </a:moveTo>
                  <a:cubicBezTo>
                    <a:pt x="46" y="66"/>
                    <a:pt x="50" y="88"/>
                    <a:pt x="45" y="90"/>
                  </a:cubicBezTo>
                  <a:cubicBezTo>
                    <a:pt x="40" y="93"/>
                    <a:pt x="26" y="75"/>
                    <a:pt x="16" y="51"/>
                  </a:cubicBezTo>
                  <a:cubicBezTo>
                    <a:pt x="5" y="27"/>
                    <a:pt x="0" y="5"/>
                    <a:pt x="6" y="3"/>
                  </a:cubicBezTo>
                  <a:cubicBezTo>
                    <a:pt x="11" y="0"/>
                    <a:pt x="24" y="18"/>
                    <a:pt x="35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5" name="Freeform 10">
              <a:extLst>
                <a:ext uri="{FF2B5EF4-FFF2-40B4-BE49-F238E27FC236}">
                  <a16:creationId xmlns:a16="http://schemas.microsoft.com/office/drawing/2014/main" id="{25FC9FBE-4A83-4781-9AF0-426B8A3D5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2"/>
              <a:ext cx="14" cy="26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0 h 11"/>
                <a:gd name="T4" fmla="*/ 0 w 6"/>
                <a:gd name="T5" fmla="*/ 11 h 11"/>
                <a:gd name="T6" fmla="*/ 6 w 6"/>
                <a:gd name="T7" fmla="*/ 0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2"/>
                    <a:pt x="0" y="6"/>
                    <a:pt x="0" y="11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6" name="Freeform 11">
              <a:extLst>
                <a:ext uri="{FF2B5EF4-FFF2-40B4-BE49-F238E27FC236}">
                  <a16:creationId xmlns:a16="http://schemas.microsoft.com/office/drawing/2014/main" id="{5349D950-5DC0-444C-9ADE-515EBFDFCE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" y="2328"/>
              <a:ext cx="103" cy="33"/>
            </a:xfrm>
            <a:custGeom>
              <a:avLst/>
              <a:gdLst>
                <a:gd name="T0" fmla="*/ 10 w 43"/>
                <a:gd name="T1" fmla="*/ 14 h 14"/>
                <a:gd name="T2" fmla="*/ 10 w 43"/>
                <a:gd name="T3" fmla="*/ 14 h 14"/>
                <a:gd name="T4" fmla="*/ 10 w 43"/>
                <a:gd name="T5" fmla="*/ 14 h 14"/>
                <a:gd name="T6" fmla="*/ 10 w 43"/>
                <a:gd name="T7" fmla="*/ 14 h 14"/>
                <a:gd name="T8" fmla="*/ 15 w 43"/>
                <a:gd name="T9" fmla="*/ 13 h 14"/>
                <a:gd name="T10" fmla="*/ 10 w 43"/>
                <a:gd name="T11" fmla="*/ 14 h 14"/>
                <a:gd name="T12" fmla="*/ 15 w 43"/>
                <a:gd name="T13" fmla="*/ 13 h 14"/>
                <a:gd name="T14" fmla="*/ 0 w 43"/>
                <a:gd name="T15" fmla="*/ 7 h 14"/>
                <a:gd name="T16" fmla="*/ 0 w 43"/>
                <a:gd name="T17" fmla="*/ 7 h 14"/>
                <a:gd name="T18" fmla="*/ 0 w 43"/>
                <a:gd name="T19" fmla="*/ 7 h 14"/>
                <a:gd name="T20" fmla="*/ 0 w 43"/>
                <a:gd name="T21" fmla="*/ 7 h 14"/>
                <a:gd name="T22" fmla="*/ 0 w 43"/>
                <a:gd name="T23" fmla="*/ 7 h 14"/>
                <a:gd name="T24" fmla="*/ 0 w 43"/>
                <a:gd name="T25" fmla="*/ 7 h 14"/>
                <a:gd name="T26" fmla="*/ 43 w 43"/>
                <a:gd name="T27" fmla="*/ 0 h 14"/>
                <a:gd name="T28" fmla="*/ 43 w 43"/>
                <a:gd name="T29" fmla="*/ 0 h 14"/>
                <a:gd name="T30" fmla="*/ 43 w 43"/>
                <a:gd name="T31" fmla="*/ 0 h 14"/>
                <a:gd name="T32" fmla="*/ 43 w 43"/>
                <a:gd name="T33" fmla="*/ 0 h 14"/>
                <a:gd name="T34" fmla="*/ 43 w 43"/>
                <a:gd name="T35" fmla="*/ 0 h 14"/>
                <a:gd name="T36" fmla="*/ 43 w 43"/>
                <a:gd name="T37" fmla="*/ 0 h 14"/>
                <a:gd name="T38" fmla="*/ 43 w 43"/>
                <a:gd name="T39" fmla="*/ 0 h 14"/>
                <a:gd name="T40" fmla="*/ 43 w 43"/>
                <a:gd name="T41" fmla="*/ 0 h 14"/>
                <a:gd name="T42" fmla="*/ 43 w 43"/>
                <a:gd name="T43" fmla="*/ 0 h 14"/>
                <a:gd name="T44" fmla="*/ 43 w 43"/>
                <a:gd name="T45" fmla="*/ 0 h 14"/>
                <a:gd name="T46" fmla="*/ 43 w 43"/>
                <a:gd name="T47" fmla="*/ 0 h 14"/>
                <a:gd name="T48" fmla="*/ 43 w 43"/>
                <a:gd name="T49" fmla="*/ 0 h 14"/>
                <a:gd name="T50" fmla="*/ 43 w 43"/>
                <a:gd name="T51" fmla="*/ 0 h 14"/>
                <a:gd name="T52" fmla="*/ 43 w 43"/>
                <a:gd name="T53" fmla="*/ 0 h 14"/>
                <a:gd name="T54" fmla="*/ 43 w 43"/>
                <a:gd name="T55" fmla="*/ 0 h 14"/>
                <a:gd name="T56" fmla="*/ 43 w 43"/>
                <a:gd name="T57" fmla="*/ 0 h 14"/>
                <a:gd name="T58" fmla="*/ 43 w 43"/>
                <a:gd name="T59" fmla="*/ 0 h 14"/>
                <a:gd name="T60" fmla="*/ 43 w 43"/>
                <a:gd name="T61" fmla="*/ 0 h 14"/>
                <a:gd name="T62" fmla="*/ 43 w 43"/>
                <a:gd name="T63" fmla="*/ 0 h 14"/>
                <a:gd name="T64" fmla="*/ 43 w 43"/>
                <a:gd name="T65" fmla="*/ 0 h 14"/>
                <a:gd name="T66" fmla="*/ 43 w 43"/>
                <a:gd name="T67" fmla="*/ 0 h 14"/>
                <a:gd name="T68" fmla="*/ 43 w 43"/>
                <a:gd name="T69" fmla="*/ 0 h 14"/>
                <a:gd name="T70" fmla="*/ 43 w 43"/>
                <a:gd name="T71" fmla="*/ 0 h 14"/>
                <a:gd name="T72" fmla="*/ 43 w 43"/>
                <a:gd name="T73" fmla="*/ 0 h 14"/>
                <a:gd name="T74" fmla="*/ 43 w 43"/>
                <a:gd name="T75" fmla="*/ 0 h 14"/>
                <a:gd name="T76" fmla="*/ 43 w 43"/>
                <a:gd name="T77" fmla="*/ 0 h 14"/>
                <a:gd name="T78" fmla="*/ 43 w 43"/>
                <a:gd name="T79" fmla="*/ 0 h 14"/>
                <a:gd name="T80" fmla="*/ 43 w 43"/>
                <a:gd name="T81" fmla="*/ 0 h 14"/>
                <a:gd name="T82" fmla="*/ 43 w 43"/>
                <a:gd name="T83" fmla="*/ 0 h 14"/>
                <a:gd name="T84" fmla="*/ 43 w 43"/>
                <a:gd name="T85" fmla="*/ 0 h 14"/>
                <a:gd name="T86" fmla="*/ 43 w 43"/>
                <a:gd name="T87" fmla="*/ 0 h 14"/>
                <a:gd name="T88" fmla="*/ 43 w 43"/>
                <a:gd name="T89" fmla="*/ 0 h 14"/>
                <a:gd name="T90" fmla="*/ 43 w 43"/>
                <a:gd name="T91" fmla="*/ 0 h 14"/>
                <a:gd name="T92" fmla="*/ 43 w 43"/>
                <a:gd name="T93" fmla="*/ 0 h 14"/>
                <a:gd name="T94" fmla="*/ 43 w 43"/>
                <a:gd name="T95" fmla="*/ 0 h 14"/>
                <a:gd name="T96" fmla="*/ 43 w 43"/>
                <a:gd name="T97" fmla="*/ 0 h 14"/>
                <a:gd name="T98" fmla="*/ 43 w 43"/>
                <a:gd name="T99" fmla="*/ 0 h 14"/>
                <a:gd name="T100" fmla="*/ 43 w 43"/>
                <a:gd name="T101" fmla="*/ 0 h 14"/>
                <a:gd name="T102" fmla="*/ 43 w 43"/>
                <a:gd name="T10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" h="14"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5" y="13"/>
                  </a:moveTo>
                  <a:cubicBezTo>
                    <a:pt x="13" y="13"/>
                    <a:pt x="12" y="14"/>
                    <a:pt x="10" y="14"/>
                  </a:cubicBezTo>
                  <a:cubicBezTo>
                    <a:pt x="12" y="14"/>
                    <a:pt x="13" y="13"/>
                    <a:pt x="15" y="13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002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7" name="Freeform 12">
              <a:extLst>
                <a:ext uri="{FF2B5EF4-FFF2-40B4-BE49-F238E27FC236}">
                  <a16:creationId xmlns:a16="http://schemas.microsoft.com/office/drawing/2014/main" id="{55D0BDCE-4081-4C7B-AFAD-C3D499EA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0"/>
              <a:ext cx="458" cy="891"/>
            </a:xfrm>
            <a:custGeom>
              <a:avLst/>
              <a:gdLst>
                <a:gd name="T0" fmla="*/ 11 w 191"/>
                <a:gd name="T1" fmla="*/ 0 h 374"/>
                <a:gd name="T2" fmla="*/ 6 w 191"/>
                <a:gd name="T3" fmla="*/ 1 h 374"/>
                <a:gd name="T4" fmla="*/ 6 w 191"/>
                <a:gd name="T5" fmla="*/ 1 h 374"/>
                <a:gd name="T6" fmla="*/ 0 w 191"/>
                <a:gd name="T7" fmla="*/ 12 h 374"/>
                <a:gd name="T8" fmla="*/ 0 w 191"/>
                <a:gd name="T9" fmla="*/ 16 h 374"/>
                <a:gd name="T10" fmla="*/ 142 w 191"/>
                <a:gd name="T11" fmla="*/ 367 h 374"/>
                <a:gd name="T12" fmla="*/ 142 w 191"/>
                <a:gd name="T13" fmla="*/ 367 h 374"/>
                <a:gd name="T14" fmla="*/ 142 w 191"/>
                <a:gd name="T15" fmla="*/ 367 h 374"/>
                <a:gd name="T16" fmla="*/ 142 w 191"/>
                <a:gd name="T17" fmla="*/ 367 h 374"/>
                <a:gd name="T18" fmla="*/ 142 w 191"/>
                <a:gd name="T19" fmla="*/ 367 h 374"/>
                <a:gd name="T20" fmla="*/ 152 w 191"/>
                <a:gd name="T21" fmla="*/ 374 h 374"/>
                <a:gd name="T22" fmla="*/ 152 w 191"/>
                <a:gd name="T23" fmla="*/ 374 h 374"/>
                <a:gd name="T24" fmla="*/ 152 w 191"/>
                <a:gd name="T25" fmla="*/ 374 h 374"/>
                <a:gd name="T26" fmla="*/ 157 w 191"/>
                <a:gd name="T27" fmla="*/ 373 h 374"/>
                <a:gd name="T28" fmla="*/ 157 w 191"/>
                <a:gd name="T29" fmla="*/ 373 h 374"/>
                <a:gd name="T30" fmla="*/ 185 w 191"/>
                <a:gd name="T31" fmla="*/ 360 h 374"/>
                <a:gd name="T32" fmla="*/ 185 w 191"/>
                <a:gd name="T33" fmla="*/ 360 h 374"/>
                <a:gd name="T34" fmla="*/ 185 w 191"/>
                <a:gd name="T35" fmla="*/ 360 h 374"/>
                <a:gd name="T36" fmla="*/ 185 w 191"/>
                <a:gd name="T37" fmla="*/ 360 h 374"/>
                <a:gd name="T38" fmla="*/ 185 w 191"/>
                <a:gd name="T39" fmla="*/ 360 h 374"/>
                <a:gd name="T40" fmla="*/ 185 w 191"/>
                <a:gd name="T41" fmla="*/ 360 h 374"/>
                <a:gd name="T42" fmla="*/ 185 w 191"/>
                <a:gd name="T43" fmla="*/ 360 h 374"/>
                <a:gd name="T44" fmla="*/ 185 w 191"/>
                <a:gd name="T45" fmla="*/ 360 h 374"/>
                <a:gd name="T46" fmla="*/ 185 w 191"/>
                <a:gd name="T47" fmla="*/ 360 h 374"/>
                <a:gd name="T48" fmla="*/ 185 w 191"/>
                <a:gd name="T49" fmla="*/ 360 h 374"/>
                <a:gd name="T50" fmla="*/ 185 w 191"/>
                <a:gd name="T51" fmla="*/ 360 h 374"/>
                <a:gd name="T52" fmla="*/ 185 w 191"/>
                <a:gd name="T53" fmla="*/ 360 h 374"/>
                <a:gd name="T54" fmla="*/ 185 w 191"/>
                <a:gd name="T55" fmla="*/ 360 h 374"/>
                <a:gd name="T56" fmla="*/ 185 w 191"/>
                <a:gd name="T57" fmla="*/ 360 h 374"/>
                <a:gd name="T58" fmla="*/ 185 w 191"/>
                <a:gd name="T59" fmla="*/ 360 h 374"/>
                <a:gd name="T60" fmla="*/ 185 w 191"/>
                <a:gd name="T61" fmla="*/ 360 h 374"/>
                <a:gd name="T62" fmla="*/ 185 w 191"/>
                <a:gd name="T63" fmla="*/ 360 h 374"/>
                <a:gd name="T64" fmla="*/ 185 w 191"/>
                <a:gd name="T65" fmla="*/ 360 h 374"/>
                <a:gd name="T66" fmla="*/ 185 w 191"/>
                <a:gd name="T67" fmla="*/ 360 h 374"/>
                <a:gd name="T68" fmla="*/ 185 w 191"/>
                <a:gd name="T69" fmla="*/ 360 h 374"/>
                <a:gd name="T70" fmla="*/ 185 w 191"/>
                <a:gd name="T71" fmla="*/ 360 h 374"/>
                <a:gd name="T72" fmla="*/ 185 w 191"/>
                <a:gd name="T73" fmla="*/ 360 h 374"/>
                <a:gd name="T74" fmla="*/ 185 w 191"/>
                <a:gd name="T75" fmla="*/ 360 h 374"/>
                <a:gd name="T76" fmla="*/ 185 w 191"/>
                <a:gd name="T77" fmla="*/ 360 h 374"/>
                <a:gd name="T78" fmla="*/ 185 w 191"/>
                <a:gd name="T79" fmla="*/ 360 h 374"/>
                <a:gd name="T80" fmla="*/ 185 w 191"/>
                <a:gd name="T81" fmla="*/ 360 h 374"/>
                <a:gd name="T82" fmla="*/ 185 w 191"/>
                <a:gd name="T83" fmla="*/ 360 h 374"/>
                <a:gd name="T84" fmla="*/ 191 w 191"/>
                <a:gd name="T85" fmla="*/ 349 h 374"/>
                <a:gd name="T86" fmla="*/ 168 w 191"/>
                <a:gd name="T87" fmla="*/ 360 h 374"/>
                <a:gd name="T88" fmla="*/ 163 w 191"/>
                <a:gd name="T89" fmla="*/ 361 h 374"/>
                <a:gd name="T90" fmla="*/ 153 w 191"/>
                <a:gd name="T91" fmla="*/ 354 h 374"/>
                <a:gd name="T92" fmla="*/ 108 w 191"/>
                <a:gd name="T93" fmla="*/ 242 h 374"/>
                <a:gd name="T94" fmla="*/ 88 w 191"/>
                <a:gd name="T95" fmla="*/ 208 h 374"/>
                <a:gd name="T96" fmla="*/ 76 w 191"/>
                <a:gd name="T97" fmla="*/ 162 h 374"/>
                <a:gd name="T98" fmla="*/ 11 w 191"/>
                <a:gd name="T99" fmla="*/ 3 h 374"/>
                <a:gd name="T100" fmla="*/ 11 w 191"/>
                <a:gd name="T101" fmla="*/ 0 h 374"/>
                <a:gd name="T102" fmla="*/ 11 w 191"/>
                <a:gd name="T10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374">
                  <a:moveTo>
                    <a:pt x="11" y="0"/>
                  </a:moveTo>
                  <a:cubicBezTo>
                    <a:pt x="9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3"/>
                    <a:pt x="0" y="7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4" y="371"/>
                    <a:pt x="148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4" y="374"/>
                    <a:pt x="155" y="373"/>
                    <a:pt x="157" y="373"/>
                  </a:cubicBezTo>
                  <a:cubicBezTo>
                    <a:pt x="157" y="373"/>
                    <a:pt x="157" y="373"/>
                    <a:pt x="157" y="373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9" y="357"/>
                    <a:pt x="191" y="353"/>
                    <a:pt x="191" y="349"/>
                  </a:cubicBezTo>
                  <a:cubicBezTo>
                    <a:pt x="168" y="360"/>
                    <a:pt x="168" y="360"/>
                    <a:pt x="168" y="360"/>
                  </a:cubicBezTo>
                  <a:cubicBezTo>
                    <a:pt x="166" y="360"/>
                    <a:pt x="165" y="361"/>
                    <a:pt x="163" y="361"/>
                  </a:cubicBezTo>
                  <a:cubicBezTo>
                    <a:pt x="159" y="361"/>
                    <a:pt x="155" y="358"/>
                    <a:pt x="153" y="354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2" y="235"/>
                    <a:pt x="94" y="223"/>
                    <a:pt x="88" y="208"/>
                  </a:cubicBezTo>
                  <a:cubicBezTo>
                    <a:pt x="78" y="187"/>
                    <a:pt x="74" y="169"/>
                    <a:pt x="76" y="16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18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8" name="Freeform 13">
              <a:extLst>
                <a:ext uri="{FF2B5EF4-FFF2-40B4-BE49-F238E27FC236}">
                  <a16:creationId xmlns:a16="http://schemas.microsoft.com/office/drawing/2014/main" id="{F8B40AA6-B242-486B-975E-29BD4D82A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56"/>
              <a:ext cx="81" cy="191"/>
            </a:xfrm>
            <a:custGeom>
              <a:avLst/>
              <a:gdLst>
                <a:gd name="T0" fmla="*/ 2 w 34"/>
                <a:gd name="T1" fmla="*/ 0 h 80"/>
                <a:gd name="T2" fmla="*/ 14 w 34"/>
                <a:gd name="T3" fmla="*/ 46 h 80"/>
                <a:gd name="T4" fmla="*/ 34 w 34"/>
                <a:gd name="T5" fmla="*/ 80 h 80"/>
                <a:gd name="T6" fmla="*/ 2 w 3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0">
                  <a:moveTo>
                    <a:pt x="2" y="0"/>
                  </a:moveTo>
                  <a:cubicBezTo>
                    <a:pt x="0" y="7"/>
                    <a:pt x="4" y="25"/>
                    <a:pt x="14" y="46"/>
                  </a:cubicBezTo>
                  <a:cubicBezTo>
                    <a:pt x="20" y="61"/>
                    <a:pt x="28" y="73"/>
                    <a:pt x="34" y="8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3" name="กลุ่ม 2"/>
          <p:cNvGrpSpPr/>
          <p:nvPr/>
        </p:nvGrpSpPr>
        <p:grpSpPr>
          <a:xfrm rot="15398761">
            <a:off x="10810489" y="4740163"/>
            <a:ext cx="1300400" cy="1194573"/>
            <a:chOff x="9297147" y="4956161"/>
            <a:chExt cx="1831396" cy="1821193"/>
          </a:xfrm>
        </p:grpSpPr>
        <p:grpSp>
          <p:nvGrpSpPr>
            <p:cNvPr id="456" name="Graphic 1">
              <a:extLst>
                <a:ext uri="{FF2B5EF4-FFF2-40B4-BE49-F238E27FC236}">
                  <a16:creationId xmlns:a16="http://schemas.microsoft.com/office/drawing/2014/main" id="{72DE07B2-49DE-4C69-9494-120528081C00}"/>
                </a:ext>
              </a:extLst>
            </p:cNvPr>
            <p:cNvGrpSpPr/>
            <p:nvPr/>
          </p:nvGrpSpPr>
          <p:grpSpPr>
            <a:xfrm>
              <a:off x="9328924" y="5003530"/>
              <a:ext cx="1799619" cy="1773824"/>
              <a:chOff x="5748337" y="3124200"/>
              <a:chExt cx="695325" cy="609600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457" name="Graphic 1">
                <a:extLst>
                  <a:ext uri="{FF2B5EF4-FFF2-40B4-BE49-F238E27FC236}">
                    <a16:creationId xmlns:a16="http://schemas.microsoft.com/office/drawing/2014/main" id="{D75840A7-2919-40CB-A82C-2AD69D7673A5}"/>
                  </a:ext>
                </a:extLst>
              </p:cNvPr>
              <p:cNvGrpSpPr/>
              <p:nvPr/>
            </p:nvGrpSpPr>
            <p:grpSpPr>
              <a:xfrm>
                <a:off x="6032547" y="3282867"/>
                <a:ext cx="412442" cy="452943"/>
                <a:chOff x="6032547" y="3282867"/>
                <a:chExt cx="412442" cy="452943"/>
              </a:xfrm>
              <a:grpFill/>
            </p:grpSpPr>
            <p:sp>
              <p:nvSpPr>
                <p:cNvPr id="472" name="Freeform: Shape 86">
                  <a:extLst>
                    <a:ext uri="{FF2B5EF4-FFF2-40B4-BE49-F238E27FC236}">
                      <a16:creationId xmlns:a16="http://schemas.microsoft.com/office/drawing/2014/main" id="{AB10C774-087E-4B16-8266-2E5B640A906A}"/>
                    </a:ext>
                  </a:extLst>
                </p:cNvPr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>
                    <a:gd name="connsiteX0" fmla="*/ 364252 w 369776"/>
                    <a:gd name="connsiteY0" fmla="*/ 77978 h 399456"/>
                    <a:gd name="connsiteX1" fmla="*/ 84978 w 369776"/>
                    <a:gd name="connsiteY1" fmla="*/ 392207 h 399456"/>
                    <a:gd name="connsiteX2" fmla="*/ 54403 w 369776"/>
                    <a:gd name="connsiteY2" fmla="*/ 393922 h 399456"/>
                    <a:gd name="connsiteX3" fmla="*/ 7350 w 369776"/>
                    <a:gd name="connsiteY3" fmla="*/ 352107 h 399456"/>
                    <a:gd name="connsiteX4" fmla="*/ 5445 w 369776"/>
                    <a:gd name="connsiteY4" fmla="*/ 321532 h 399456"/>
                    <a:gd name="connsiteX5" fmla="*/ 284718 w 369776"/>
                    <a:gd name="connsiteY5" fmla="*/ 7302 h 399456"/>
                    <a:gd name="connsiteX6" fmla="*/ 315388 w 369776"/>
                    <a:gd name="connsiteY6" fmla="*/ 5492 h 399456"/>
                    <a:gd name="connsiteX7" fmla="*/ 362442 w 369776"/>
                    <a:gd name="connsiteY7" fmla="*/ 47307 h 399456"/>
                    <a:gd name="connsiteX8" fmla="*/ 364252 w 369776"/>
                    <a:gd name="connsiteY8" fmla="*/ 77978 h 39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76" h="399456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73" name="Freeform: Shape 87">
                  <a:extLst>
                    <a:ext uri="{FF2B5EF4-FFF2-40B4-BE49-F238E27FC236}">
                      <a16:creationId xmlns:a16="http://schemas.microsoft.com/office/drawing/2014/main" id="{7EDD93C5-5B90-4522-8DCB-C06ED814A3FF}"/>
                    </a:ext>
                  </a:extLst>
                </p:cNvPr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>
                    <a:gd name="connsiteX0" fmla="*/ 315302 w 338924"/>
                    <a:gd name="connsiteY0" fmla="*/ 5454 h 372928"/>
                    <a:gd name="connsiteX1" fmla="*/ 284727 w 338924"/>
                    <a:gd name="connsiteY1" fmla="*/ 7264 h 372928"/>
                    <a:gd name="connsiteX2" fmla="*/ 5454 w 338924"/>
                    <a:gd name="connsiteY2" fmla="*/ 321398 h 372928"/>
                    <a:gd name="connsiteX3" fmla="*/ 7264 w 338924"/>
                    <a:gd name="connsiteY3" fmla="*/ 351974 h 372928"/>
                    <a:gd name="connsiteX4" fmla="*/ 30886 w 338924"/>
                    <a:gd name="connsiteY4" fmla="*/ 372929 h 372928"/>
                    <a:gd name="connsiteX5" fmla="*/ 338924 w 338924"/>
                    <a:gd name="connsiteY5" fmla="*/ 26314 h 372928"/>
                    <a:gd name="connsiteX6" fmla="*/ 315302 w 338924"/>
                    <a:gd name="connsiteY6" fmla="*/ 5454 h 3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924" h="372928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474" name="Graphic 1">
                  <a:extLst>
                    <a:ext uri="{FF2B5EF4-FFF2-40B4-BE49-F238E27FC236}">
                      <a16:creationId xmlns:a16="http://schemas.microsoft.com/office/drawing/2014/main" id="{0C0756B5-A404-4C46-B1B4-1C52C4A05553}"/>
                    </a:ext>
                  </a:extLst>
                </p:cNvPr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  <a:grpFill/>
              </p:grpSpPr>
              <p:sp>
                <p:nvSpPr>
                  <p:cNvPr id="483" name="Freeform: Shape 97">
                    <a:extLst>
                      <a:ext uri="{FF2B5EF4-FFF2-40B4-BE49-F238E27FC236}">
                        <a16:creationId xmlns:a16="http://schemas.microsoft.com/office/drawing/2014/main" id="{F32A1366-5E65-47BB-93D3-B040FFE5BED0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>
                      <a:gd name="connsiteX0" fmla="*/ 93250 w 100864"/>
                      <a:gd name="connsiteY0" fmla="*/ 5734 h 104413"/>
                      <a:gd name="connsiteX1" fmla="*/ 93250 w 100864"/>
                      <a:gd name="connsiteY1" fmla="*/ 5734 h 104413"/>
                      <a:gd name="connsiteX2" fmla="*/ 67818 w 100864"/>
                      <a:gd name="connsiteY2" fmla="*/ 2496 h 104413"/>
                      <a:gd name="connsiteX3" fmla="*/ 52864 w 100864"/>
                      <a:gd name="connsiteY3" fmla="*/ 10211 h 104413"/>
                      <a:gd name="connsiteX4" fmla="*/ 19145 w 100864"/>
                      <a:gd name="connsiteY4" fmla="*/ 36405 h 104413"/>
                      <a:gd name="connsiteX5" fmla="*/ 0 w 100864"/>
                      <a:gd name="connsiteY5" fmla="*/ 57931 h 104413"/>
                      <a:gd name="connsiteX6" fmla="*/ 26194 w 100864"/>
                      <a:gd name="connsiteY6" fmla="*/ 81172 h 104413"/>
                      <a:gd name="connsiteX7" fmla="*/ 52388 w 100864"/>
                      <a:gd name="connsiteY7" fmla="*/ 104413 h 104413"/>
                      <a:gd name="connsiteX8" fmla="*/ 71533 w 100864"/>
                      <a:gd name="connsiteY8" fmla="*/ 82887 h 104413"/>
                      <a:gd name="connsiteX9" fmla="*/ 93536 w 100864"/>
                      <a:gd name="connsiteY9" fmla="*/ 46311 h 104413"/>
                      <a:gd name="connsiteX10" fmla="*/ 99441 w 100864"/>
                      <a:gd name="connsiteY10" fmla="*/ 30499 h 104413"/>
                      <a:gd name="connsiteX11" fmla="*/ 93250 w 100864"/>
                      <a:gd name="connsiteY11" fmla="*/ 5734 h 10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864" h="104413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4" name="Freeform: Shape 98">
                    <a:extLst>
                      <a:ext uri="{FF2B5EF4-FFF2-40B4-BE49-F238E27FC236}">
                        <a16:creationId xmlns:a16="http://schemas.microsoft.com/office/drawing/2014/main" id="{0ECB6895-7B8D-41CF-8969-4A8DD8B0B5F9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>
                      <a:gd name="connsiteX0" fmla="*/ 100774 w 100795"/>
                      <a:gd name="connsiteY0" fmla="*/ 23579 h 81300"/>
                      <a:gd name="connsiteX1" fmla="*/ 94012 w 100795"/>
                      <a:gd name="connsiteY1" fmla="*/ 25770 h 81300"/>
                      <a:gd name="connsiteX2" fmla="*/ 79057 w 100795"/>
                      <a:gd name="connsiteY2" fmla="*/ 33580 h 81300"/>
                      <a:gd name="connsiteX3" fmla="*/ 45339 w 100795"/>
                      <a:gd name="connsiteY3" fmla="*/ 59774 h 81300"/>
                      <a:gd name="connsiteX4" fmla="*/ 26194 w 100795"/>
                      <a:gd name="connsiteY4" fmla="*/ 81300 h 81300"/>
                      <a:gd name="connsiteX5" fmla="*/ 0 w 100795"/>
                      <a:gd name="connsiteY5" fmla="*/ 57964 h 81300"/>
                      <a:gd name="connsiteX6" fmla="*/ 19145 w 100795"/>
                      <a:gd name="connsiteY6" fmla="*/ 36438 h 81300"/>
                      <a:gd name="connsiteX7" fmla="*/ 52864 w 100795"/>
                      <a:gd name="connsiteY7" fmla="*/ 10244 h 81300"/>
                      <a:gd name="connsiteX8" fmla="*/ 67913 w 100795"/>
                      <a:gd name="connsiteY8" fmla="*/ 2529 h 81300"/>
                      <a:gd name="connsiteX9" fmla="*/ 93345 w 100795"/>
                      <a:gd name="connsiteY9" fmla="*/ 5672 h 81300"/>
                      <a:gd name="connsiteX10" fmla="*/ 93440 w 100795"/>
                      <a:gd name="connsiteY10" fmla="*/ 5767 h 81300"/>
                      <a:gd name="connsiteX11" fmla="*/ 100774 w 100795"/>
                      <a:gd name="connsiteY11" fmla="*/ 23579 h 8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795" h="8130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475" name="Graphic 1">
                  <a:extLst>
                    <a:ext uri="{FF2B5EF4-FFF2-40B4-BE49-F238E27FC236}">
                      <a16:creationId xmlns:a16="http://schemas.microsoft.com/office/drawing/2014/main" id="{6AA147F8-F86F-4E7A-8E62-11B26779C6C7}"/>
                    </a:ext>
                  </a:extLst>
                </p:cNvPr>
                <p:cNvGrpSpPr/>
                <p:nvPr/>
              </p:nvGrpSpPr>
              <p:grpSpPr>
                <a:xfrm>
                  <a:off x="6047111" y="3351416"/>
                  <a:ext cx="342765" cy="366929"/>
                  <a:chOff x="6047111" y="3351416"/>
                  <a:chExt cx="342765" cy="366929"/>
                </a:xfrm>
                <a:grpFill/>
              </p:grpSpPr>
              <p:grpSp>
                <p:nvGrpSpPr>
                  <p:cNvPr id="476" name="Graphic 1">
                    <a:extLst>
                      <a:ext uri="{FF2B5EF4-FFF2-40B4-BE49-F238E27FC236}">
                        <a16:creationId xmlns:a16="http://schemas.microsoft.com/office/drawing/2014/main" id="{B7F722D3-2F87-4687-9B9E-3B45571185D5}"/>
                      </a:ext>
                    </a:extLst>
                  </p:cNvPr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  <a:grpFill/>
                </p:grpSpPr>
                <p:sp>
                  <p:nvSpPr>
                    <p:cNvPr id="480" name="Freeform: Shape 94">
                      <a:extLst>
                        <a:ext uri="{FF2B5EF4-FFF2-40B4-BE49-F238E27FC236}">
                          <a16:creationId xmlns:a16="http://schemas.microsoft.com/office/drawing/2014/main" id="{7A9C5DB7-4654-4ADA-A200-794C419C08B9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81" name="Freeform: Shape 95">
                      <a:extLst>
                        <a:ext uri="{FF2B5EF4-FFF2-40B4-BE49-F238E27FC236}">
                          <a16:creationId xmlns:a16="http://schemas.microsoft.com/office/drawing/2014/main" id="{524A3E0F-8D83-4EA6-A06E-999564A83BF3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82" name="Freeform: Shape 96">
                      <a:extLst>
                        <a:ext uri="{FF2B5EF4-FFF2-40B4-BE49-F238E27FC236}">
                          <a16:creationId xmlns:a16="http://schemas.microsoft.com/office/drawing/2014/main" id="{E36F2489-35A8-4CB3-B8A2-92A629B205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>
                        <a:gd name="connsiteX0" fmla="*/ 73150 w 106009"/>
                        <a:gd name="connsiteY0" fmla="*/ 75915 h 116015"/>
                        <a:gd name="connsiteX1" fmla="*/ 3999 w 106009"/>
                        <a:gd name="connsiteY1" fmla="*/ 113158 h 116015"/>
                        <a:gd name="connsiteX2" fmla="*/ 32859 w 106009"/>
                        <a:gd name="connsiteY2" fmla="*/ 40101 h 116015"/>
                        <a:gd name="connsiteX3" fmla="*/ 102011 w 106009"/>
                        <a:gd name="connsiteY3" fmla="*/ 2858 h 116015"/>
                        <a:gd name="connsiteX4" fmla="*/ 73150 w 106009"/>
                        <a:gd name="connsiteY4" fmla="*/ 75915 h 116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09" h="116015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grpSp>
                <p:nvGrpSpPr>
                  <p:cNvPr id="477" name="Graphic 1">
                    <a:extLst>
                      <a:ext uri="{FF2B5EF4-FFF2-40B4-BE49-F238E27FC236}">
                        <a16:creationId xmlns:a16="http://schemas.microsoft.com/office/drawing/2014/main" id="{204C2015-4827-4F99-9E06-D6240530D9AE}"/>
                      </a:ext>
                    </a:extLst>
                  </p:cNvPr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  <a:grpFill/>
                </p:grpSpPr>
                <p:sp>
                  <p:nvSpPr>
                    <p:cNvPr id="478" name="Freeform: Shape 92">
                      <a:extLst>
                        <a:ext uri="{FF2B5EF4-FFF2-40B4-BE49-F238E27FC236}">
                          <a16:creationId xmlns:a16="http://schemas.microsoft.com/office/drawing/2014/main" id="{F1895795-ADE3-48D0-A0F5-B56759E0D6FB}"/>
                        </a:ext>
                      </a:extLst>
                    </p:cNvPr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>
                        <a:gd name="connsiteX0" fmla="*/ 0 w 21620"/>
                        <a:gd name="connsiteY0" fmla="*/ 0 h 106388"/>
                        <a:gd name="connsiteX1" fmla="*/ 21621 w 21620"/>
                        <a:gd name="connsiteY1" fmla="*/ 0 h 106388"/>
                        <a:gd name="connsiteX2" fmla="*/ 21621 w 21620"/>
                        <a:gd name="connsiteY2" fmla="*/ 106389 h 106388"/>
                        <a:gd name="connsiteX3" fmla="*/ 0 w 21620"/>
                        <a:gd name="connsiteY3" fmla="*/ 106389 h 106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0" h="106388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79" name="Freeform: Shape 93">
                      <a:extLst>
                        <a:ext uri="{FF2B5EF4-FFF2-40B4-BE49-F238E27FC236}">
                          <a16:creationId xmlns:a16="http://schemas.microsoft.com/office/drawing/2014/main" id="{CCDF4719-B86B-4186-A603-4A2E8B089BD4}"/>
                        </a:ext>
                      </a:extLst>
                    </p:cNvPr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6 h 106396"/>
                        <a:gd name="connsiteX3" fmla="*/ 0 w 21622"/>
                        <a:gd name="connsiteY3" fmla="*/ 106396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  <p:grpSp>
            <p:nvGrpSpPr>
              <p:cNvPr id="458" name="Graphic 1">
                <a:extLst>
                  <a:ext uri="{FF2B5EF4-FFF2-40B4-BE49-F238E27FC236}">
                    <a16:creationId xmlns:a16="http://schemas.microsoft.com/office/drawing/2014/main" id="{A6C406BC-5451-4AA5-8A2C-158119A27B6A}"/>
                  </a:ext>
                </a:extLst>
              </p:cNvPr>
              <p:cNvGrpSpPr/>
              <p:nvPr/>
            </p:nvGrpSpPr>
            <p:grpSpPr>
              <a:xfrm>
                <a:off x="5748327" y="3124191"/>
                <a:ext cx="551476" cy="220228"/>
                <a:chOff x="5748327" y="3124191"/>
                <a:chExt cx="551476" cy="220228"/>
              </a:xfrm>
              <a:grpFill/>
            </p:grpSpPr>
            <p:sp>
              <p:nvSpPr>
                <p:cNvPr id="459" name="Freeform: Shape 73">
                  <a:extLst>
                    <a:ext uri="{FF2B5EF4-FFF2-40B4-BE49-F238E27FC236}">
                      <a16:creationId xmlns:a16="http://schemas.microsoft.com/office/drawing/2014/main" id="{9F51C107-5DDC-4CAB-BDBD-4E2B02938F94}"/>
                    </a:ext>
                  </a:extLst>
                </p:cNvPr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>
                    <a:gd name="connsiteX0" fmla="*/ 449113 w 464823"/>
                    <a:gd name="connsiteY0" fmla="*/ 103069 h 220228"/>
                    <a:gd name="connsiteX1" fmla="*/ 45063 w 464823"/>
                    <a:gd name="connsiteY1" fmla="*/ 219370 h 220228"/>
                    <a:gd name="connsiteX2" fmla="*/ 18297 w 464823"/>
                    <a:gd name="connsiteY2" fmla="*/ 204511 h 220228"/>
                    <a:gd name="connsiteX3" fmla="*/ 867 w 464823"/>
                    <a:gd name="connsiteY3" fmla="*/ 143932 h 220228"/>
                    <a:gd name="connsiteX4" fmla="*/ 15630 w 464823"/>
                    <a:gd name="connsiteY4" fmla="*/ 117071 h 220228"/>
                    <a:gd name="connsiteX5" fmla="*/ 419681 w 464823"/>
                    <a:gd name="connsiteY5" fmla="*/ 866 h 220228"/>
                    <a:gd name="connsiteX6" fmla="*/ 446541 w 464823"/>
                    <a:gd name="connsiteY6" fmla="*/ 15725 h 220228"/>
                    <a:gd name="connsiteX7" fmla="*/ 463972 w 464823"/>
                    <a:gd name="connsiteY7" fmla="*/ 76304 h 220228"/>
                    <a:gd name="connsiteX8" fmla="*/ 449113 w 464823"/>
                    <a:gd name="connsiteY8" fmla="*/ 103069 h 22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823" h="220228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60" name="Freeform: Shape 74">
                  <a:extLst>
                    <a:ext uri="{FF2B5EF4-FFF2-40B4-BE49-F238E27FC236}">
                      <a16:creationId xmlns:a16="http://schemas.microsoft.com/office/drawing/2014/main" id="{1A2F7E4B-E870-4015-BE77-006818145548}"/>
                    </a:ext>
                  </a:extLst>
                </p:cNvPr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>
                    <a:gd name="connsiteX0" fmla="*/ 446405 w 455167"/>
                    <a:gd name="connsiteY0" fmla="*/ 15684 h 174180"/>
                    <a:gd name="connsiteX1" fmla="*/ 419544 w 455167"/>
                    <a:gd name="connsiteY1" fmla="*/ 825 h 174180"/>
                    <a:gd name="connsiteX2" fmla="*/ 15684 w 455167"/>
                    <a:gd name="connsiteY2" fmla="*/ 117030 h 174180"/>
                    <a:gd name="connsiteX3" fmla="*/ 825 w 455167"/>
                    <a:gd name="connsiteY3" fmla="*/ 143891 h 174180"/>
                    <a:gd name="connsiteX4" fmla="*/ 9588 w 455167"/>
                    <a:gd name="connsiteY4" fmla="*/ 174180 h 174180"/>
                    <a:gd name="connsiteX5" fmla="*/ 455168 w 455167"/>
                    <a:gd name="connsiteY5" fmla="*/ 45974 h 174180"/>
                    <a:gd name="connsiteX6" fmla="*/ 446405 w 455167"/>
                    <a:gd name="connsiteY6" fmla="*/ 15684 h 1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167" h="17418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461" name="Graphic 1">
                  <a:extLst>
                    <a:ext uri="{FF2B5EF4-FFF2-40B4-BE49-F238E27FC236}">
                      <a16:creationId xmlns:a16="http://schemas.microsoft.com/office/drawing/2014/main" id="{5302B81B-03DF-4967-936D-7A261577CA0E}"/>
                    </a:ext>
                  </a:extLst>
                </p:cNvPr>
                <p:cNvGrpSpPr/>
                <p:nvPr/>
              </p:nvGrpSpPr>
              <p:grpSpPr>
                <a:xfrm>
                  <a:off x="6192106" y="3124420"/>
                  <a:ext cx="107697" cy="79789"/>
                  <a:chOff x="6192106" y="3124420"/>
                  <a:chExt cx="107697" cy="79789"/>
                </a:xfrm>
                <a:grpFill/>
              </p:grpSpPr>
              <p:sp>
                <p:nvSpPr>
                  <p:cNvPr id="470" name="Freeform: Shape 84">
                    <a:extLst>
                      <a:ext uri="{FF2B5EF4-FFF2-40B4-BE49-F238E27FC236}">
                        <a16:creationId xmlns:a16="http://schemas.microsoft.com/office/drawing/2014/main" id="{70AB6C10-1563-4529-840E-76C88729B2F8}"/>
                      </a:ext>
                    </a:extLst>
                  </p:cNvPr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>
                      <a:gd name="connsiteX0" fmla="*/ 106775 w 107647"/>
                      <a:gd name="connsiteY0" fmla="*/ 18353 h 79789"/>
                      <a:gd name="connsiteX1" fmla="*/ 106775 w 107647"/>
                      <a:gd name="connsiteY1" fmla="*/ 18353 h 79789"/>
                      <a:gd name="connsiteX2" fmla="*/ 86963 w 107647"/>
                      <a:gd name="connsiteY2" fmla="*/ 1970 h 79789"/>
                      <a:gd name="connsiteX3" fmla="*/ 70199 w 107647"/>
                      <a:gd name="connsiteY3" fmla="*/ 446 h 79789"/>
                      <a:gd name="connsiteX4" fmla="*/ 27718 w 107647"/>
                      <a:gd name="connsiteY4" fmla="*/ 4542 h 79789"/>
                      <a:gd name="connsiteX5" fmla="*/ 0 w 107647"/>
                      <a:gd name="connsiteY5" fmla="*/ 12543 h 79789"/>
                      <a:gd name="connsiteX6" fmla="*/ 9716 w 107647"/>
                      <a:gd name="connsiteY6" fmla="*/ 46166 h 79789"/>
                      <a:gd name="connsiteX7" fmla="*/ 19431 w 107647"/>
                      <a:gd name="connsiteY7" fmla="*/ 79789 h 79789"/>
                      <a:gd name="connsiteX8" fmla="*/ 47149 w 107647"/>
                      <a:gd name="connsiteY8" fmla="*/ 71788 h 79789"/>
                      <a:gd name="connsiteX9" fmla="*/ 85249 w 107647"/>
                      <a:gd name="connsiteY9" fmla="*/ 52738 h 79789"/>
                      <a:gd name="connsiteX10" fmla="*/ 98679 w 107647"/>
                      <a:gd name="connsiteY10" fmla="*/ 42546 h 79789"/>
                      <a:gd name="connsiteX11" fmla="*/ 106775 w 107647"/>
                      <a:gd name="connsiteY11" fmla="*/ 18353 h 79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47" h="79789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71" name="Freeform: Shape 85">
                    <a:extLst>
                      <a:ext uri="{FF2B5EF4-FFF2-40B4-BE49-F238E27FC236}">
                        <a16:creationId xmlns:a16="http://schemas.microsoft.com/office/drawing/2014/main" id="{25446253-271F-4E48-A6FD-DADA2A9C6EDC}"/>
                      </a:ext>
                    </a:extLst>
                  </p:cNvPr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>
                      <a:gd name="connsiteX0" fmla="*/ 103442 w 107601"/>
                      <a:gd name="connsiteY0" fmla="*/ 37443 h 46205"/>
                      <a:gd name="connsiteX1" fmla="*/ 96584 w 107601"/>
                      <a:gd name="connsiteY1" fmla="*/ 35633 h 46205"/>
                      <a:gd name="connsiteX2" fmla="*/ 79724 w 107601"/>
                      <a:gd name="connsiteY2" fmla="*/ 34204 h 46205"/>
                      <a:gd name="connsiteX3" fmla="*/ 37243 w 107601"/>
                      <a:gd name="connsiteY3" fmla="*/ 38300 h 46205"/>
                      <a:gd name="connsiteX4" fmla="*/ 9620 w 107601"/>
                      <a:gd name="connsiteY4" fmla="*/ 46206 h 46205"/>
                      <a:gd name="connsiteX5" fmla="*/ 0 w 107601"/>
                      <a:gd name="connsiteY5" fmla="*/ 12487 h 46205"/>
                      <a:gd name="connsiteX6" fmla="*/ 27623 w 107601"/>
                      <a:gd name="connsiteY6" fmla="*/ 4581 h 46205"/>
                      <a:gd name="connsiteX7" fmla="*/ 70104 w 107601"/>
                      <a:gd name="connsiteY7" fmla="*/ 486 h 46205"/>
                      <a:gd name="connsiteX8" fmla="*/ 86963 w 107601"/>
                      <a:gd name="connsiteY8" fmla="*/ 2010 h 46205"/>
                      <a:gd name="connsiteX9" fmla="*/ 106680 w 107601"/>
                      <a:gd name="connsiteY9" fmla="*/ 18202 h 46205"/>
                      <a:gd name="connsiteX10" fmla="*/ 106680 w 107601"/>
                      <a:gd name="connsiteY10" fmla="*/ 18297 h 46205"/>
                      <a:gd name="connsiteX11" fmla="*/ 103442 w 107601"/>
                      <a:gd name="connsiteY11" fmla="*/ 37443 h 4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01" h="46205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462" name="Graphic 1">
                  <a:extLst>
                    <a:ext uri="{FF2B5EF4-FFF2-40B4-BE49-F238E27FC236}">
                      <a16:creationId xmlns:a16="http://schemas.microsoft.com/office/drawing/2014/main" id="{4F44FBD1-6586-473D-8B14-A32DC0EE1368}"/>
                    </a:ext>
                  </a:extLst>
                </p:cNvPr>
                <p:cNvGrpSpPr/>
                <p:nvPr/>
              </p:nvGrpSpPr>
              <p:grpSpPr>
                <a:xfrm>
                  <a:off x="5777185" y="3127960"/>
                  <a:ext cx="410155" cy="211733"/>
                  <a:chOff x="5777185" y="3127960"/>
                  <a:chExt cx="410155" cy="211733"/>
                </a:xfrm>
                <a:grpFill/>
              </p:grpSpPr>
              <p:grpSp>
                <p:nvGrpSpPr>
                  <p:cNvPr id="463" name="Graphic 1">
                    <a:extLst>
                      <a:ext uri="{FF2B5EF4-FFF2-40B4-BE49-F238E27FC236}">
                        <a16:creationId xmlns:a16="http://schemas.microsoft.com/office/drawing/2014/main" id="{2D8C110C-041E-4C37-A1B7-F07BFBA85D7F}"/>
                      </a:ext>
                    </a:extLst>
                  </p:cNvPr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  <a:grpFill/>
                </p:grpSpPr>
                <p:sp>
                  <p:nvSpPr>
                    <p:cNvPr id="467" name="Freeform: Shape 81">
                      <a:extLst>
                        <a:ext uri="{FF2B5EF4-FFF2-40B4-BE49-F238E27FC236}">
                          <a16:creationId xmlns:a16="http://schemas.microsoft.com/office/drawing/2014/main" id="{59670BD9-7075-46CE-8FDD-FCC9F8228D8A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68" name="Freeform: Shape 82">
                      <a:extLst>
                        <a:ext uri="{FF2B5EF4-FFF2-40B4-BE49-F238E27FC236}">
                          <a16:creationId xmlns:a16="http://schemas.microsoft.com/office/drawing/2014/main" id="{7B062E24-E0EE-450C-B975-5081FDE2997A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69" name="Freeform: Shape 83">
                      <a:extLst>
                        <a:ext uri="{FF2B5EF4-FFF2-40B4-BE49-F238E27FC236}">
                          <a16:creationId xmlns:a16="http://schemas.microsoft.com/office/drawing/2014/main" id="{83299580-2AA8-4259-9101-48FD5C8D0D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>
                        <a:gd name="connsiteX0" fmla="*/ 78688 w 142517"/>
                        <a:gd name="connsiteY0" fmla="*/ 58861 h 65934"/>
                        <a:gd name="connsiteX1" fmla="*/ 393 w 142517"/>
                        <a:gd name="connsiteY1" fmla="*/ 53336 h 65934"/>
                        <a:gd name="connsiteX2" fmla="*/ 63829 w 142517"/>
                        <a:gd name="connsiteY2" fmla="*/ 7045 h 65934"/>
                        <a:gd name="connsiteX3" fmla="*/ 142125 w 142517"/>
                        <a:gd name="connsiteY3" fmla="*/ 12569 h 65934"/>
                        <a:gd name="connsiteX4" fmla="*/ 78688 w 142517"/>
                        <a:gd name="connsiteY4" fmla="*/ 58861 h 65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517" h="65934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grpSp>
                <p:nvGrpSpPr>
                  <p:cNvPr id="464" name="Graphic 1">
                    <a:extLst>
                      <a:ext uri="{FF2B5EF4-FFF2-40B4-BE49-F238E27FC236}">
                        <a16:creationId xmlns:a16="http://schemas.microsoft.com/office/drawing/2014/main" id="{B96539CE-D316-4295-A251-62096DD6AB81}"/>
                      </a:ext>
                    </a:extLst>
                  </p:cNvPr>
                  <p:cNvGrpSpPr/>
                  <p:nvPr/>
                </p:nvGrpSpPr>
                <p:grpSpPr>
                  <a:xfrm>
                    <a:off x="5777185" y="3219280"/>
                    <a:ext cx="92584" cy="120413"/>
                    <a:chOff x="5777185" y="3219280"/>
                    <a:chExt cx="92584" cy="120413"/>
                  </a:xfrm>
                  <a:grpFill/>
                </p:grpSpPr>
                <p:sp>
                  <p:nvSpPr>
                    <p:cNvPr id="465" name="Freeform: Shape 79">
                      <a:extLst>
                        <a:ext uri="{FF2B5EF4-FFF2-40B4-BE49-F238E27FC236}">
                          <a16:creationId xmlns:a16="http://schemas.microsoft.com/office/drawing/2014/main" id="{EA7C11F7-0990-48D7-A76F-3775E6245942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66" name="Freeform: Shape 80">
                      <a:extLst>
                        <a:ext uri="{FF2B5EF4-FFF2-40B4-BE49-F238E27FC236}">
                          <a16:creationId xmlns:a16="http://schemas.microsoft.com/office/drawing/2014/main" id="{8B5B8C3D-2961-4B30-962D-4E38D06D2B00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</p:grpSp>
        <p:grpSp>
          <p:nvGrpSpPr>
            <p:cNvPr id="485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9297147" y="4956161"/>
              <a:ext cx="1799619" cy="1773824"/>
              <a:chOff x="5748337" y="3124200"/>
              <a:chExt cx="695325" cy="609600"/>
            </a:xfrm>
          </p:grpSpPr>
          <p:grpSp>
            <p:nvGrpSpPr>
              <p:cNvPr id="48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32547" y="3282867"/>
                <a:ext cx="412442" cy="452943"/>
                <a:chOff x="6032547" y="3282867"/>
                <a:chExt cx="412442" cy="452943"/>
              </a:xfrm>
            </p:grpSpPr>
            <p:sp>
              <p:nvSpPr>
                <p:cNvPr id="501" name="Freeform: Shape 11680">
                  <a:extLst>
                    <a:ext uri="{FF2B5EF4-FFF2-40B4-BE49-F238E27FC236}">
                      <a16:creationId xmlns:a16="http://schemas.microsoft.com/office/drawing/2014/main" id="{67C8E4BE-E586-418B-9F53-AF7B5F6CDCEB}"/>
                    </a:ext>
                  </a:extLst>
                </p:cNvPr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>
                    <a:gd name="connsiteX0" fmla="*/ 364252 w 369776"/>
                    <a:gd name="connsiteY0" fmla="*/ 77978 h 399456"/>
                    <a:gd name="connsiteX1" fmla="*/ 84978 w 369776"/>
                    <a:gd name="connsiteY1" fmla="*/ 392207 h 399456"/>
                    <a:gd name="connsiteX2" fmla="*/ 54403 w 369776"/>
                    <a:gd name="connsiteY2" fmla="*/ 393922 h 399456"/>
                    <a:gd name="connsiteX3" fmla="*/ 7350 w 369776"/>
                    <a:gd name="connsiteY3" fmla="*/ 352107 h 399456"/>
                    <a:gd name="connsiteX4" fmla="*/ 5445 w 369776"/>
                    <a:gd name="connsiteY4" fmla="*/ 321532 h 399456"/>
                    <a:gd name="connsiteX5" fmla="*/ 284718 w 369776"/>
                    <a:gd name="connsiteY5" fmla="*/ 7302 h 399456"/>
                    <a:gd name="connsiteX6" fmla="*/ 315388 w 369776"/>
                    <a:gd name="connsiteY6" fmla="*/ 5492 h 399456"/>
                    <a:gd name="connsiteX7" fmla="*/ 362442 w 369776"/>
                    <a:gd name="connsiteY7" fmla="*/ 47307 h 399456"/>
                    <a:gd name="connsiteX8" fmla="*/ 364252 w 369776"/>
                    <a:gd name="connsiteY8" fmla="*/ 77978 h 39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76" h="399456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02" name="Freeform: Shape 11681">
                  <a:extLst>
                    <a:ext uri="{FF2B5EF4-FFF2-40B4-BE49-F238E27FC236}">
                      <a16:creationId xmlns:a16="http://schemas.microsoft.com/office/drawing/2014/main" id="{EE355244-DFC7-43AE-A51C-D255C9CA9574}"/>
                    </a:ext>
                  </a:extLst>
                </p:cNvPr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>
                    <a:gd name="connsiteX0" fmla="*/ 315302 w 338924"/>
                    <a:gd name="connsiteY0" fmla="*/ 5454 h 372928"/>
                    <a:gd name="connsiteX1" fmla="*/ 284727 w 338924"/>
                    <a:gd name="connsiteY1" fmla="*/ 7264 h 372928"/>
                    <a:gd name="connsiteX2" fmla="*/ 5454 w 338924"/>
                    <a:gd name="connsiteY2" fmla="*/ 321398 h 372928"/>
                    <a:gd name="connsiteX3" fmla="*/ 7264 w 338924"/>
                    <a:gd name="connsiteY3" fmla="*/ 351974 h 372928"/>
                    <a:gd name="connsiteX4" fmla="*/ 30886 w 338924"/>
                    <a:gd name="connsiteY4" fmla="*/ 372929 h 372928"/>
                    <a:gd name="connsiteX5" fmla="*/ 338924 w 338924"/>
                    <a:gd name="connsiteY5" fmla="*/ 26314 h 372928"/>
                    <a:gd name="connsiteX6" fmla="*/ 315302 w 338924"/>
                    <a:gd name="connsiteY6" fmla="*/ 5454 h 3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924" h="372928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503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</p:grpSpPr>
              <p:sp>
                <p:nvSpPr>
                  <p:cNvPr id="512" name="Freeform: Shape 11683">
                    <a:extLst>
                      <a:ext uri="{FF2B5EF4-FFF2-40B4-BE49-F238E27FC236}">
                        <a16:creationId xmlns:a16="http://schemas.microsoft.com/office/drawing/2014/main" id="{A1DC5A5F-F7BD-40B7-B2B6-5536C74B7FD8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>
                      <a:gd name="connsiteX0" fmla="*/ 93250 w 100864"/>
                      <a:gd name="connsiteY0" fmla="*/ 5734 h 104413"/>
                      <a:gd name="connsiteX1" fmla="*/ 93250 w 100864"/>
                      <a:gd name="connsiteY1" fmla="*/ 5734 h 104413"/>
                      <a:gd name="connsiteX2" fmla="*/ 67818 w 100864"/>
                      <a:gd name="connsiteY2" fmla="*/ 2496 h 104413"/>
                      <a:gd name="connsiteX3" fmla="*/ 52864 w 100864"/>
                      <a:gd name="connsiteY3" fmla="*/ 10211 h 104413"/>
                      <a:gd name="connsiteX4" fmla="*/ 19145 w 100864"/>
                      <a:gd name="connsiteY4" fmla="*/ 36405 h 104413"/>
                      <a:gd name="connsiteX5" fmla="*/ 0 w 100864"/>
                      <a:gd name="connsiteY5" fmla="*/ 57931 h 104413"/>
                      <a:gd name="connsiteX6" fmla="*/ 26194 w 100864"/>
                      <a:gd name="connsiteY6" fmla="*/ 81172 h 104413"/>
                      <a:gd name="connsiteX7" fmla="*/ 52388 w 100864"/>
                      <a:gd name="connsiteY7" fmla="*/ 104413 h 104413"/>
                      <a:gd name="connsiteX8" fmla="*/ 71533 w 100864"/>
                      <a:gd name="connsiteY8" fmla="*/ 82887 h 104413"/>
                      <a:gd name="connsiteX9" fmla="*/ 93536 w 100864"/>
                      <a:gd name="connsiteY9" fmla="*/ 46311 h 104413"/>
                      <a:gd name="connsiteX10" fmla="*/ 99441 w 100864"/>
                      <a:gd name="connsiteY10" fmla="*/ 30499 h 104413"/>
                      <a:gd name="connsiteX11" fmla="*/ 93250 w 100864"/>
                      <a:gd name="connsiteY11" fmla="*/ 5734 h 10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864" h="104413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solidFill>
                    <a:srgbClr val="008C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13" name="Freeform: Shape 11685">
                    <a:extLst>
                      <a:ext uri="{FF2B5EF4-FFF2-40B4-BE49-F238E27FC236}">
                        <a16:creationId xmlns:a16="http://schemas.microsoft.com/office/drawing/2014/main" id="{7AA4848E-0BF4-49B9-80FB-38630CE471A9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>
                      <a:gd name="connsiteX0" fmla="*/ 100774 w 100795"/>
                      <a:gd name="connsiteY0" fmla="*/ 23579 h 81300"/>
                      <a:gd name="connsiteX1" fmla="*/ 94012 w 100795"/>
                      <a:gd name="connsiteY1" fmla="*/ 25770 h 81300"/>
                      <a:gd name="connsiteX2" fmla="*/ 79057 w 100795"/>
                      <a:gd name="connsiteY2" fmla="*/ 33580 h 81300"/>
                      <a:gd name="connsiteX3" fmla="*/ 45339 w 100795"/>
                      <a:gd name="connsiteY3" fmla="*/ 59774 h 81300"/>
                      <a:gd name="connsiteX4" fmla="*/ 26194 w 100795"/>
                      <a:gd name="connsiteY4" fmla="*/ 81300 h 81300"/>
                      <a:gd name="connsiteX5" fmla="*/ 0 w 100795"/>
                      <a:gd name="connsiteY5" fmla="*/ 57964 h 81300"/>
                      <a:gd name="connsiteX6" fmla="*/ 19145 w 100795"/>
                      <a:gd name="connsiteY6" fmla="*/ 36438 h 81300"/>
                      <a:gd name="connsiteX7" fmla="*/ 52864 w 100795"/>
                      <a:gd name="connsiteY7" fmla="*/ 10244 h 81300"/>
                      <a:gd name="connsiteX8" fmla="*/ 67913 w 100795"/>
                      <a:gd name="connsiteY8" fmla="*/ 2529 h 81300"/>
                      <a:gd name="connsiteX9" fmla="*/ 93345 w 100795"/>
                      <a:gd name="connsiteY9" fmla="*/ 5672 h 81300"/>
                      <a:gd name="connsiteX10" fmla="*/ 93440 w 100795"/>
                      <a:gd name="connsiteY10" fmla="*/ 5767 h 81300"/>
                      <a:gd name="connsiteX11" fmla="*/ 100774 w 100795"/>
                      <a:gd name="connsiteY11" fmla="*/ 23579 h 8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795" h="8130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solidFill>
                    <a:srgbClr val="00B25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351416"/>
                  <a:ext cx="342765" cy="366929"/>
                  <a:chOff x="6047111" y="3351416"/>
                  <a:chExt cx="342765" cy="366929"/>
                </a:xfrm>
                <a:solidFill>
                  <a:srgbClr val="3D4051"/>
                </a:solidFill>
              </p:grpSpPr>
              <p:grpSp>
                <p:nvGrpSpPr>
                  <p:cNvPr id="505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  <a:solidFill>
                    <a:srgbClr val="3D4051"/>
                  </a:solidFill>
                </p:grpSpPr>
                <p:sp>
                  <p:nvSpPr>
                    <p:cNvPr id="509" name="Freeform: Shape 11689">
                      <a:extLst>
                        <a:ext uri="{FF2B5EF4-FFF2-40B4-BE49-F238E27FC236}">
                          <a16:creationId xmlns:a16="http://schemas.microsoft.com/office/drawing/2014/main" id="{88757380-54AE-4924-B245-61E6DAFA3C02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10" name="Freeform: Shape 11690">
                      <a:extLst>
                        <a:ext uri="{FF2B5EF4-FFF2-40B4-BE49-F238E27FC236}">
                          <a16:creationId xmlns:a16="http://schemas.microsoft.com/office/drawing/2014/main" id="{4C9B6B38-9E13-4A36-B207-114F492D665A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11" name="Freeform: Shape 11691">
                      <a:extLst>
                        <a:ext uri="{FF2B5EF4-FFF2-40B4-BE49-F238E27FC236}">
                          <a16:creationId xmlns:a16="http://schemas.microsoft.com/office/drawing/2014/main" id="{43FF7CF8-4EA3-4811-9149-8A64DF3B48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>
                        <a:gd name="connsiteX0" fmla="*/ 73150 w 106009"/>
                        <a:gd name="connsiteY0" fmla="*/ 75915 h 116015"/>
                        <a:gd name="connsiteX1" fmla="*/ 3999 w 106009"/>
                        <a:gd name="connsiteY1" fmla="*/ 113158 h 116015"/>
                        <a:gd name="connsiteX2" fmla="*/ 32859 w 106009"/>
                        <a:gd name="connsiteY2" fmla="*/ 40101 h 116015"/>
                        <a:gd name="connsiteX3" fmla="*/ 102011 w 106009"/>
                        <a:gd name="connsiteY3" fmla="*/ 2858 h 116015"/>
                        <a:gd name="connsiteX4" fmla="*/ 73150 w 106009"/>
                        <a:gd name="connsiteY4" fmla="*/ 75915 h 116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09" h="116015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grpSp>
                <p:nvGrpSpPr>
                  <p:cNvPr id="506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  <a:solidFill>
                    <a:srgbClr val="3D4051"/>
                  </a:solidFill>
                </p:grpSpPr>
                <p:sp>
                  <p:nvSpPr>
                    <p:cNvPr id="507" name="Freeform: Shape 11693">
                      <a:extLst>
                        <a:ext uri="{FF2B5EF4-FFF2-40B4-BE49-F238E27FC236}">
                          <a16:creationId xmlns:a16="http://schemas.microsoft.com/office/drawing/2014/main" id="{52F4475C-11BF-41DB-9F6C-9813706604E0}"/>
                        </a:ext>
                      </a:extLst>
                    </p:cNvPr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>
                        <a:gd name="connsiteX0" fmla="*/ 0 w 21620"/>
                        <a:gd name="connsiteY0" fmla="*/ 0 h 106388"/>
                        <a:gd name="connsiteX1" fmla="*/ 21621 w 21620"/>
                        <a:gd name="connsiteY1" fmla="*/ 0 h 106388"/>
                        <a:gd name="connsiteX2" fmla="*/ 21621 w 21620"/>
                        <a:gd name="connsiteY2" fmla="*/ 106389 h 106388"/>
                        <a:gd name="connsiteX3" fmla="*/ 0 w 21620"/>
                        <a:gd name="connsiteY3" fmla="*/ 106389 h 106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0" h="106388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08" name="Freeform: Shape 11694">
                      <a:extLst>
                        <a:ext uri="{FF2B5EF4-FFF2-40B4-BE49-F238E27FC236}">
                          <a16:creationId xmlns:a16="http://schemas.microsoft.com/office/drawing/2014/main" id="{6783E065-849A-47F8-AD7C-B6A315AD54E3}"/>
                        </a:ext>
                      </a:extLst>
                    </p:cNvPr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6 h 106396"/>
                        <a:gd name="connsiteX3" fmla="*/ 0 w 21622"/>
                        <a:gd name="connsiteY3" fmla="*/ 106396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  <p:grpSp>
            <p:nvGrpSpPr>
              <p:cNvPr id="487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48327" y="3124191"/>
                <a:ext cx="551476" cy="220228"/>
                <a:chOff x="5748327" y="3124191"/>
                <a:chExt cx="551476" cy="220228"/>
              </a:xfrm>
            </p:grpSpPr>
            <p:sp>
              <p:nvSpPr>
                <p:cNvPr id="488" name="Freeform: Shape 11696">
                  <a:extLst>
                    <a:ext uri="{FF2B5EF4-FFF2-40B4-BE49-F238E27FC236}">
                      <a16:creationId xmlns:a16="http://schemas.microsoft.com/office/drawing/2014/main" id="{4CCC2D88-63CA-47D5-BC66-D1BDC723BC3D}"/>
                    </a:ext>
                  </a:extLst>
                </p:cNvPr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>
                    <a:gd name="connsiteX0" fmla="*/ 449113 w 464823"/>
                    <a:gd name="connsiteY0" fmla="*/ 103069 h 220228"/>
                    <a:gd name="connsiteX1" fmla="*/ 45063 w 464823"/>
                    <a:gd name="connsiteY1" fmla="*/ 219370 h 220228"/>
                    <a:gd name="connsiteX2" fmla="*/ 18297 w 464823"/>
                    <a:gd name="connsiteY2" fmla="*/ 204511 h 220228"/>
                    <a:gd name="connsiteX3" fmla="*/ 867 w 464823"/>
                    <a:gd name="connsiteY3" fmla="*/ 143932 h 220228"/>
                    <a:gd name="connsiteX4" fmla="*/ 15630 w 464823"/>
                    <a:gd name="connsiteY4" fmla="*/ 117071 h 220228"/>
                    <a:gd name="connsiteX5" fmla="*/ 419681 w 464823"/>
                    <a:gd name="connsiteY5" fmla="*/ 866 h 220228"/>
                    <a:gd name="connsiteX6" fmla="*/ 446541 w 464823"/>
                    <a:gd name="connsiteY6" fmla="*/ 15725 h 220228"/>
                    <a:gd name="connsiteX7" fmla="*/ 463972 w 464823"/>
                    <a:gd name="connsiteY7" fmla="*/ 76304 h 220228"/>
                    <a:gd name="connsiteX8" fmla="*/ 449113 w 464823"/>
                    <a:gd name="connsiteY8" fmla="*/ 103069 h 22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823" h="220228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89" name="Freeform: Shape 11697">
                  <a:extLst>
                    <a:ext uri="{FF2B5EF4-FFF2-40B4-BE49-F238E27FC236}">
                      <a16:creationId xmlns:a16="http://schemas.microsoft.com/office/drawing/2014/main" id="{BF334297-F254-4CA0-B395-D7F5C8A1C64A}"/>
                    </a:ext>
                  </a:extLst>
                </p:cNvPr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>
                    <a:gd name="connsiteX0" fmla="*/ 446405 w 455167"/>
                    <a:gd name="connsiteY0" fmla="*/ 15684 h 174180"/>
                    <a:gd name="connsiteX1" fmla="*/ 419544 w 455167"/>
                    <a:gd name="connsiteY1" fmla="*/ 825 h 174180"/>
                    <a:gd name="connsiteX2" fmla="*/ 15684 w 455167"/>
                    <a:gd name="connsiteY2" fmla="*/ 117030 h 174180"/>
                    <a:gd name="connsiteX3" fmla="*/ 825 w 455167"/>
                    <a:gd name="connsiteY3" fmla="*/ 143891 h 174180"/>
                    <a:gd name="connsiteX4" fmla="*/ 9588 w 455167"/>
                    <a:gd name="connsiteY4" fmla="*/ 174180 h 174180"/>
                    <a:gd name="connsiteX5" fmla="*/ 455168 w 455167"/>
                    <a:gd name="connsiteY5" fmla="*/ 45974 h 174180"/>
                    <a:gd name="connsiteX6" fmla="*/ 446405 w 455167"/>
                    <a:gd name="connsiteY6" fmla="*/ 15684 h 1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167" h="17418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490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92106" y="3124420"/>
                  <a:ext cx="107697" cy="79789"/>
                  <a:chOff x="6192106" y="3124420"/>
                  <a:chExt cx="107697" cy="79789"/>
                </a:xfrm>
              </p:grpSpPr>
              <p:sp>
                <p:nvSpPr>
                  <p:cNvPr id="499" name="Freeform: Shape 11699">
                    <a:extLst>
                      <a:ext uri="{FF2B5EF4-FFF2-40B4-BE49-F238E27FC236}">
                        <a16:creationId xmlns:a16="http://schemas.microsoft.com/office/drawing/2014/main" id="{78BC37A4-54C1-4383-81B1-DEB2A8D3DCD5}"/>
                      </a:ext>
                    </a:extLst>
                  </p:cNvPr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>
                      <a:gd name="connsiteX0" fmla="*/ 106775 w 107647"/>
                      <a:gd name="connsiteY0" fmla="*/ 18353 h 79789"/>
                      <a:gd name="connsiteX1" fmla="*/ 106775 w 107647"/>
                      <a:gd name="connsiteY1" fmla="*/ 18353 h 79789"/>
                      <a:gd name="connsiteX2" fmla="*/ 86963 w 107647"/>
                      <a:gd name="connsiteY2" fmla="*/ 1970 h 79789"/>
                      <a:gd name="connsiteX3" fmla="*/ 70199 w 107647"/>
                      <a:gd name="connsiteY3" fmla="*/ 446 h 79789"/>
                      <a:gd name="connsiteX4" fmla="*/ 27718 w 107647"/>
                      <a:gd name="connsiteY4" fmla="*/ 4542 h 79789"/>
                      <a:gd name="connsiteX5" fmla="*/ 0 w 107647"/>
                      <a:gd name="connsiteY5" fmla="*/ 12543 h 79789"/>
                      <a:gd name="connsiteX6" fmla="*/ 9716 w 107647"/>
                      <a:gd name="connsiteY6" fmla="*/ 46166 h 79789"/>
                      <a:gd name="connsiteX7" fmla="*/ 19431 w 107647"/>
                      <a:gd name="connsiteY7" fmla="*/ 79789 h 79789"/>
                      <a:gd name="connsiteX8" fmla="*/ 47149 w 107647"/>
                      <a:gd name="connsiteY8" fmla="*/ 71788 h 79789"/>
                      <a:gd name="connsiteX9" fmla="*/ 85249 w 107647"/>
                      <a:gd name="connsiteY9" fmla="*/ 52738 h 79789"/>
                      <a:gd name="connsiteX10" fmla="*/ 98679 w 107647"/>
                      <a:gd name="connsiteY10" fmla="*/ 42546 h 79789"/>
                      <a:gd name="connsiteX11" fmla="*/ 106775 w 107647"/>
                      <a:gd name="connsiteY11" fmla="*/ 18353 h 79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47" h="79789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solidFill>
                    <a:srgbClr val="AE1E0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00" name="Freeform: Shape 11700">
                    <a:extLst>
                      <a:ext uri="{FF2B5EF4-FFF2-40B4-BE49-F238E27FC236}">
                        <a16:creationId xmlns:a16="http://schemas.microsoft.com/office/drawing/2014/main" id="{3CDDD6E9-6DF7-43E9-A26D-6F5A834863C5}"/>
                      </a:ext>
                    </a:extLst>
                  </p:cNvPr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>
                      <a:gd name="connsiteX0" fmla="*/ 103442 w 107601"/>
                      <a:gd name="connsiteY0" fmla="*/ 37443 h 46205"/>
                      <a:gd name="connsiteX1" fmla="*/ 96584 w 107601"/>
                      <a:gd name="connsiteY1" fmla="*/ 35633 h 46205"/>
                      <a:gd name="connsiteX2" fmla="*/ 79724 w 107601"/>
                      <a:gd name="connsiteY2" fmla="*/ 34204 h 46205"/>
                      <a:gd name="connsiteX3" fmla="*/ 37243 w 107601"/>
                      <a:gd name="connsiteY3" fmla="*/ 38300 h 46205"/>
                      <a:gd name="connsiteX4" fmla="*/ 9620 w 107601"/>
                      <a:gd name="connsiteY4" fmla="*/ 46206 h 46205"/>
                      <a:gd name="connsiteX5" fmla="*/ 0 w 107601"/>
                      <a:gd name="connsiteY5" fmla="*/ 12487 h 46205"/>
                      <a:gd name="connsiteX6" fmla="*/ 27623 w 107601"/>
                      <a:gd name="connsiteY6" fmla="*/ 4581 h 46205"/>
                      <a:gd name="connsiteX7" fmla="*/ 70104 w 107601"/>
                      <a:gd name="connsiteY7" fmla="*/ 486 h 46205"/>
                      <a:gd name="connsiteX8" fmla="*/ 86963 w 107601"/>
                      <a:gd name="connsiteY8" fmla="*/ 2010 h 46205"/>
                      <a:gd name="connsiteX9" fmla="*/ 106680 w 107601"/>
                      <a:gd name="connsiteY9" fmla="*/ 18202 h 46205"/>
                      <a:gd name="connsiteX10" fmla="*/ 106680 w 107601"/>
                      <a:gd name="connsiteY10" fmla="*/ 18297 h 46205"/>
                      <a:gd name="connsiteX11" fmla="*/ 103442 w 107601"/>
                      <a:gd name="connsiteY11" fmla="*/ 37443 h 4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01" h="46205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solidFill>
                    <a:srgbClr val="FF582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491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127960"/>
                  <a:ext cx="410155" cy="211733"/>
                  <a:chOff x="5777185" y="3127960"/>
                  <a:chExt cx="410155" cy="211733"/>
                </a:xfrm>
                <a:solidFill>
                  <a:srgbClr val="3D4051"/>
                </a:solidFill>
              </p:grpSpPr>
              <p:grpSp>
                <p:nvGrpSpPr>
                  <p:cNvPr id="492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  <a:solidFill>
                    <a:srgbClr val="3D4051"/>
                  </a:solidFill>
                </p:grpSpPr>
                <p:sp>
                  <p:nvSpPr>
                    <p:cNvPr id="496" name="Freeform: Shape 11703">
                      <a:extLst>
                        <a:ext uri="{FF2B5EF4-FFF2-40B4-BE49-F238E27FC236}">
                          <a16:creationId xmlns:a16="http://schemas.microsoft.com/office/drawing/2014/main" id="{87077C23-AAD1-424D-B2B8-E769200A6B8D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97" name="Freeform: Shape 11704">
                      <a:extLst>
                        <a:ext uri="{FF2B5EF4-FFF2-40B4-BE49-F238E27FC236}">
                          <a16:creationId xmlns:a16="http://schemas.microsoft.com/office/drawing/2014/main" id="{1A54C0E5-A5BE-4E8C-A35A-AAC3C010A9D2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98" name="Freeform: Shape 11705">
                      <a:extLst>
                        <a:ext uri="{FF2B5EF4-FFF2-40B4-BE49-F238E27FC236}">
                          <a16:creationId xmlns:a16="http://schemas.microsoft.com/office/drawing/2014/main" id="{7D2CCA79-6F37-40C8-B08F-22527D1011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>
                        <a:gd name="connsiteX0" fmla="*/ 78688 w 142517"/>
                        <a:gd name="connsiteY0" fmla="*/ 58861 h 65934"/>
                        <a:gd name="connsiteX1" fmla="*/ 393 w 142517"/>
                        <a:gd name="connsiteY1" fmla="*/ 53336 h 65934"/>
                        <a:gd name="connsiteX2" fmla="*/ 63829 w 142517"/>
                        <a:gd name="connsiteY2" fmla="*/ 7045 h 65934"/>
                        <a:gd name="connsiteX3" fmla="*/ 142125 w 142517"/>
                        <a:gd name="connsiteY3" fmla="*/ 12569 h 65934"/>
                        <a:gd name="connsiteX4" fmla="*/ 78688 w 142517"/>
                        <a:gd name="connsiteY4" fmla="*/ 58861 h 65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517" h="65934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grpSp>
                <p:nvGrpSpPr>
                  <p:cNvPr id="493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5777185" y="3219280"/>
                    <a:ext cx="92584" cy="120413"/>
                    <a:chOff x="5777185" y="3219280"/>
                    <a:chExt cx="92584" cy="120413"/>
                  </a:xfrm>
                  <a:solidFill>
                    <a:srgbClr val="3D4051"/>
                  </a:solidFill>
                </p:grpSpPr>
                <p:sp>
                  <p:nvSpPr>
                    <p:cNvPr id="494" name="Freeform: Shape 11707">
                      <a:extLst>
                        <a:ext uri="{FF2B5EF4-FFF2-40B4-BE49-F238E27FC236}">
                          <a16:creationId xmlns:a16="http://schemas.microsoft.com/office/drawing/2014/main" id="{73DBC2BD-BE53-4B8D-B55A-2E53E378317B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95" name="Freeform: Shape 11708">
                      <a:extLst>
                        <a:ext uri="{FF2B5EF4-FFF2-40B4-BE49-F238E27FC236}">
                          <a16:creationId xmlns:a16="http://schemas.microsoft.com/office/drawing/2014/main" id="{91EF679D-B0B1-4F84-8363-62360706D3FE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</p:grpSp>
      </p:grpSp>
      <p:grpSp>
        <p:nvGrpSpPr>
          <p:cNvPr id="514" name="Graphic 45029">
            <a:extLst>
              <a:ext uri="{FF2B5EF4-FFF2-40B4-BE49-F238E27FC236}">
                <a16:creationId xmlns:a16="http://schemas.microsoft.com/office/drawing/2014/main" id="{2434D846-20F4-4E4B-8E32-D002B7E17F96}"/>
              </a:ext>
            </a:extLst>
          </p:cNvPr>
          <p:cNvGrpSpPr/>
          <p:nvPr/>
        </p:nvGrpSpPr>
        <p:grpSpPr>
          <a:xfrm>
            <a:off x="384135" y="2175275"/>
            <a:ext cx="210401" cy="182708"/>
            <a:chOff x="9117820" y="2027686"/>
            <a:chExt cx="210401" cy="182708"/>
          </a:xfrm>
        </p:grpSpPr>
        <p:sp>
          <p:nvSpPr>
            <p:cNvPr id="515" name="Freeform: Shape 53">
              <a:extLst>
                <a:ext uri="{FF2B5EF4-FFF2-40B4-BE49-F238E27FC236}">
                  <a16:creationId xmlns:a16="http://schemas.microsoft.com/office/drawing/2014/main" id="{09A8D4B9-4BBA-43DC-BD27-6EEC13D9B885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6" name="Freeform: Shape 54">
              <a:extLst>
                <a:ext uri="{FF2B5EF4-FFF2-40B4-BE49-F238E27FC236}">
                  <a16:creationId xmlns:a16="http://schemas.microsoft.com/office/drawing/2014/main" id="{BA07D175-3F00-46D7-9169-0C90365B2378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7" name="Freeform: Shape 55">
              <a:extLst>
                <a:ext uri="{FF2B5EF4-FFF2-40B4-BE49-F238E27FC236}">
                  <a16:creationId xmlns:a16="http://schemas.microsoft.com/office/drawing/2014/main" id="{D06931DA-DFF9-49D0-B6B4-4E6078C2516D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8" name="Freeform: Shape 56">
              <a:extLst>
                <a:ext uri="{FF2B5EF4-FFF2-40B4-BE49-F238E27FC236}">
                  <a16:creationId xmlns:a16="http://schemas.microsoft.com/office/drawing/2014/main" id="{A0D22577-F00B-4A9B-BCF7-BC8490C551F8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9" name="Freeform: Shape 57">
              <a:extLst>
                <a:ext uri="{FF2B5EF4-FFF2-40B4-BE49-F238E27FC236}">
                  <a16:creationId xmlns:a16="http://schemas.microsoft.com/office/drawing/2014/main" id="{205361CC-13BB-49D3-95F9-6A6331078552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0" name="Freeform: Shape 58">
              <a:extLst>
                <a:ext uri="{FF2B5EF4-FFF2-40B4-BE49-F238E27FC236}">
                  <a16:creationId xmlns:a16="http://schemas.microsoft.com/office/drawing/2014/main" id="{3E5C061A-43DC-4773-B594-B66DDFD7804E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1" name="Freeform: Shape 59">
              <a:extLst>
                <a:ext uri="{FF2B5EF4-FFF2-40B4-BE49-F238E27FC236}">
                  <a16:creationId xmlns:a16="http://schemas.microsoft.com/office/drawing/2014/main" id="{E80968EF-C0E1-4B7E-A705-E664919346AA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2" name="Freeform: Shape 60">
              <a:extLst>
                <a:ext uri="{FF2B5EF4-FFF2-40B4-BE49-F238E27FC236}">
                  <a16:creationId xmlns:a16="http://schemas.microsoft.com/office/drawing/2014/main" id="{2F8AAF79-3A2C-46DD-A872-EAA7CFEA1654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3" name="Freeform: Shape 61">
              <a:extLst>
                <a:ext uri="{FF2B5EF4-FFF2-40B4-BE49-F238E27FC236}">
                  <a16:creationId xmlns:a16="http://schemas.microsoft.com/office/drawing/2014/main" id="{B4080F15-C710-4CFB-AA4F-906E038C82EB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4" name="Freeform: Shape 62">
              <a:extLst>
                <a:ext uri="{FF2B5EF4-FFF2-40B4-BE49-F238E27FC236}">
                  <a16:creationId xmlns:a16="http://schemas.microsoft.com/office/drawing/2014/main" id="{FE3C5528-7E55-4B1F-8C32-9213D7BDDF03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5" name="Freeform: Shape 63">
              <a:extLst>
                <a:ext uri="{FF2B5EF4-FFF2-40B4-BE49-F238E27FC236}">
                  <a16:creationId xmlns:a16="http://schemas.microsoft.com/office/drawing/2014/main" id="{994A0860-6663-4FF0-9EFE-C84FCBEF4A1D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6" name="Freeform: Shape 64">
              <a:extLst>
                <a:ext uri="{FF2B5EF4-FFF2-40B4-BE49-F238E27FC236}">
                  <a16:creationId xmlns:a16="http://schemas.microsoft.com/office/drawing/2014/main" id="{8CA7C7CC-F6C4-4A52-ACE7-C5B9602E4D6A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7" name="Freeform: Shape 65">
              <a:extLst>
                <a:ext uri="{FF2B5EF4-FFF2-40B4-BE49-F238E27FC236}">
                  <a16:creationId xmlns:a16="http://schemas.microsoft.com/office/drawing/2014/main" id="{44968AC5-2207-4CC6-8F21-62CB101300A9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8" name="Freeform: Shape 66">
              <a:extLst>
                <a:ext uri="{FF2B5EF4-FFF2-40B4-BE49-F238E27FC236}">
                  <a16:creationId xmlns:a16="http://schemas.microsoft.com/office/drawing/2014/main" id="{9696E345-F860-43D1-9D45-5E66F1E06535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9" name="Freeform: Shape 67">
              <a:extLst>
                <a:ext uri="{FF2B5EF4-FFF2-40B4-BE49-F238E27FC236}">
                  <a16:creationId xmlns:a16="http://schemas.microsoft.com/office/drawing/2014/main" id="{D8B17B95-FC4B-4BAC-8119-65C0D6AD0C10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0" name="Freeform: Shape 68">
              <a:extLst>
                <a:ext uri="{FF2B5EF4-FFF2-40B4-BE49-F238E27FC236}">
                  <a16:creationId xmlns:a16="http://schemas.microsoft.com/office/drawing/2014/main" id="{5ED4DBBF-EBE0-41A9-8286-7AA971DB9B09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1" name="Freeform: Shape 69">
              <a:extLst>
                <a:ext uri="{FF2B5EF4-FFF2-40B4-BE49-F238E27FC236}">
                  <a16:creationId xmlns:a16="http://schemas.microsoft.com/office/drawing/2014/main" id="{4FA9B45D-54D8-4B3C-BC84-AC72AB06C8DC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2" name="Freeform: Shape 70">
              <a:extLst>
                <a:ext uri="{FF2B5EF4-FFF2-40B4-BE49-F238E27FC236}">
                  <a16:creationId xmlns:a16="http://schemas.microsoft.com/office/drawing/2014/main" id="{B962ADBB-7D85-43EA-BB03-0CCF760B447D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3" name="Freeform: Shape 71">
              <a:extLst>
                <a:ext uri="{FF2B5EF4-FFF2-40B4-BE49-F238E27FC236}">
                  <a16:creationId xmlns:a16="http://schemas.microsoft.com/office/drawing/2014/main" id="{D5C50A84-AC4C-4415-9EA2-88371333D066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4" name="Freeform: Shape 72">
              <a:extLst>
                <a:ext uri="{FF2B5EF4-FFF2-40B4-BE49-F238E27FC236}">
                  <a16:creationId xmlns:a16="http://schemas.microsoft.com/office/drawing/2014/main" id="{5A4E4026-F787-4411-93DF-CDFF96F05053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5" name="Freeform: Shape 73">
              <a:extLst>
                <a:ext uri="{FF2B5EF4-FFF2-40B4-BE49-F238E27FC236}">
                  <a16:creationId xmlns:a16="http://schemas.microsoft.com/office/drawing/2014/main" id="{F16CB3B0-7977-4861-B097-9410456BAEC4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6" name="Freeform: Shape 74">
              <a:extLst>
                <a:ext uri="{FF2B5EF4-FFF2-40B4-BE49-F238E27FC236}">
                  <a16:creationId xmlns:a16="http://schemas.microsoft.com/office/drawing/2014/main" id="{A44F0C13-9DCB-4AEA-B8AA-5639B29B8D7C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7" name="Freeform: Shape 75">
              <a:extLst>
                <a:ext uri="{FF2B5EF4-FFF2-40B4-BE49-F238E27FC236}">
                  <a16:creationId xmlns:a16="http://schemas.microsoft.com/office/drawing/2014/main" id="{8AB70495-9339-4AF7-B640-19BE61B22A59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8" name="Freeform: Shape 76">
              <a:extLst>
                <a:ext uri="{FF2B5EF4-FFF2-40B4-BE49-F238E27FC236}">
                  <a16:creationId xmlns:a16="http://schemas.microsoft.com/office/drawing/2014/main" id="{5931BA3E-683C-4987-B270-960C99FFADCF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9" name="Freeform: Shape 77">
              <a:extLst>
                <a:ext uri="{FF2B5EF4-FFF2-40B4-BE49-F238E27FC236}">
                  <a16:creationId xmlns:a16="http://schemas.microsoft.com/office/drawing/2014/main" id="{42065C27-251A-4A55-90B1-36B6C2BA2B9B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0" name="Freeform: Shape 78">
              <a:extLst>
                <a:ext uri="{FF2B5EF4-FFF2-40B4-BE49-F238E27FC236}">
                  <a16:creationId xmlns:a16="http://schemas.microsoft.com/office/drawing/2014/main" id="{B53D5996-35AD-4D19-B5DC-0659C5442BB9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1" name="Freeform: Shape 79">
              <a:extLst>
                <a:ext uri="{FF2B5EF4-FFF2-40B4-BE49-F238E27FC236}">
                  <a16:creationId xmlns:a16="http://schemas.microsoft.com/office/drawing/2014/main" id="{1A8F94DF-8D01-4CF6-B1C9-67DAEA834296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2" name="Freeform: Shape 80">
              <a:extLst>
                <a:ext uri="{FF2B5EF4-FFF2-40B4-BE49-F238E27FC236}">
                  <a16:creationId xmlns:a16="http://schemas.microsoft.com/office/drawing/2014/main" id="{13738400-BD40-4A5B-81F6-BBE75571401D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3" name="Freeform: Shape 81">
              <a:extLst>
                <a:ext uri="{FF2B5EF4-FFF2-40B4-BE49-F238E27FC236}">
                  <a16:creationId xmlns:a16="http://schemas.microsoft.com/office/drawing/2014/main" id="{D630D031-65E9-4BD4-8FC2-19A211567F32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4" name="Freeform: Shape 82">
              <a:extLst>
                <a:ext uri="{FF2B5EF4-FFF2-40B4-BE49-F238E27FC236}">
                  <a16:creationId xmlns:a16="http://schemas.microsoft.com/office/drawing/2014/main" id="{3649F1A1-627B-4723-9D52-8FCE938C08EF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5" name="Freeform: Shape 83">
              <a:extLst>
                <a:ext uri="{FF2B5EF4-FFF2-40B4-BE49-F238E27FC236}">
                  <a16:creationId xmlns:a16="http://schemas.microsoft.com/office/drawing/2014/main" id="{214D4795-079A-48E4-87DC-72913B9CFCE6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6" name="Freeform: Shape 84">
              <a:extLst>
                <a:ext uri="{FF2B5EF4-FFF2-40B4-BE49-F238E27FC236}">
                  <a16:creationId xmlns:a16="http://schemas.microsoft.com/office/drawing/2014/main" id="{557AB41C-65DE-4C25-B63E-43430FEB9B45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7" name="Freeform: Shape 85">
              <a:extLst>
                <a:ext uri="{FF2B5EF4-FFF2-40B4-BE49-F238E27FC236}">
                  <a16:creationId xmlns:a16="http://schemas.microsoft.com/office/drawing/2014/main" id="{449AFE83-FF9B-4221-8767-310CD2ED6933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8" name="Freeform: Shape 86">
              <a:extLst>
                <a:ext uri="{FF2B5EF4-FFF2-40B4-BE49-F238E27FC236}">
                  <a16:creationId xmlns:a16="http://schemas.microsoft.com/office/drawing/2014/main" id="{EE9D7924-4DDB-4B3B-B6B8-1C1FB281F22C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9" name="Freeform: Shape 87">
              <a:extLst>
                <a:ext uri="{FF2B5EF4-FFF2-40B4-BE49-F238E27FC236}">
                  <a16:creationId xmlns:a16="http://schemas.microsoft.com/office/drawing/2014/main" id="{CF495DB9-ADFC-4F85-A97D-9CF48FF9FD77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0" name="Freeform: Shape 88">
              <a:extLst>
                <a:ext uri="{FF2B5EF4-FFF2-40B4-BE49-F238E27FC236}">
                  <a16:creationId xmlns:a16="http://schemas.microsoft.com/office/drawing/2014/main" id="{AA055083-23E4-4064-AB6C-1DA0E97DEF9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1" name="Freeform: Shape 89">
              <a:extLst>
                <a:ext uri="{FF2B5EF4-FFF2-40B4-BE49-F238E27FC236}">
                  <a16:creationId xmlns:a16="http://schemas.microsoft.com/office/drawing/2014/main" id="{C5D6879F-5F30-4B5E-B4EE-654C44FB87DF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2" name="Freeform: Shape 90">
              <a:extLst>
                <a:ext uri="{FF2B5EF4-FFF2-40B4-BE49-F238E27FC236}">
                  <a16:creationId xmlns:a16="http://schemas.microsoft.com/office/drawing/2014/main" id="{412B7BAF-6164-4960-9315-E5BF035CA344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3" name="Freeform: Shape 91">
              <a:extLst>
                <a:ext uri="{FF2B5EF4-FFF2-40B4-BE49-F238E27FC236}">
                  <a16:creationId xmlns:a16="http://schemas.microsoft.com/office/drawing/2014/main" id="{A4B13F2D-628B-4813-AB3C-5D45BD45AC24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4" name="Freeform: Shape 92">
              <a:extLst>
                <a:ext uri="{FF2B5EF4-FFF2-40B4-BE49-F238E27FC236}">
                  <a16:creationId xmlns:a16="http://schemas.microsoft.com/office/drawing/2014/main" id="{97464069-ADA7-42C2-81E5-C9A4D9EB4096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5" name="Freeform: Shape 93">
              <a:extLst>
                <a:ext uri="{FF2B5EF4-FFF2-40B4-BE49-F238E27FC236}">
                  <a16:creationId xmlns:a16="http://schemas.microsoft.com/office/drawing/2014/main" id="{693D3773-5B0E-41ED-BE32-39B25CCDA75E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6" name="Freeform: Shape 94">
              <a:extLst>
                <a:ext uri="{FF2B5EF4-FFF2-40B4-BE49-F238E27FC236}">
                  <a16:creationId xmlns:a16="http://schemas.microsoft.com/office/drawing/2014/main" id="{7FF18ACF-0188-4839-8564-4807AC255F48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7" name="Freeform: Shape 95">
              <a:extLst>
                <a:ext uri="{FF2B5EF4-FFF2-40B4-BE49-F238E27FC236}">
                  <a16:creationId xmlns:a16="http://schemas.microsoft.com/office/drawing/2014/main" id="{23685292-2F02-4E97-BF95-68A4D95D057A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8" name="Freeform: Shape 96">
              <a:extLst>
                <a:ext uri="{FF2B5EF4-FFF2-40B4-BE49-F238E27FC236}">
                  <a16:creationId xmlns:a16="http://schemas.microsoft.com/office/drawing/2014/main" id="{121EEAD7-6F53-40AF-8EA0-6324CEA6DB50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9" name="Freeform: Shape 97">
              <a:extLst>
                <a:ext uri="{FF2B5EF4-FFF2-40B4-BE49-F238E27FC236}">
                  <a16:creationId xmlns:a16="http://schemas.microsoft.com/office/drawing/2014/main" id="{A8ABBCE6-E764-4E13-B5AC-752CE2E5CC55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0" name="Freeform: Shape 98">
              <a:extLst>
                <a:ext uri="{FF2B5EF4-FFF2-40B4-BE49-F238E27FC236}">
                  <a16:creationId xmlns:a16="http://schemas.microsoft.com/office/drawing/2014/main" id="{CA2433CA-8432-4192-BB41-7941A28BC964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1" name="Freeform: Shape 99">
              <a:extLst>
                <a:ext uri="{FF2B5EF4-FFF2-40B4-BE49-F238E27FC236}">
                  <a16:creationId xmlns:a16="http://schemas.microsoft.com/office/drawing/2014/main" id="{DF56A92F-DF79-419A-9448-CF7CF614EF12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2" name="Freeform: Shape 100">
              <a:extLst>
                <a:ext uri="{FF2B5EF4-FFF2-40B4-BE49-F238E27FC236}">
                  <a16:creationId xmlns:a16="http://schemas.microsoft.com/office/drawing/2014/main" id="{D1AAB394-25EE-418D-AF4A-7BEF12F9B690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3" name="Freeform: Shape 101">
              <a:extLst>
                <a:ext uri="{FF2B5EF4-FFF2-40B4-BE49-F238E27FC236}">
                  <a16:creationId xmlns:a16="http://schemas.microsoft.com/office/drawing/2014/main" id="{36D90E77-A3D0-4D40-9548-E4DE5093776D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4" name="Freeform: Shape 102">
              <a:extLst>
                <a:ext uri="{FF2B5EF4-FFF2-40B4-BE49-F238E27FC236}">
                  <a16:creationId xmlns:a16="http://schemas.microsoft.com/office/drawing/2014/main" id="{8F7B5707-734C-4AED-A8EF-1FE07DAE5AE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5" name="Freeform: Shape 103">
              <a:extLst>
                <a:ext uri="{FF2B5EF4-FFF2-40B4-BE49-F238E27FC236}">
                  <a16:creationId xmlns:a16="http://schemas.microsoft.com/office/drawing/2014/main" id="{54DF1F3A-E109-42F5-A137-18C4BC6ADA3F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6" name="Freeform: Shape 104">
              <a:extLst>
                <a:ext uri="{FF2B5EF4-FFF2-40B4-BE49-F238E27FC236}">
                  <a16:creationId xmlns:a16="http://schemas.microsoft.com/office/drawing/2014/main" id="{A51B5E12-BA28-4426-AB44-D420E62F7A55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7" name="Freeform: Shape 105">
              <a:extLst>
                <a:ext uri="{FF2B5EF4-FFF2-40B4-BE49-F238E27FC236}">
                  <a16:creationId xmlns:a16="http://schemas.microsoft.com/office/drawing/2014/main" id="{C66553D0-43E7-41C9-9E54-CF56AE287B6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8" name="Freeform: Shape 106">
              <a:extLst>
                <a:ext uri="{FF2B5EF4-FFF2-40B4-BE49-F238E27FC236}">
                  <a16:creationId xmlns:a16="http://schemas.microsoft.com/office/drawing/2014/main" id="{55C855FC-0079-4701-80C0-0F20D68F1714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9" name="Freeform: Shape 107">
              <a:extLst>
                <a:ext uri="{FF2B5EF4-FFF2-40B4-BE49-F238E27FC236}">
                  <a16:creationId xmlns:a16="http://schemas.microsoft.com/office/drawing/2014/main" id="{4D4C6DE6-8AFB-4057-A2AC-B3F8AE067EA6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0" name="Freeform: Shape 108">
              <a:extLst>
                <a:ext uri="{FF2B5EF4-FFF2-40B4-BE49-F238E27FC236}">
                  <a16:creationId xmlns:a16="http://schemas.microsoft.com/office/drawing/2014/main" id="{0F6214FA-20C9-4379-ABC6-D5A9659A710E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1" name="Freeform: Shape 109">
              <a:extLst>
                <a:ext uri="{FF2B5EF4-FFF2-40B4-BE49-F238E27FC236}">
                  <a16:creationId xmlns:a16="http://schemas.microsoft.com/office/drawing/2014/main" id="{C15DAE8F-DA3A-44CC-A806-6B410E56D4DF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2" name="Freeform: Shape 110">
              <a:extLst>
                <a:ext uri="{FF2B5EF4-FFF2-40B4-BE49-F238E27FC236}">
                  <a16:creationId xmlns:a16="http://schemas.microsoft.com/office/drawing/2014/main" id="{9D08F5AC-2EDF-4A97-8CB9-425417437227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3" name="Freeform: Shape 111">
              <a:extLst>
                <a:ext uri="{FF2B5EF4-FFF2-40B4-BE49-F238E27FC236}">
                  <a16:creationId xmlns:a16="http://schemas.microsoft.com/office/drawing/2014/main" id="{B275D5A0-69B4-4D2F-AA24-2CDA3F8A9E01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4" name="Freeform: Shape 112">
              <a:extLst>
                <a:ext uri="{FF2B5EF4-FFF2-40B4-BE49-F238E27FC236}">
                  <a16:creationId xmlns:a16="http://schemas.microsoft.com/office/drawing/2014/main" id="{A783917F-2425-4F0A-83A6-690700EF33FA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5" name="Freeform: Shape 113">
              <a:extLst>
                <a:ext uri="{FF2B5EF4-FFF2-40B4-BE49-F238E27FC236}">
                  <a16:creationId xmlns:a16="http://schemas.microsoft.com/office/drawing/2014/main" id="{7EAF4736-EDC8-4665-A9F9-82B90A7A5F95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6" name="Freeform: Shape 114">
              <a:extLst>
                <a:ext uri="{FF2B5EF4-FFF2-40B4-BE49-F238E27FC236}">
                  <a16:creationId xmlns:a16="http://schemas.microsoft.com/office/drawing/2014/main" id="{7F317E97-C522-4275-B38D-9C3FB689C766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7" name="Freeform: Shape 115">
              <a:extLst>
                <a:ext uri="{FF2B5EF4-FFF2-40B4-BE49-F238E27FC236}">
                  <a16:creationId xmlns:a16="http://schemas.microsoft.com/office/drawing/2014/main" id="{043BFBAB-3435-477C-9210-F2B038330232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8" name="Freeform: Shape 116">
              <a:extLst>
                <a:ext uri="{FF2B5EF4-FFF2-40B4-BE49-F238E27FC236}">
                  <a16:creationId xmlns:a16="http://schemas.microsoft.com/office/drawing/2014/main" id="{84415468-6D73-45AD-96E7-B6A448041DF7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9" name="Freeform: Shape 117">
              <a:extLst>
                <a:ext uri="{FF2B5EF4-FFF2-40B4-BE49-F238E27FC236}">
                  <a16:creationId xmlns:a16="http://schemas.microsoft.com/office/drawing/2014/main" id="{8A04D88B-1552-473E-BCCB-0B26845A1D86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0" name="Freeform: Shape 118">
              <a:extLst>
                <a:ext uri="{FF2B5EF4-FFF2-40B4-BE49-F238E27FC236}">
                  <a16:creationId xmlns:a16="http://schemas.microsoft.com/office/drawing/2014/main" id="{3113011B-4386-470C-9139-CE36D96C543A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1" name="Freeform: Shape 119">
              <a:extLst>
                <a:ext uri="{FF2B5EF4-FFF2-40B4-BE49-F238E27FC236}">
                  <a16:creationId xmlns:a16="http://schemas.microsoft.com/office/drawing/2014/main" id="{AE8A6372-5FBF-4C48-9CD2-74CAA06051D4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2" name="Freeform: Shape 120">
              <a:extLst>
                <a:ext uri="{FF2B5EF4-FFF2-40B4-BE49-F238E27FC236}">
                  <a16:creationId xmlns:a16="http://schemas.microsoft.com/office/drawing/2014/main" id="{A5BE20E0-8F89-49C9-8D65-A5E42B924871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3" name="Freeform: Shape 121">
              <a:extLst>
                <a:ext uri="{FF2B5EF4-FFF2-40B4-BE49-F238E27FC236}">
                  <a16:creationId xmlns:a16="http://schemas.microsoft.com/office/drawing/2014/main" id="{6B15CAFA-2D7A-43C1-B819-B64B5CCFB1C0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4" name="Freeform: Shape 122">
              <a:extLst>
                <a:ext uri="{FF2B5EF4-FFF2-40B4-BE49-F238E27FC236}">
                  <a16:creationId xmlns:a16="http://schemas.microsoft.com/office/drawing/2014/main" id="{48079AE7-EDA1-425F-B527-45ABE28E5088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5" name="Freeform: Shape 123">
              <a:extLst>
                <a:ext uri="{FF2B5EF4-FFF2-40B4-BE49-F238E27FC236}">
                  <a16:creationId xmlns:a16="http://schemas.microsoft.com/office/drawing/2014/main" id="{7F9E54E9-2A99-46A3-B66F-17D42A78EB77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6" name="Freeform: Shape 124">
              <a:extLst>
                <a:ext uri="{FF2B5EF4-FFF2-40B4-BE49-F238E27FC236}">
                  <a16:creationId xmlns:a16="http://schemas.microsoft.com/office/drawing/2014/main" id="{1A850DD1-CD00-44DF-99E6-510A1DE8A9D0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7" name="Freeform: Shape 125">
              <a:extLst>
                <a:ext uri="{FF2B5EF4-FFF2-40B4-BE49-F238E27FC236}">
                  <a16:creationId xmlns:a16="http://schemas.microsoft.com/office/drawing/2014/main" id="{9AB8FA56-133E-43C3-A8D9-74352A94486F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8" name="Freeform: Shape 126">
              <a:extLst>
                <a:ext uri="{FF2B5EF4-FFF2-40B4-BE49-F238E27FC236}">
                  <a16:creationId xmlns:a16="http://schemas.microsoft.com/office/drawing/2014/main" id="{A9CF78E0-1CD7-4FA5-89A6-61428FBFE401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9" name="Freeform: Shape 127">
              <a:extLst>
                <a:ext uri="{FF2B5EF4-FFF2-40B4-BE49-F238E27FC236}">
                  <a16:creationId xmlns:a16="http://schemas.microsoft.com/office/drawing/2014/main" id="{9A200307-4A89-4967-8F3F-DB521C794F34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0" name="Freeform: Shape 128">
              <a:extLst>
                <a:ext uri="{FF2B5EF4-FFF2-40B4-BE49-F238E27FC236}">
                  <a16:creationId xmlns:a16="http://schemas.microsoft.com/office/drawing/2014/main" id="{4911A15B-46A7-4115-83F9-FE05CE88EC23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1" name="Freeform: Shape 129">
              <a:extLst>
                <a:ext uri="{FF2B5EF4-FFF2-40B4-BE49-F238E27FC236}">
                  <a16:creationId xmlns:a16="http://schemas.microsoft.com/office/drawing/2014/main" id="{62F47424-B468-4485-87C5-B5755C4BBCE1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2" name="Freeform: Shape 130">
              <a:extLst>
                <a:ext uri="{FF2B5EF4-FFF2-40B4-BE49-F238E27FC236}">
                  <a16:creationId xmlns:a16="http://schemas.microsoft.com/office/drawing/2014/main" id="{6499B650-A22D-4762-BE30-A1EF7CED37FA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3" name="Freeform: Shape 131">
              <a:extLst>
                <a:ext uri="{FF2B5EF4-FFF2-40B4-BE49-F238E27FC236}">
                  <a16:creationId xmlns:a16="http://schemas.microsoft.com/office/drawing/2014/main" id="{B0EE9A2F-27BA-4662-BAC7-5B514FA6E45A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4" name="Freeform: Shape 132">
              <a:extLst>
                <a:ext uri="{FF2B5EF4-FFF2-40B4-BE49-F238E27FC236}">
                  <a16:creationId xmlns:a16="http://schemas.microsoft.com/office/drawing/2014/main" id="{2A90AF5B-057E-46AC-96B4-A681F367F6C6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5" name="Freeform: Shape 133">
              <a:extLst>
                <a:ext uri="{FF2B5EF4-FFF2-40B4-BE49-F238E27FC236}">
                  <a16:creationId xmlns:a16="http://schemas.microsoft.com/office/drawing/2014/main" id="{873E1E45-15A6-4F5F-9D43-B4E529D9AC5A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6" name="Freeform: Shape 134">
              <a:extLst>
                <a:ext uri="{FF2B5EF4-FFF2-40B4-BE49-F238E27FC236}">
                  <a16:creationId xmlns:a16="http://schemas.microsoft.com/office/drawing/2014/main" id="{EA01597E-D042-47DB-BF2A-E13C39D4A9CD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7" name="Freeform: Shape 135">
              <a:extLst>
                <a:ext uri="{FF2B5EF4-FFF2-40B4-BE49-F238E27FC236}">
                  <a16:creationId xmlns:a16="http://schemas.microsoft.com/office/drawing/2014/main" id="{B0D5EB71-59FE-4018-822E-820CA5E8B81A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8" name="Freeform: Shape 136">
              <a:extLst>
                <a:ext uri="{FF2B5EF4-FFF2-40B4-BE49-F238E27FC236}">
                  <a16:creationId xmlns:a16="http://schemas.microsoft.com/office/drawing/2014/main" id="{770CB45E-8212-48D5-ABD0-64A6E1000E9D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9" name="Freeform: Shape 137">
              <a:extLst>
                <a:ext uri="{FF2B5EF4-FFF2-40B4-BE49-F238E27FC236}">
                  <a16:creationId xmlns:a16="http://schemas.microsoft.com/office/drawing/2014/main" id="{774F1BBF-ADEC-4B47-BC01-C670BF7577A3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0" name="Freeform: Shape 138">
              <a:extLst>
                <a:ext uri="{FF2B5EF4-FFF2-40B4-BE49-F238E27FC236}">
                  <a16:creationId xmlns:a16="http://schemas.microsoft.com/office/drawing/2014/main" id="{0D6F8E89-5166-4A8B-8E23-2ABC649458D8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1" name="Freeform: Shape 139">
              <a:extLst>
                <a:ext uri="{FF2B5EF4-FFF2-40B4-BE49-F238E27FC236}">
                  <a16:creationId xmlns:a16="http://schemas.microsoft.com/office/drawing/2014/main" id="{5975823C-49C4-4495-BBAF-AA394AFEEA47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2" name="Freeform: Shape 140">
              <a:extLst>
                <a:ext uri="{FF2B5EF4-FFF2-40B4-BE49-F238E27FC236}">
                  <a16:creationId xmlns:a16="http://schemas.microsoft.com/office/drawing/2014/main" id="{BA1BB6AD-CDAC-469E-A0C8-DFBB6087FF7A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3" name="Freeform: Shape 141">
              <a:extLst>
                <a:ext uri="{FF2B5EF4-FFF2-40B4-BE49-F238E27FC236}">
                  <a16:creationId xmlns:a16="http://schemas.microsoft.com/office/drawing/2014/main" id="{5293B505-13FA-4E56-BD54-89CEC31B7D0F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4" name="Freeform: Shape 142">
              <a:extLst>
                <a:ext uri="{FF2B5EF4-FFF2-40B4-BE49-F238E27FC236}">
                  <a16:creationId xmlns:a16="http://schemas.microsoft.com/office/drawing/2014/main" id="{7DC72455-A3BA-45E3-A939-F5CD9449556B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5" name="Freeform: Shape 143">
              <a:extLst>
                <a:ext uri="{FF2B5EF4-FFF2-40B4-BE49-F238E27FC236}">
                  <a16:creationId xmlns:a16="http://schemas.microsoft.com/office/drawing/2014/main" id="{9E4D817A-5A0E-4FFA-B617-73E9A628230A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6" name="Freeform: Shape 144">
              <a:extLst>
                <a:ext uri="{FF2B5EF4-FFF2-40B4-BE49-F238E27FC236}">
                  <a16:creationId xmlns:a16="http://schemas.microsoft.com/office/drawing/2014/main" id="{815D9414-AB84-4213-95F9-DEF5193D3E62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7" name="Freeform: Shape 145">
              <a:extLst>
                <a:ext uri="{FF2B5EF4-FFF2-40B4-BE49-F238E27FC236}">
                  <a16:creationId xmlns:a16="http://schemas.microsoft.com/office/drawing/2014/main" id="{0F181030-BD51-4561-8DC8-B76483A08677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8" name="Freeform: Shape 146">
              <a:extLst>
                <a:ext uri="{FF2B5EF4-FFF2-40B4-BE49-F238E27FC236}">
                  <a16:creationId xmlns:a16="http://schemas.microsoft.com/office/drawing/2014/main" id="{38DB9987-8028-4030-9787-A28F2667153D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9" name="Freeform: Shape 147">
              <a:extLst>
                <a:ext uri="{FF2B5EF4-FFF2-40B4-BE49-F238E27FC236}">
                  <a16:creationId xmlns:a16="http://schemas.microsoft.com/office/drawing/2014/main" id="{7B76A181-C821-43C3-AAC1-A1D3A533C6E5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0" name="Freeform: Shape 148">
              <a:extLst>
                <a:ext uri="{FF2B5EF4-FFF2-40B4-BE49-F238E27FC236}">
                  <a16:creationId xmlns:a16="http://schemas.microsoft.com/office/drawing/2014/main" id="{7185B668-FE20-4D03-BB59-8D4FB19C14E9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1" name="Freeform: Shape 149">
              <a:extLst>
                <a:ext uri="{FF2B5EF4-FFF2-40B4-BE49-F238E27FC236}">
                  <a16:creationId xmlns:a16="http://schemas.microsoft.com/office/drawing/2014/main" id="{12E6E6D9-E465-4EB9-99FA-001721ED67C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2" name="Freeform: Shape 150">
              <a:extLst>
                <a:ext uri="{FF2B5EF4-FFF2-40B4-BE49-F238E27FC236}">
                  <a16:creationId xmlns:a16="http://schemas.microsoft.com/office/drawing/2014/main" id="{A55B4EC8-64F7-480E-86B5-DDA6492C3B82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3" name="Freeform: Shape 151">
              <a:extLst>
                <a:ext uri="{FF2B5EF4-FFF2-40B4-BE49-F238E27FC236}">
                  <a16:creationId xmlns:a16="http://schemas.microsoft.com/office/drawing/2014/main" id="{D66FB573-3C10-47C7-A20C-80303CE97CF7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4" name="Freeform: Shape 152">
              <a:extLst>
                <a:ext uri="{FF2B5EF4-FFF2-40B4-BE49-F238E27FC236}">
                  <a16:creationId xmlns:a16="http://schemas.microsoft.com/office/drawing/2014/main" id="{0EC1CFAB-2CBE-439E-90E8-14E6BDF93F77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5" name="Freeform: Shape 153">
              <a:extLst>
                <a:ext uri="{FF2B5EF4-FFF2-40B4-BE49-F238E27FC236}">
                  <a16:creationId xmlns:a16="http://schemas.microsoft.com/office/drawing/2014/main" id="{70F9DA4B-4247-441A-80E7-5E1AFD76F3D5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6" name="Freeform: Shape 154">
              <a:extLst>
                <a:ext uri="{FF2B5EF4-FFF2-40B4-BE49-F238E27FC236}">
                  <a16:creationId xmlns:a16="http://schemas.microsoft.com/office/drawing/2014/main" id="{283BCFA2-C01C-41B2-BBE7-686A62A9A44C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7" name="Freeform: Shape 155">
              <a:extLst>
                <a:ext uri="{FF2B5EF4-FFF2-40B4-BE49-F238E27FC236}">
                  <a16:creationId xmlns:a16="http://schemas.microsoft.com/office/drawing/2014/main" id="{47ACBA49-2577-4C2B-ADAB-4DB8532D79E1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618" name="Graphic 19325">
            <a:extLst>
              <a:ext uri="{FF2B5EF4-FFF2-40B4-BE49-F238E27FC236}">
                <a16:creationId xmlns:a16="http://schemas.microsoft.com/office/drawing/2014/main" id="{3F8B1ABC-326F-4BF6-A016-A5E0149DD6C5}"/>
              </a:ext>
            </a:extLst>
          </p:cNvPr>
          <p:cNvSpPr/>
          <p:nvPr/>
        </p:nvSpPr>
        <p:spPr>
          <a:xfrm>
            <a:off x="3117774" y="5780833"/>
            <a:ext cx="483810" cy="483897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619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2580170" y="4633059"/>
            <a:ext cx="478674" cy="487581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439" name="Group 893">
            <a:extLst>
              <a:ext uri="{FF2B5EF4-FFF2-40B4-BE49-F238E27FC236}">
                <a16:creationId xmlns:a16="http://schemas.microsoft.com/office/drawing/2014/main" id="{B79E7595-F65B-442C-B805-CC0D982ABF8D}"/>
              </a:ext>
            </a:extLst>
          </p:cNvPr>
          <p:cNvGrpSpPr/>
          <p:nvPr/>
        </p:nvGrpSpPr>
        <p:grpSpPr>
          <a:xfrm>
            <a:off x="10921568" y="209433"/>
            <a:ext cx="1452629" cy="1067444"/>
            <a:chOff x="-403127" y="371217"/>
            <a:chExt cx="1204344" cy="852926"/>
          </a:xfrm>
        </p:grpSpPr>
        <p:grpSp>
          <p:nvGrpSpPr>
            <p:cNvPr id="440" name="Graphic 876">
              <a:extLst>
                <a:ext uri="{FF2B5EF4-FFF2-40B4-BE49-F238E27FC236}">
                  <a16:creationId xmlns:a16="http://schemas.microsoft.com/office/drawing/2014/main" id="{B6E6A1E0-EBC7-4163-A639-43ED1A5BFB28}"/>
                </a:ext>
              </a:extLst>
            </p:cNvPr>
            <p:cNvGrpSpPr/>
            <p:nvPr/>
          </p:nvGrpSpPr>
          <p:grpSpPr>
            <a:xfrm flipH="1">
              <a:off x="-403127" y="400231"/>
              <a:ext cx="1182052" cy="823912"/>
              <a:chOff x="-380835" y="371217"/>
              <a:chExt cx="1182052" cy="823912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449" name="Graphic 876">
                <a:extLst>
                  <a:ext uri="{FF2B5EF4-FFF2-40B4-BE49-F238E27FC236}">
                    <a16:creationId xmlns:a16="http://schemas.microsoft.com/office/drawing/2014/main" id="{8B057DBF-0874-4F0D-BCAC-13A8004E5E82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  <a:grpFill/>
            </p:grpSpPr>
            <p:sp>
              <p:nvSpPr>
                <p:cNvPr id="453" name="Freeform: Shape 890">
                  <a:extLst>
                    <a:ext uri="{FF2B5EF4-FFF2-40B4-BE49-F238E27FC236}">
                      <a16:creationId xmlns:a16="http://schemas.microsoft.com/office/drawing/2014/main" id="{21C4F6DA-71AA-462F-80EE-557B61034352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54" name="Freeform: Shape 891">
                  <a:extLst>
                    <a:ext uri="{FF2B5EF4-FFF2-40B4-BE49-F238E27FC236}">
                      <a16:creationId xmlns:a16="http://schemas.microsoft.com/office/drawing/2014/main" id="{D25A437A-8565-46A4-ACD1-D99FB4715232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55" name="Freeform: Shape 892">
                  <a:extLst>
                    <a:ext uri="{FF2B5EF4-FFF2-40B4-BE49-F238E27FC236}">
                      <a16:creationId xmlns:a16="http://schemas.microsoft.com/office/drawing/2014/main" id="{88A31EF2-DB3D-4380-8BF2-58C6DA8E59B9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450" name="Graphic 876">
                <a:extLst>
                  <a:ext uri="{FF2B5EF4-FFF2-40B4-BE49-F238E27FC236}">
                    <a16:creationId xmlns:a16="http://schemas.microsoft.com/office/drawing/2014/main" id="{B9222F20-7012-4B7B-B6A1-7A711052FEF9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grpFill/>
            </p:grpSpPr>
            <p:sp>
              <p:nvSpPr>
                <p:cNvPr id="451" name="Freeform: Shape 888">
                  <a:extLst>
                    <a:ext uri="{FF2B5EF4-FFF2-40B4-BE49-F238E27FC236}">
                      <a16:creationId xmlns:a16="http://schemas.microsoft.com/office/drawing/2014/main" id="{8A4677F1-CE82-4FA8-8B79-7B7234845075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52" name="Freeform: Shape 889">
                  <a:extLst>
                    <a:ext uri="{FF2B5EF4-FFF2-40B4-BE49-F238E27FC236}">
                      <a16:creationId xmlns:a16="http://schemas.microsoft.com/office/drawing/2014/main" id="{3D87F01F-99AD-45AA-87E4-3134B052F3F6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441" name="Graphic 876">
              <a:extLst>
                <a:ext uri="{FF2B5EF4-FFF2-40B4-BE49-F238E27FC236}">
                  <a16:creationId xmlns:a16="http://schemas.microsoft.com/office/drawing/2014/main" id="{5A49151D-777E-436E-B1DE-8E3625BD9FC7}"/>
                </a:ext>
              </a:extLst>
            </p:cNvPr>
            <p:cNvGrpSpPr/>
            <p:nvPr/>
          </p:nvGrpSpPr>
          <p:grpSpPr>
            <a:xfrm flipH="1">
              <a:off x="-380835" y="371217"/>
              <a:ext cx="1182052" cy="823912"/>
              <a:chOff x="-380835" y="371217"/>
              <a:chExt cx="1182052" cy="823912"/>
            </a:xfrm>
          </p:grpSpPr>
          <p:grpSp>
            <p:nvGrpSpPr>
              <p:cNvPr id="442" name="Graphic 876">
                <a:extLst>
                  <a:ext uri="{FF2B5EF4-FFF2-40B4-BE49-F238E27FC236}">
                    <a16:creationId xmlns:a16="http://schemas.microsoft.com/office/drawing/2014/main" id="{5A49151D-777E-436E-B1DE-8E3625BD9FC7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</p:grpSpPr>
            <p:sp>
              <p:nvSpPr>
                <p:cNvPr id="446" name="Freeform: Shape 879">
                  <a:extLst>
                    <a:ext uri="{FF2B5EF4-FFF2-40B4-BE49-F238E27FC236}">
                      <a16:creationId xmlns:a16="http://schemas.microsoft.com/office/drawing/2014/main" id="{351BF039-617F-4162-97CB-3CB57E07CC3D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47" name="Freeform: Shape 880">
                  <a:extLst>
                    <a:ext uri="{FF2B5EF4-FFF2-40B4-BE49-F238E27FC236}">
                      <a16:creationId xmlns:a16="http://schemas.microsoft.com/office/drawing/2014/main" id="{2F562CE5-7C18-4F27-AD8E-E7E99C7BF91A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48" name="Freeform: Shape 881">
                  <a:extLst>
                    <a:ext uri="{FF2B5EF4-FFF2-40B4-BE49-F238E27FC236}">
                      <a16:creationId xmlns:a16="http://schemas.microsoft.com/office/drawing/2014/main" id="{941A8018-C021-4BB0-9695-C0C088DE7128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solidFill>
                  <a:srgbClr val="484D5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443" name="Graphic 876">
                <a:extLst>
                  <a:ext uri="{FF2B5EF4-FFF2-40B4-BE49-F238E27FC236}">
                    <a16:creationId xmlns:a16="http://schemas.microsoft.com/office/drawing/2014/main" id="{5A49151D-777E-436E-B1DE-8E3625BD9FC7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solidFill>
                <a:srgbClr val="FFD524"/>
              </a:solidFill>
            </p:grpSpPr>
            <p:sp>
              <p:nvSpPr>
                <p:cNvPr id="444" name="Freeform: Shape 883">
                  <a:extLst>
                    <a:ext uri="{FF2B5EF4-FFF2-40B4-BE49-F238E27FC236}">
                      <a16:creationId xmlns:a16="http://schemas.microsoft.com/office/drawing/2014/main" id="{2EEEDBB1-AABD-4B40-8500-C56D59831520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45" name="Freeform: Shape 884">
                  <a:extLst>
                    <a:ext uri="{FF2B5EF4-FFF2-40B4-BE49-F238E27FC236}">
                      <a16:creationId xmlns:a16="http://schemas.microsoft.com/office/drawing/2014/main" id="{C62E69BC-C5B4-4278-A57A-2C0AE67DCDCE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684" name="Graphic 44232">
            <a:extLst>
              <a:ext uri="{FF2B5EF4-FFF2-40B4-BE49-F238E27FC236}">
                <a16:creationId xmlns:a16="http://schemas.microsoft.com/office/drawing/2014/main" id="{89820610-7C7D-4C10-BEC0-0D1E5F3BB7FF}"/>
              </a:ext>
            </a:extLst>
          </p:cNvPr>
          <p:cNvGrpSpPr/>
          <p:nvPr/>
        </p:nvGrpSpPr>
        <p:grpSpPr>
          <a:xfrm rot="21160710">
            <a:off x="-916041" y="5073507"/>
            <a:ext cx="3992787" cy="3680171"/>
            <a:chOff x="696549" y="4578468"/>
            <a:chExt cx="854163" cy="810703"/>
          </a:xfrm>
        </p:grpSpPr>
        <p:grpSp>
          <p:nvGrpSpPr>
            <p:cNvPr id="685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699" name="Freeform: Shape 44235">
                <a:extLst>
                  <a:ext uri="{FF2B5EF4-FFF2-40B4-BE49-F238E27FC236}">
                    <a16:creationId xmlns:a16="http://schemas.microsoft.com/office/drawing/2014/main" id="{75AA11F5-A09D-4396-AF1E-1EF79E99573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700" name="Freeform: Shape 44236">
                <a:extLst>
                  <a:ext uri="{FF2B5EF4-FFF2-40B4-BE49-F238E27FC236}">
                    <a16:creationId xmlns:a16="http://schemas.microsoft.com/office/drawing/2014/main" id="{0C6E3D8F-EE85-4FA1-93F3-F3CE86F38328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01" name="Freeform: Shape 44237">
                <a:extLst>
                  <a:ext uri="{FF2B5EF4-FFF2-40B4-BE49-F238E27FC236}">
                    <a16:creationId xmlns:a16="http://schemas.microsoft.com/office/drawing/2014/main" id="{87F45737-688F-47B2-B1C8-5DD9B8F87423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02" name="Freeform: Shape 44238">
                <a:extLst>
                  <a:ext uri="{FF2B5EF4-FFF2-40B4-BE49-F238E27FC236}">
                    <a16:creationId xmlns:a16="http://schemas.microsoft.com/office/drawing/2014/main" id="{2DB47529-7846-40E6-B9EC-38B3641453A1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03" name="Freeform: Shape 44239">
                <a:extLst>
                  <a:ext uri="{FF2B5EF4-FFF2-40B4-BE49-F238E27FC236}">
                    <a16:creationId xmlns:a16="http://schemas.microsoft.com/office/drawing/2014/main" id="{DA18B2EF-2102-4960-9807-D761F478AFA9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04" name="Freeform: Shape 44240">
                <a:extLst>
                  <a:ext uri="{FF2B5EF4-FFF2-40B4-BE49-F238E27FC236}">
                    <a16:creationId xmlns:a16="http://schemas.microsoft.com/office/drawing/2014/main" id="{09676CEC-E4C1-463C-8D77-C4DC6EAD7667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05" name="Freeform: Shape 44241">
                <a:extLst>
                  <a:ext uri="{FF2B5EF4-FFF2-40B4-BE49-F238E27FC236}">
                    <a16:creationId xmlns:a16="http://schemas.microsoft.com/office/drawing/2014/main" id="{A1F9FB1C-B363-42A4-BD2F-3B484E6FF724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06" name="Freeform: Shape 44242">
                <a:extLst>
                  <a:ext uri="{FF2B5EF4-FFF2-40B4-BE49-F238E27FC236}">
                    <a16:creationId xmlns:a16="http://schemas.microsoft.com/office/drawing/2014/main" id="{ADB95B0D-E256-440D-9542-F2B9FC797C0A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07" name="Freeform: Shape 44243">
                <a:extLst>
                  <a:ext uri="{FF2B5EF4-FFF2-40B4-BE49-F238E27FC236}">
                    <a16:creationId xmlns:a16="http://schemas.microsoft.com/office/drawing/2014/main" id="{CA04DC81-1371-4E2C-A224-DF4442CBFDC7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08" name="Freeform: Shape 44244">
                <a:extLst>
                  <a:ext uri="{FF2B5EF4-FFF2-40B4-BE49-F238E27FC236}">
                    <a16:creationId xmlns:a16="http://schemas.microsoft.com/office/drawing/2014/main" id="{5E14B4BE-330A-4068-B090-CA713CDB9BEF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09" name="Freeform: Shape 44245">
                <a:extLst>
                  <a:ext uri="{FF2B5EF4-FFF2-40B4-BE49-F238E27FC236}">
                    <a16:creationId xmlns:a16="http://schemas.microsoft.com/office/drawing/2014/main" id="{9686E684-E953-4E32-9625-0667ABB07FC5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10" name="Freeform: Shape 44246">
                <a:extLst>
                  <a:ext uri="{FF2B5EF4-FFF2-40B4-BE49-F238E27FC236}">
                    <a16:creationId xmlns:a16="http://schemas.microsoft.com/office/drawing/2014/main" id="{CE01297F-7BBE-4BF4-BF92-D179F273574E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686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687" name="Freeform: Shape 44248">
                <a:extLst>
                  <a:ext uri="{FF2B5EF4-FFF2-40B4-BE49-F238E27FC236}">
                    <a16:creationId xmlns:a16="http://schemas.microsoft.com/office/drawing/2014/main" id="{F7C6F630-D4A5-47AD-99E0-CFEEA5D82608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88" name="Freeform: Shape 44249">
                <a:extLst>
                  <a:ext uri="{FF2B5EF4-FFF2-40B4-BE49-F238E27FC236}">
                    <a16:creationId xmlns:a16="http://schemas.microsoft.com/office/drawing/2014/main" id="{904BC6C0-F48D-4974-8A22-D209F5B56F71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89" name="Freeform: Shape 44250">
                <a:extLst>
                  <a:ext uri="{FF2B5EF4-FFF2-40B4-BE49-F238E27FC236}">
                    <a16:creationId xmlns:a16="http://schemas.microsoft.com/office/drawing/2014/main" id="{1D7A2249-6D01-4544-A767-FD559AAFCCD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0" name="Freeform: Shape 44251">
                <a:extLst>
                  <a:ext uri="{FF2B5EF4-FFF2-40B4-BE49-F238E27FC236}">
                    <a16:creationId xmlns:a16="http://schemas.microsoft.com/office/drawing/2014/main" id="{56F74A90-102E-49E3-831F-F8C728539E4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1" name="Freeform: Shape 44252">
                <a:extLst>
                  <a:ext uri="{FF2B5EF4-FFF2-40B4-BE49-F238E27FC236}">
                    <a16:creationId xmlns:a16="http://schemas.microsoft.com/office/drawing/2014/main" id="{C3F89E8F-021D-44FF-A836-73745D6E59B8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2" name="Freeform: Shape 44253">
                <a:extLst>
                  <a:ext uri="{FF2B5EF4-FFF2-40B4-BE49-F238E27FC236}">
                    <a16:creationId xmlns:a16="http://schemas.microsoft.com/office/drawing/2014/main" id="{D90157E0-D91C-4C80-B4C6-AB10DD7C00FD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3" name="Freeform: Shape 44254">
                <a:extLst>
                  <a:ext uri="{FF2B5EF4-FFF2-40B4-BE49-F238E27FC236}">
                    <a16:creationId xmlns:a16="http://schemas.microsoft.com/office/drawing/2014/main" id="{7A3F576D-25AF-4D6B-A535-7698380A3C9F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4" name="Freeform: Shape 44255">
                <a:extLst>
                  <a:ext uri="{FF2B5EF4-FFF2-40B4-BE49-F238E27FC236}">
                    <a16:creationId xmlns:a16="http://schemas.microsoft.com/office/drawing/2014/main" id="{72288B86-02C5-4C0C-82CD-3F306779A637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5" name="Freeform: Shape 44256">
                <a:extLst>
                  <a:ext uri="{FF2B5EF4-FFF2-40B4-BE49-F238E27FC236}">
                    <a16:creationId xmlns:a16="http://schemas.microsoft.com/office/drawing/2014/main" id="{A042BB47-4967-4329-8EDB-E455D9AD71E0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6" name="Freeform: Shape 44257">
                <a:extLst>
                  <a:ext uri="{FF2B5EF4-FFF2-40B4-BE49-F238E27FC236}">
                    <a16:creationId xmlns:a16="http://schemas.microsoft.com/office/drawing/2014/main" id="{5232C596-AF19-42A0-A6B8-ABBE3542D50A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697" name="Freeform: Shape 44258">
                <a:extLst>
                  <a:ext uri="{FF2B5EF4-FFF2-40B4-BE49-F238E27FC236}">
                    <a16:creationId xmlns:a16="http://schemas.microsoft.com/office/drawing/2014/main" id="{698C08C5-BCAA-478B-96AE-AA7466B7F306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8" name="Freeform: Shape 44259">
                <a:extLst>
                  <a:ext uri="{FF2B5EF4-FFF2-40B4-BE49-F238E27FC236}">
                    <a16:creationId xmlns:a16="http://schemas.microsoft.com/office/drawing/2014/main" id="{BBA89749-C742-4FAF-BE77-A1F59768B5EF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400" name="Graphic 19325">
            <a:extLst>
              <a:ext uri="{FF2B5EF4-FFF2-40B4-BE49-F238E27FC236}">
                <a16:creationId xmlns:a16="http://schemas.microsoft.com/office/drawing/2014/main" id="{89A0CD7B-1168-4989-8B57-892ACB66C5AF}"/>
              </a:ext>
            </a:extLst>
          </p:cNvPr>
          <p:cNvSpPr/>
          <p:nvPr/>
        </p:nvSpPr>
        <p:spPr>
          <a:xfrm>
            <a:off x="2797627" y="3274488"/>
            <a:ext cx="478674" cy="483312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402" name="กล่องข้อความ 401">
            <a:extLst>
              <a:ext uri="{FF2B5EF4-FFF2-40B4-BE49-F238E27FC236}">
                <a16:creationId xmlns:a16="http://schemas.microsoft.com/office/drawing/2014/main" id="{95CAB3F5-DA82-423D-AF35-89A1F3D664F3}"/>
              </a:ext>
            </a:extLst>
          </p:cNvPr>
          <p:cNvSpPr txBox="1"/>
          <p:nvPr/>
        </p:nvSpPr>
        <p:spPr>
          <a:xfrm>
            <a:off x="1390371" y="1491522"/>
            <a:ext cx="93994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N Tomyam" pitchFamily="2" charset="0"/>
                <a:cs typeface="MN Tomyam" pitchFamily="2" charset="0"/>
              </a:rPr>
              <a:t>Present </a:t>
            </a:r>
            <a:r>
              <a:rPr lang="th-TH" dirty="0">
                <a:solidFill>
                  <a:schemeClr val="bg1"/>
                </a:solidFill>
                <a:latin typeface="MN Tomyam" pitchFamily="2" charset="0"/>
                <a:cs typeface="MN Tomyam" pitchFamily="2" charset="0"/>
              </a:rPr>
              <a:t>แปลว่า ปัจจุบัน ดังนั้น </a:t>
            </a:r>
            <a:r>
              <a:rPr lang="en-US" dirty="0">
                <a:solidFill>
                  <a:schemeClr val="bg1"/>
                </a:solidFill>
                <a:latin typeface="MN Tomyam" pitchFamily="2" charset="0"/>
                <a:cs typeface="MN Tomyam" pitchFamily="2" charset="0"/>
              </a:rPr>
              <a:t>Present Simple Tense </a:t>
            </a:r>
            <a:r>
              <a:rPr lang="th-TH" dirty="0">
                <a:solidFill>
                  <a:schemeClr val="bg1"/>
                </a:solidFill>
                <a:latin typeface="MN Tomyam" pitchFamily="2" charset="0"/>
                <a:cs typeface="MN Tomyam" pitchFamily="2" charset="0"/>
              </a:rPr>
              <a:t>จึงเป็นประโยคที่มีโครงสร้างแบบง่าย ๆ เพื่อใช้พูดถึงเหตุการณ์ในปัจจุบันนั่นเอง โดยมีลักษณะต่าง ๆ ดังนี้</a:t>
            </a:r>
            <a:endParaRPr lang="en-US" dirty="0">
              <a:solidFill>
                <a:schemeClr val="bg1"/>
              </a:solidFill>
              <a:latin typeface="MN Tomyam" pitchFamily="2" charset="0"/>
              <a:cs typeface="MN Tomyam" pitchFamily="2" charset="0"/>
            </a:endParaRPr>
          </a:p>
        </p:txBody>
      </p:sp>
      <p:sp>
        <p:nvSpPr>
          <p:cNvPr id="404" name="กล่องข้อความ 403">
            <a:extLst>
              <a:ext uri="{FF2B5EF4-FFF2-40B4-BE49-F238E27FC236}">
                <a16:creationId xmlns:a16="http://schemas.microsoft.com/office/drawing/2014/main" id="{14C2D571-0B23-4340-A719-099B89350FA0}"/>
              </a:ext>
            </a:extLst>
          </p:cNvPr>
          <p:cNvSpPr txBox="1"/>
          <p:nvPr/>
        </p:nvSpPr>
        <p:spPr>
          <a:xfrm>
            <a:off x="2870853" y="3263220"/>
            <a:ext cx="87770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AutoNum type="arabicPeriod"/>
            </a:pPr>
            <a:r>
              <a:rPr lang="th-TH" sz="2000" i="0" dirty="0">
                <a:solidFill>
                  <a:srgbClr val="FF6633"/>
                </a:solidFill>
                <a:effectLst/>
                <a:latin typeface="MN Tomyam" pitchFamily="2" charset="0"/>
                <a:cs typeface="MN Tomyam" pitchFamily="2" charset="0"/>
              </a:rPr>
              <a:t>ใช้เพื่อพูดถึงความเป็นจริงในชีวิตประจำวัน หรือความเป็นจริงตามธรรมชาติ ถึงแม้ว่าเหตุการณ์นั้นจะเป็นอดีตหรืออนาคตก็ตาม เช่น</a:t>
            </a:r>
            <a:endParaRPr lang="en-US" sz="2000" i="0" dirty="0">
              <a:solidFill>
                <a:srgbClr val="FF6633"/>
              </a:solidFill>
              <a:effectLst/>
              <a:latin typeface="MN Tomyam" pitchFamily="2" charset="0"/>
              <a:cs typeface="MN Tomyam" pitchFamily="2" charset="0"/>
            </a:endParaRPr>
          </a:p>
          <a:p>
            <a:pPr algn="l"/>
            <a:r>
              <a:rPr lang="en-US" sz="200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      	When the earth moves around itself, it makes Day and Night.</a:t>
            </a:r>
            <a:br>
              <a:rPr lang="en-US" sz="2000" dirty="0">
                <a:latin typeface="MN Tomyam" pitchFamily="2" charset="0"/>
                <a:cs typeface="MN Tomyam" pitchFamily="2" charset="0"/>
              </a:rPr>
            </a:br>
            <a:r>
              <a:rPr lang="en-US" sz="200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         	(</a:t>
            </a:r>
            <a:r>
              <a:rPr lang="th-TH" sz="200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เมื่อโลกหมุนรอบตัวเอง มันทำให้เกิดกลางวันกลางคืน)</a:t>
            </a:r>
            <a:endParaRPr lang="th-TH" sz="2000" i="0" dirty="0">
              <a:solidFill>
                <a:srgbClr val="FF6633"/>
              </a:solidFill>
              <a:effectLst/>
              <a:latin typeface="MN Tomyam" pitchFamily="2" charset="0"/>
              <a:cs typeface="MN Tomyam" pitchFamily="2" charset="0"/>
            </a:endParaRPr>
          </a:p>
        </p:txBody>
      </p:sp>
      <p:sp>
        <p:nvSpPr>
          <p:cNvPr id="406" name="กล่องข้อความ 405">
            <a:extLst>
              <a:ext uri="{FF2B5EF4-FFF2-40B4-BE49-F238E27FC236}">
                <a16:creationId xmlns:a16="http://schemas.microsoft.com/office/drawing/2014/main" id="{F6BB90AC-3396-444C-A385-183769B3AF1A}"/>
              </a:ext>
            </a:extLst>
          </p:cNvPr>
          <p:cNvSpPr txBox="1"/>
          <p:nvPr/>
        </p:nvSpPr>
        <p:spPr>
          <a:xfrm>
            <a:off x="2999158" y="4484714"/>
            <a:ext cx="77985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i="0" dirty="0">
                <a:solidFill>
                  <a:srgbClr val="FF6633"/>
                </a:solidFill>
                <a:effectLst/>
                <a:latin typeface="MN Tomyam" pitchFamily="2" charset="0"/>
                <a:cs typeface="MN Tomyam" pitchFamily="2" charset="0"/>
              </a:rPr>
              <a:t>2.   </a:t>
            </a:r>
            <a:r>
              <a:rPr lang="th-TH" sz="2000" i="0" dirty="0">
                <a:solidFill>
                  <a:srgbClr val="FF6633"/>
                </a:solidFill>
                <a:effectLst/>
                <a:latin typeface="MN Tomyam" pitchFamily="2" charset="0"/>
                <a:cs typeface="MN Tomyam" pitchFamily="2" charset="0"/>
              </a:rPr>
              <a:t>ใช้เพื่อพูดถึงเหตุการณ์ นิสัย หรือการกระทำที่เกิดขึ้นซ้ำ ๆ บ่อย ๆ เป็นประจำทุกวัน เช่น</a:t>
            </a:r>
          </a:p>
          <a:p>
            <a:pPr algn="l"/>
            <a:r>
              <a:rPr lang="th-TH" sz="200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   </a:t>
            </a:r>
            <a:r>
              <a:rPr lang="en-US" sz="200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 	</a:t>
            </a:r>
            <a:r>
              <a:rPr lang="th-TH" sz="200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 </a:t>
            </a:r>
            <a:r>
              <a:rPr lang="en-US" sz="200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I walk to school every day.</a:t>
            </a:r>
            <a:br>
              <a:rPr lang="en-US" sz="200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</a:br>
            <a:r>
              <a:rPr lang="en-US" sz="200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   	 (</a:t>
            </a:r>
            <a:r>
              <a:rPr lang="th-TH" sz="200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ฉันเดินไปโรงเรียนทุกวัน)</a:t>
            </a:r>
          </a:p>
        </p:txBody>
      </p:sp>
      <p:sp>
        <p:nvSpPr>
          <p:cNvPr id="408" name="กล่องข้อความ 407">
            <a:extLst>
              <a:ext uri="{FF2B5EF4-FFF2-40B4-BE49-F238E27FC236}">
                <a16:creationId xmlns:a16="http://schemas.microsoft.com/office/drawing/2014/main" id="{D2A81AE4-BF71-4FCA-BBE6-6FEA808CDF79}"/>
              </a:ext>
            </a:extLst>
          </p:cNvPr>
          <p:cNvSpPr txBox="1"/>
          <p:nvPr/>
        </p:nvSpPr>
        <p:spPr>
          <a:xfrm>
            <a:off x="3192039" y="5789875"/>
            <a:ext cx="75156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2000" i="0" dirty="0">
                <a:solidFill>
                  <a:srgbClr val="FF6633"/>
                </a:solidFill>
                <a:effectLst/>
                <a:latin typeface="MN Tomyam" pitchFamily="2" charset="0"/>
                <a:cs typeface="MN Tomyam" pitchFamily="2" charset="0"/>
              </a:rPr>
              <a:t>3.</a:t>
            </a:r>
            <a:r>
              <a:rPr lang="en-US" sz="2000" i="0" dirty="0">
                <a:solidFill>
                  <a:srgbClr val="FF6633"/>
                </a:solidFill>
                <a:effectLst/>
                <a:latin typeface="MN Tomyam" pitchFamily="2" charset="0"/>
                <a:cs typeface="MN Tomyam" pitchFamily="2" charset="0"/>
              </a:rPr>
              <a:t>  </a:t>
            </a:r>
            <a:r>
              <a:rPr lang="th-TH" sz="2000" i="0" dirty="0">
                <a:solidFill>
                  <a:srgbClr val="FF6633"/>
                </a:solidFill>
                <a:effectLst/>
                <a:latin typeface="MN Tomyam" pitchFamily="2" charset="0"/>
                <a:cs typeface="MN Tomyam" pitchFamily="2" charset="0"/>
              </a:rPr>
              <a:t> ใช้เพื่อให้คำแนะนำหรือการบอกทิศทาง เช่น</a:t>
            </a:r>
          </a:p>
          <a:p>
            <a:pPr algn="l"/>
            <a:r>
              <a:rPr lang="th-TH" sz="200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   </a:t>
            </a:r>
            <a:r>
              <a:rPr lang="en-US" sz="200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	</a:t>
            </a:r>
            <a:r>
              <a:rPr lang="th-TH" sz="200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 </a:t>
            </a:r>
            <a:r>
              <a:rPr lang="en-US" sz="200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Turn off the television before going to bed.</a:t>
            </a:r>
            <a:br>
              <a:rPr lang="en-US" sz="200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</a:br>
            <a:r>
              <a:rPr lang="en-US" sz="200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   	 (</a:t>
            </a:r>
            <a:r>
              <a:rPr lang="th-TH" sz="200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ปิดโทรทัศน์ก่อนเข้านอน)</a:t>
            </a:r>
          </a:p>
        </p:txBody>
      </p:sp>
    </p:spTree>
    <p:extLst>
      <p:ext uri="{BB962C8B-B14F-4D97-AF65-F5344CB8AC3E}">
        <p14:creationId xmlns:p14="http://schemas.microsoft.com/office/powerpoint/2010/main" val="2748103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0014F4B-F394-404E-AC7D-C5D7DBB87343}"/>
              </a:ext>
            </a:extLst>
          </p:cNvPr>
          <p:cNvSpPr/>
          <p:nvPr/>
        </p:nvSpPr>
        <p:spPr>
          <a:xfrm rot="14173891">
            <a:off x="-1654429" y="596779"/>
            <a:ext cx="8916459" cy="8879692"/>
          </a:xfrm>
          <a:custGeom>
            <a:avLst/>
            <a:gdLst>
              <a:gd name="connsiteX0" fmla="*/ 3936674 w 5532100"/>
              <a:gd name="connsiteY0" fmla="*/ 44776 h 6709605"/>
              <a:gd name="connsiteX1" fmla="*/ 2572163 w 5532100"/>
              <a:gd name="connsiteY1" fmla="*/ 86276 h 6709605"/>
              <a:gd name="connsiteX2" fmla="*/ 1676454 w 5532100"/>
              <a:gd name="connsiteY2" fmla="*/ 559528 h 6709605"/>
              <a:gd name="connsiteX3" fmla="*/ 1324166 w 5532100"/>
              <a:gd name="connsiteY3" fmla="*/ 1581307 h 6709605"/>
              <a:gd name="connsiteX4" fmla="*/ 778519 w 5532100"/>
              <a:gd name="connsiteY4" fmla="*/ 2489453 h 6709605"/>
              <a:gd name="connsiteX5" fmla="*/ 285761 w 5532100"/>
              <a:gd name="connsiteY5" fmla="*/ 2785579 h 6709605"/>
              <a:gd name="connsiteX6" fmla="*/ 1025 w 5532100"/>
              <a:gd name="connsiteY6" fmla="*/ 3499450 h 6709605"/>
              <a:gd name="connsiteX7" fmla="*/ 1564000 w 5532100"/>
              <a:gd name="connsiteY7" fmla="*/ 4684085 h 6709605"/>
              <a:gd name="connsiteX8" fmla="*/ 2381554 w 5532100"/>
              <a:gd name="connsiteY8" fmla="*/ 5406988 h 6709605"/>
              <a:gd name="connsiteX9" fmla="*/ 2950111 w 5532100"/>
              <a:gd name="connsiteY9" fmla="*/ 6470136 h 6709605"/>
              <a:gd name="connsiteX10" fmla="*/ 4468575 w 5532100"/>
              <a:gd name="connsiteY10" fmla="*/ 6265387 h 6709605"/>
              <a:gd name="connsiteX11" fmla="*/ 4872050 w 5532100"/>
              <a:gd name="connsiteY11" fmla="*/ 5544316 h 6709605"/>
              <a:gd name="connsiteX12" fmla="*/ 5462077 w 5532100"/>
              <a:gd name="connsiteY12" fmla="*/ 3387126 h 6709605"/>
              <a:gd name="connsiteX13" fmla="*/ 5343076 w 5532100"/>
              <a:gd name="connsiteY13" fmla="*/ 1190661 h 6709605"/>
              <a:gd name="connsiteX14" fmla="*/ 4011425 w 5532100"/>
              <a:gd name="connsiteY14" fmla="*/ 51977 h 6709605"/>
              <a:gd name="connsiteX15" fmla="*/ 3936674 w 5532100"/>
              <a:gd name="connsiteY15" fmla="*/ 44776 h 670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2100" h="6709605">
                <a:moveTo>
                  <a:pt x="3936674" y="44776"/>
                </a:moveTo>
                <a:cubicBezTo>
                  <a:pt x="3486986" y="-26309"/>
                  <a:pt x="3009152" y="-12956"/>
                  <a:pt x="2572163" y="86276"/>
                </a:cubicBezTo>
                <a:cubicBezTo>
                  <a:pt x="2243571" y="160897"/>
                  <a:pt x="1912622" y="297832"/>
                  <a:pt x="1676454" y="559528"/>
                </a:cubicBezTo>
                <a:cubicBezTo>
                  <a:pt x="1439370" y="822140"/>
                  <a:pt x="1395514" y="1232815"/>
                  <a:pt x="1324166" y="1581307"/>
                </a:cubicBezTo>
                <a:cubicBezTo>
                  <a:pt x="1246535" y="1960039"/>
                  <a:pt x="1089570" y="2285752"/>
                  <a:pt x="778519" y="2489453"/>
                </a:cubicBezTo>
                <a:cubicBezTo>
                  <a:pt x="617627" y="2594838"/>
                  <a:pt x="431992" y="2657938"/>
                  <a:pt x="285761" y="2785579"/>
                </a:cubicBezTo>
                <a:cubicBezTo>
                  <a:pt x="94235" y="2952755"/>
                  <a:pt x="-11674" y="3225840"/>
                  <a:pt x="1025" y="3499450"/>
                </a:cubicBezTo>
                <a:cubicBezTo>
                  <a:pt x="42132" y="4388089"/>
                  <a:pt x="962845" y="4468339"/>
                  <a:pt x="1564000" y="4684085"/>
                </a:cubicBezTo>
                <a:cubicBezTo>
                  <a:pt x="1933699" y="4816700"/>
                  <a:pt x="2188849" y="5038991"/>
                  <a:pt x="2381554" y="5406988"/>
                </a:cubicBezTo>
                <a:cubicBezTo>
                  <a:pt x="2569676" y="5766476"/>
                  <a:pt x="2652152" y="6184483"/>
                  <a:pt x="2950111" y="6470136"/>
                </a:cubicBezTo>
                <a:cubicBezTo>
                  <a:pt x="3395609" y="6897175"/>
                  <a:pt x="4129771" y="6706172"/>
                  <a:pt x="4468575" y="6265387"/>
                </a:cubicBezTo>
                <a:cubicBezTo>
                  <a:pt x="4634049" y="6050035"/>
                  <a:pt x="4760773" y="5798026"/>
                  <a:pt x="4872050" y="5544316"/>
                </a:cubicBezTo>
                <a:cubicBezTo>
                  <a:pt x="5167259" y="4871160"/>
                  <a:pt x="5361142" y="4132678"/>
                  <a:pt x="5462077" y="3387126"/>
                </a:cubicBezTo>
                <a:cubicBezTo>
                  <a:pt x="5558298" y="2675873"/>
                  <a:pt x="5585920" y="1889870"/>
                  <a:pt x="5343076" y="1190661"/>
                </a:cubicBezTo>
                <a:cubicBezTo>
                  <a:pt x="5118822" y="544996"/>
                  <a:pt x="4637191" y="124765"/>
                  <a:pt x="4011425" y="51977"/>
                </a:cubicBezTo>
                <a:cubicBezTo>
                  <a:pt x="3986683" y="49097"/>
                  <a:pt x="3961416" y="48573"/>
                  <a:pt x="3936674" y="44776"/>
                </a:cubicBezTo>
                <a:close/>
              </a:path>
            </a:pathLst>
          </a:custGeom>
          <a:solidFill>
            <a:srgbClr val="E9D2AE"/>
          </a:solidFill>
          <a:ln w="13091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2DD03B-DD17-4E9B-A0F2-7525DAB6F438}"/>
              </a:ext>
            </a:extLst>
          </p:cNvPr>
          <p:cNvSpPr txBox="1"/>
          <p:nvPr/>
        </p:nvSpPr>
        <p:spPr>
          <a:xfrm>
            <a:off x="4181366" y="3351604"/>
            <a:ext cx="82811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800" b="1" spc="300" dirty="0">
                <a:solidFill>
                  <a:srgbClr val="EDB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N Tomyam" pitchFamily="2" charset="0"/>
                <a:cs typeface="MN Tomyam" pitchFamily="2" charset="0"/>
              </a:rPr>
              <a:t>ประโยคบอกเล่า</a:t>
            </a:r>
          </a:p>
        </p:txBody>
      </p:sp>
      <p:sp>
        <p:nvSpPr>
          <p:cNvPr id="17831" name="Freeform: Shape 17830">
            <a:extLst>
              <a:ext uri="{FF2B5EF4-FFF2-40B4-BE49-F238E27FC236}">
                <a16:creationId xmlns:a16="http://schemas.microsoft.com/office/drawing/2014/main" id="{93D5BCD2-D8BA-431C-8A16-A507B4718940}"/>
              </a:ext>
            </a:extLst>
          </p:cNvPr>
          <p:cNvSpPr/>
          <p:nvPr/>
        </p:nvSpPr>
        <p:spPr>
          <a:xfrm rot="387685">
            <a:off x="-219191" y="450726"/>
            <a:ext cx="5812133" cy="7302343"/>
          </a:xfrm>
          <a:custGeom>
            <a:avLst/>
            <a:gdLst>
              <a:gd name="connsiteX0" fmla="*/ 4324606 w 4324605"/>
              <a:gd name="connsiteY0" fmla="*/ 0 h 3379484"/>
              <a:gd name="connsiteX1" fmla="*/ 4180941 w 4324605"/>
              <a:gd name="connsiteY1" fmla="*/ 130383 h 3379484"/>
              <a:gd name="connsiteX2" fmla="*/ 2863825 w 4324605"/>
              <a:gd name="connsiteY2" fmla="*/ 2648869 h 3379484"/>
              <a:gd name="connsiteX3" fmla="*/ 2845754 w 4324605"/>
              <a:gd name="connsiteY3" fmla="*/ 3379485 h 3379484"/>
              <a:gd name="connsiteX4" fmla="*/ 1803862 w 4324605"/>
              <a:gd name="connsiteY4" fmla="*/ 2990594 h 3379484"/>
              <a:gd name="connsiteX5" fmla="*/ 1416507 w 4324605"/>
              <a:gd name="connsiteY5" fmla="*/ 1718205 h 3379484"/>
              <a:gd name="connsiteX6" fmla="*/ 0 w 4324605"/>
              <a:gd name="connsiteY6" fmla="*/ 0 h 3379484"/>
              <a:gd name="connsiteX7" fmla="*/ 4324606 w 4324605"/>
              <a:gd name="connsiteY7" fmla="*/ 0 h 3379484"/>
              <a:gd name="connsiteX0" fmla="*/ 3846867 w 3846867"/>
              <a:gd name="connsiteY0" fmla="*/ 0 h 3379485"/>
              <a:gd name="connsiteX1" fmla="*/ 3703202 w 3846867"/>
              <a:gd name="connsiteY1" fmla="*/ 130383 h 3379485"/>
              <a:gd name="connsiteX2" fmla="*/ 2386086 w 3846867"/>
              <a:gd name="connsiteY2" fmla="*/ 2648869 h 3379485"/>
              <a:gd name="connsiteX3" fmla="*/ 2368015 w 3846867"/>
              <a:gd name="connsiteY3" fmla="*/ 3379485 h 3379485"/>
              <a:gd name="connsiteX4" fmla="*/ 1326123 w 3846867"/>
              <a:gd name="connsiteY4" fmla="*/ 2990594 h 3379485"/>
              <a:gd name="connsiteX5" fmla="*/ 938768 w 3846867"/>
              <a:gd name="connsiteY5" fmla="*/ 1718205 h 3379485"/>
              <a:gd name="connsiteX6" fmla="*/ 0 w 3846867"/>
              <a:gd name="connsiteY6" fmla="*/ 80670 h 3379485"/>
              <a:gd name="connsiteX7" fmla="*/ 3846867 w 3846867"/>
              <a:gd name="connsiteY7" fmla="*/ 0 h 3379485"/>
              <a:gd name="connsiteX0" fmla="*/ 3358353 w 3358353"/>
              <a:gd name="connsiteY0" fmla="*/ 0 h 3379485"/>
              <a:gd name="connsiteX1" fmla="*/ 3214688 w 3358353"/>
              <a:gd name="connsiteY1" fmla="*/ 130383 h 3379485"/>
              <a:gd name="connsiteX2" fmla="*/ 1897572 w 3358353"/>
              <a:gd name="connsiteY2" fmla="*/ 2648869 h 3379485"/>
              <a:gd name="connsiteX3" fmla="*/ 1879501 w 3358353"/>
              <a:gd name="connsiteY3" fmla="*/ 3379485 h 3379485"/>
              <a:gd name="connsiteX4" fmla="*/ 837609 w 3358353"/>
              <a:gd name="connsiteY4" fmla="*/ 2990594 h 3379485"/>
              <a:gd name="connsiteX5" fmla="*/ 450254 w 3358353"/>
              <a:gd name="connsiteY5" fmla="*/ 1718205 h 3379485"/>
              <a:gd name="connsiteX6" fmla="*/ 0 w 3358353"/>
              <a:gd name="connsiteY6" fmla="*/ 549296 h 3379485"/>
              <a:gd name="connsiteX7" fmla="*/ 3358353 w 3358353"/>
              <a:gd name="connsiteY7" fmla="*/ 0 h 3379485"/>
              <a:gd name="connsiteX0" fmla="*/ 3358353 w 3358353"/>
              <a:gd name="connsiteY0" fmla="*/ 0 h 3379485"/>
              <a:gd name="connsiteX1" fmla="*/ 3214688 w 3358353"/>
              <a:gd name="connsiteY1" fmla="*/ 130383 h 3379485"/>
              <a:gd name="connsiteX2" fmla="*/ 1897572 w 3358353"/>
              <a:gd name="connsiteY2" fmla="*/ 2648869 h 3379485"/>
              <a:gd name="connsiteX3" fmla="*/ 1879501 w 3358353"/>
              <a:gd name="connsiteY3" fmla="*/ 3379485 h 3379485"/>
              <a:gd name="connsiteX4" fmla="*/ 837609 w 3358353"/>
              <a:gd name="connsiteY4" fmla="*/ 2990594 h 3379485"/>
              <a:gd name="connsiteX5" fmla="*/ 450254 w 3358353"/>
              <a:gd name="connsiteY5" fmla="*/ 1718205 h 3379485"/>
              <a:gd name="connsiteX6" fmla="*/ 0 w 3358353"/>
              <a:gd name="connsiteY6" fmla="*/ 549296 h 3379485"/>
              <a:gd name="connsiteX7" fmla="*/ 3358353 w 3358353"/>
              <a:gd name="connsiteY7" fmla="*/ 0 h 3379485"/>
              <a:gd name="connsiteX0" fmla="*/ 3412127 w 3412127"/>
              <a:gd name="connsiteY0" fmla="*/ 0 h 3379485"/>
              <a:gd name="connsiteX1" fmla="*/ 3268462 w 3412127"/>
              <a:gd name="connsiteY1" fmla="*/ 130383 h 3379485"/>
              <a:gd name="connsiteX2" fmla="*/ 1951346 w 3412127"/>
              <a:gd name="connsiteY2" fmla="*/ 2648869 h 3379485"/>
              <a:gd name="connsiteX3" fmla="*/ 1933275 w 3412127"/>
              <a:gd name="connsiteY3" fmla="*/ 3379485 h 3379485"/>
              <a:gd name="connsiteX4" fmla="*/ 891383 w 3412127"/>
              <a:gd name="connsiteY4" fmla="*/ 2990594 h 3379485"/>
              <a:gd name="connsiteX5" fmla="*/ 504028 w 3412127"/>
              <a:gd name="connsiteY5" fmla="*/ 1718205 h 3379485"/>
              <a:gd name="connsiteX6" fmla="*/ 0 w 3412127"/>
              <a:gd name="connsiteY6" fmla="*/ 483431 h 3379485"/>
              <a:gd name="connsiteX7" fmla="*/ 3412127 w 3412127"/>
              <a:gd name="connsiteY7" fmla="*/ 0 h 3379485"/>
              <a:gd name="connsiteX0" fmla="*/ 3656482 w 3656482"/>
              <a:gd name="connsiteY0" fmla="*/ 0 h 3379485"/>
              <a:gd name="connsiteX1" fmla="*/ 3512817 w 3656482"/>
              <a:gd name="connsiteY1" fmla="*/ 130383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48383 w 3656482"/>
              <a:gd name="connsiteY5" fmla="*/ 1718205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656482 w 3656482"/>
              <a:gd name="connsiteY0" fmla="*/ 0 h 3379485"/>
              <a:gd name="connsiteX1" fmla="*/ 3512817 w 3656482"/>
              <a:gd name="connsiteY1" fmla="*/ 130383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48383 w 3656482"/>
              <a:gd name="connsiteY5" fmla="*/ 1718205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656482 w 3656482"/>
              <a:gd name="connsiteY0" fmla="*/ 0 h 3379485"/>
              <a:gd name="connsiteX1" fmla="*/ 3512817 w 3656482"/>
              <a:gd name="connsiteY1" fmla="*/ 130383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92239 w 3656482"/>
              <a:gd name="connsiteY5" fmla="*/ 1590912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656482 w 3656482"/>
              <a:gd name="connsiteY0" fmla="*/ 0 h 3379485"/>
              <a:gd name="connsiteX1" fmla="*/ 3020776 w 3656482"/>
              <a:gd name="connsiteY1" fmla="*/ 722375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92239 w 3656482"/>
              <a:gd name="connsiteY5" fmla="*/ 1590912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371279 w 3371279"/>
              <a:gd name="connsiteY0" fmla="*/ 27497 h 3016182"/>
              <a:gd name="connsiteX1" fmla="*/ 3020776 w 3371279"/>
              <a:gd name="connsiteY1" fmla="*/ 359072 h 3016182"/>
              <a:gd name="connsiteX2" fmla="*/ 2195701 w 3371279"/>
              <a:gd name="connsiteY2" fmla="*/ 2285566 h 3016182"/>
              <a:gd name="connsiteX3" fmla="*/ 2177630 w 3371279"/>
              <a:gd name="connsiteY3" fmla="*/ 3016182 h 3016182"/>
              <a:gd name="connsiteX4" fmla="*/ 1135738 w 3371279"/>
              <a:gd name="connsiteY4" fmla="*/ 2627291 h 3016182"/>
              <a:gd name="connsiteX5" fmla="*/ 792239 w 3371279"/>
              <a:gd name="connsiteY5" fmla="*/ 1227609 h 3016182"/>
              <a:gd name="connsiteX6" fmla="*/ 0 w 3371279"/>
              <a:gd name="connsiteY6" fmla="*/ 275369 h 3016182"/>
              <a:gd name="connsiteX7" fmla="*/ 3371279 w 3371279"/>
              <a:gd name="connsiteY7" fmla="*/ 27497 h 3016182"/>
              <a:gd name="connsiteX0" fmla="*/ 3371279 w 3371279"/>
              <a:gd name="connsiteY0" fmla="*/ 124385 h 3113070"/>
              <a:gd name="connsiteX1" fmla="*/ 3020776 w 3371279"/>
              <a:gd name="connsiteY1" fmla="*/ 455960 h 3113070"/>
              <a:gd name="connsiteX2" fmla="*/ 2195701 w 3371279"/>
              <a:gd name="connsiteY2" fmla="*/ 2382454 h 3113070"/>
              <a:gd name="connsiteX3" fmla="*/ 2177630 w 3371279"/>
              <a:gd name="connsiteY3" fmla="*/ 3113070 h 3113070"/>
              <a:gd name="connsiteX4" fmla="*/ 1135738 w 3371279"/>
              <a:gd name="connsiteY4" fmla="*/ 2724179 h 3113070"/>
              <a:gd name="connsiteX5" fmla="*/ 792239 w 3371279"/>
              <a:gd name="connsiteY5" fmla="*/ 1324497 h 3113070"/>
              <a:gd name="connsiteX6" fmla="*/ 0 w 3371279"/>
              <a:gd name="connsiteY6" fmla="*/ 372257 h 3113070"/>
              <a:gd name="connsiteX7" fmla="*/ 3371279 w 3371279"/>
              <a:gd name="connsiteY7" fmla="*/ 124385 h 3113070"/>
              <a:gd name="connsiteX0" fmla="*/ 3371279 w 3371279"/>
              <a:gd name="connsiteY0" fmla="*/ 370784 h 3359469"/>
              <a:gd name="connsiteX1" fmla="*/ 3020776 w 3371279"/>
              <a:gd name="connsiteY1" fmla="*/ 702359 h 3359469"/>
              <a:gd name="connsiteX2" fmla="*/ 2195701 w 3371279"/>
              <a:gd name="connsiteY2" fmla="*/ 2628853 h 3359469"/>
              <a:gd name="connsiteX3" fmla="*/ 2177630 w 3371279"/>
              <a:gd name="connsiteY3" fmla="*/ 3359469 h 3359469"/>
              <a:gd name="connsiteX4" fmla="*/ 1135738 w 3371279"/>
              <a:gd name="connsiteY4" fmla="*/ 2970578 h 3359469"/>
              <a:gd name="connsiteX5" fmla="*/ 792239 w 3371279"/>
              <a:gd name="connsiteY5" fmla="*/ 1570896 h 3359469"/>
              <a:gd name="connsiteX6" fmla="*/ 0 w 3371279"/>
              <a:gd name="connsiteY6" fmla="*/ 618656 h 3359469"/>
              <a:gd name="connsiteX7" fmla="*/ 3371279 w 3371279"/>
              <a:gd name="connsiteY7" fmla="*/ 370784 h 3359469"/>
              <a:gd name="connsiteX0" fmla="*/ 3306755 w 3306755"/>
              <a:gd name="connsiteY0" fmla="*/ 377980 h 3341113"/>
              <a:gd name="connsiteX1" fmla="*/ 3020776 w 3306755"/>
              <a:gd name="connsiteY1" fmla="*/ 684003 h 3341113"/>
              <a:gd name="connsiteX2" fmla="*/ 2195701 w 3306755"/>
              <a:gd name="connsiteY2" fmla="*/ 2610497 h 3341113"/>
              <a:gd name="connsiteX3" fmla="*/ 2177630 w 3306755"/>
              <a:gd name="connsiteY3" fmla="*/ 3341113 h 3341113"/>
              <a:gd name="connsiteX4" fmla="*/ 1135738 w 3306755"/>
              <a:gd name="connsiteY4" fmla="*/ 2952222 h 3341113"/>
              <a:gd name="connsiteX5" fmla="*/ 792239 w 3306755"/>
              <a:gd name="connsiteY5" fmla="*/ 1552540 h 3341113"/>
              <a:gd name="connsiteX6" fmla="*/ 0 w 3306755"/>
              <a:gd name="connsiteY6" fmla="*/ 600300 h 3341113"/>
              <a:gd name="connsiteX7" fmla="*/ 3306755 w 3306755"/>
              <a:gd name="connsiteY7" fmla="*/ 377980 h 3341113"/>
              <a:gd name="connsiteX0" fmla="*/ 3306755 w 3306755"/>
              <a:gd name="connsiteY0" fmla="*/ 431773 h 3394906"/>
              <a:gd name="connsiteX1" fmla="*/ 3020776 w 3306755"/>
              <a:gd name="connsiteY1" fmla="*/ 737796 h 3394906"/>
              <a:gd name="connsiteX2" fmla="*/ 2195701 w 3306755"/>
              <a:gd name="connsiteY2" fmla="*/ 2664290 h 3394906"/>
              <a:gd name="connsiteX3" fmla="*/ 2177630 w 3306755"/>
              <a:gd name="connsiteY3" fmla="*/ 3394906 h 3394906"/>
              <a:gd name="connsiteX4" fmla="*/ 1135738 w 3306755"/>
              <a:gd name="connsiteY4" fmla="*/ 3006015 h 3394906"/>
              <a:gd name="connsiteX5" fmla="*/ 792239 w 3306755"/>
              <a:gd name="connsiteY5" fmla="*/ 1606333 h 3394906"/>
              <a:gd name="connsiteX6" fmla="*/ 0 w 3306755"/>
              <a:gd name="connsiteY6" fmla="*/ 654093 h 3394906"/>
              <a:gd name="connsiteX7" fmla="*/ 3306755 w 3306755"/>
              <a:gd name="connsiteY7" fmla="*/ 431773 h 3394906"/>
              <a:gd name="connsiteX0" fmla="*/ 3306755 w 3306755"/>
              <a:gd name="connsiteY0" fmla="*/ 414805 h 3377938"/>
              <a:gd name="connsiteX1" fmla="*/ 3020776 w 3306755"/>
              <a:gd name="connsiteY1" fmla="*/ 720828 h 3377938"/>
              <a:gd name="connsiteX2" fmla="*/ 2195701 w 3306755"/>
              <a:gd name="connsiteY2" fmla="*/ 2647322 h 3377938"/>
              <a:gd name="connsiteX3" fmla="*/ 2177630 w 3306755"/>
              <a:gd name="connsiteY3" fmla="*/ 3377938 h 3377938"/>
              <a:gd name="connsiteX4" fmla="*/ 1135738 w 3306755"/>
              <a:gd name="connsiteY4" fmla="*/ 2989047 h 3377938"/>
              <a:gd name="connsiteX5" fmla="*/ 792239 w 3306755"/>
              <a:gd name="connsiteY5" fmla="*/ 1589365 h 3377938"/>
              <a:gd name="connsiteX6" fmla="*/ 0 w 3306755"/>
              <a:gd name="connsiteY6" fmla="*/ 637125 h 3377938"/>
              <a:gd name="connsiteX7" fmla="*/ 3306755 w 3306755"/>
              <a:gd name="connsiteY7" fmla="*/ 414805 h 3377938"/>
              <a:gd name="connsiteX0" fmla="*/ 3306755 w 3306755"/>
              <a:gd name="connsiteY0" fmla="*/ 409909 h 3373042"/>
              <a:gd name="connsiteX1" fmla="*/ 3020776 w 3306755"/>
              <a:gd name="connsiteY1" fmla="*/ 715932 h 3373042"/>
              <a:gd name="connsiteX2" fmla="*/ 2195701 w 3306755"/>
              <a:gd name="connsiteY2" fmla="*/ 2642426 h 3373042"/>
              <a:gd name="connsiteX3" fmla="*/ 2177630 w 3306755"/>
              <a:gd name="connsiteY3" fmla="*/ 3373042 h 3373042"/>
              <a:gd name="connsiteX4" fmla="*/ 1135738 w 3306755"/>
              <a:gd name="connsiteY4" fmla="*/ 2984151 h 3373042"/>
              <a:gd name="connsiteX5" fmla="*/ 792239 w 3306755"/>
              <a:gd name="connsiteY5" fmla="*/ 1584469 h 3373042"/>
              <a:gd name="connsiteX6" fmla="*/ 0 w 3306755"/>
              <a:gd name="connsiteY6" fmla="*/ 632229 h 3373042"/>
              <a:gd name="connsiteX7" fmla="*/ 3306755 w 3306755"/>
              <a:gd name="connsiteY7" fmla="*/ 409909 h 3373042"/>
              <a:gd name="connsiteX0" fmla="*/ 3306755 w 3306755"/>
              <a:gd name="connsiteY0" fmla="*/ 428329 h 3391462"/>
              <a:gd name="connsiteX1" fmla="*/ 3020776 w 3306755"/>
              <a:gd name="connsiteY1" fmla="*/ 734352 h 3391462"/>
              <a:gd name="connsiteX2" fmla="*/ 2195701 w 3306755"/>
              <a:gd name="connsiteY2" fmla="*/ 2660846 h 3391462"/>
              <a:gd name="connsiteX3" fmla="*/ 2177630 w 3306755"/>
              <a:gd name="connsiteY3" fmla="*/ 3391462 h 3391462"/>
              <a:gd name="connsiteX4" fmla="*/ 1135738 w 3306755"/>
              <a:gd name="connsiteY4" fmla="*/ 3002571 h 3391462"/>
              <a:gd name="connsiteX5" fmla="*/ 792239 w 3306755"/>
              <a:gd name="connsiteY5" fmla="*/ 1602889 h 3391462"/>
              <a:gd name="connsiteX6" fmla="*/ 0 w 3306755"/>
              <a:gd name="connsiteY6" fmla="*/ 650649 h 3391462"/>
              <a:gd name="connsiteX7" fmla="*/ 3306755 w 3306755"/>
              <a:gd name="connsiteY7" fmla="*/ 428329 h 3391462"/>
              <a:gd name="connsiteX0" fmla="*/ 3306755 w 3306755"/>
              <a:gd name="connsiteY0" fmla="*/ 396784 h 3359917"/>
              <a:gd name="connsiteX1" fmla="*/ 3020776 w 3306755"/>
              <a:gd name="connsiteY1" fmla="*/ 702807 h 3359917"/>
              <a:gd name="connsiteX2" fmla="*/ 2195701 w 3306755"/>
              <a:gd name="connsiteY2" fmla="*/ 2629301 h 3359917"/>
              <a:gd name="connsiteX3" fmla="*/ 2177630 w 3306755"/>
              <a:gd name="connsiteY3" fmla="*/ 3359917 h 3359917"/>
              <a:gd name="connsiteX4" fmla="*/ 1135738 w 3306755"/>
              <a:gd name="connsiteY4" fmla="*/ 2971026 h 3359917"/>
              <a:gd name="connsiteX5" fmla="*/ 792239 w 3306755"/>
              <a:gd name="connsiteY5" fmla="*/ 1571344 h 3359917"/>
              <a:gd name="connsiteX6" fmla="*/ 0 w 3306755"/>
              <a:gd name="connsiteY6" fmla="*/ 619104 h 3359917"/>
              <a:gd name="connsiteX7" fmla="*/ 3306755 w 3306755"/>
              <a:gd name="connsiteY7" fmla="*/ 396784 h 3359917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381581 h 3344714"/>
              <a:gd name="connsiteX1" fmla="*/ 3020776 w 3306755"/>
              <a:gd name="connsiteY1" fmla="*/ 687604 h 3344714"/>
              <a:gd name="connsiteX2" fmla="*/ 2195701 w 3306755"/>
              <a:gd name="connsiteY2" fmla="*/ 2614098 h 3344714"/>
              <a:gd name="connsiteX3" fmla="*/ 2177630 w 3306755"/>
              <a:gd name="connsiteY3" fmla="*/ 3344714 h 3344714"/>
              <a:gd name="connsiteX4" fmla="*/ 1135738 w 3306755"/>
              <a:gd name="connsiteY4" fmla="*/ 2955823 h 3344714"/>
              <a:gd name="connsiteX5" fmla="*/ 792239 w 3306755"/>
              <a:gd name="connsiteY5" fmla="*/ 1556141 h 3344714"/>
              <a:gd name="connsiteX6" fmla="*/ 0 w 3306755"/>
              <a:gd name="connsiteY6" fmla="*/ 603901 h 3344714"/>
              <a:gd name="connsiteX7" fmla="*/ 3306755 w 3306755"/>
              <a:gd name="connsiteY7" fmla="*/ 381581 h 3344714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59869 w 3359869"/>
              <a:gd name="connsiteY0" fmla="*/ 398055 h 3361188"/>
              <a:gd name="connsiteX1" fmla="*/ 3073890 w 3359869"/>
              <a:gd name="connsiteY1" fmla="*/ 704078 h 3361188"/>
              <a:gd name="connsiteX2" fmla="*/ 2248815 w 3359869"/>
              <a:gd name="connsiteY2" fmla="*/ 2630572 h 3361188"/>
              <a:gd name="connsiteX3" fmla="*/ 2230744 w 3359869"/>
              <a:gd name="connsiteY3" fmla="*/ 3361188 h 3361188"/>
              <a:gd name="connsiteX4" fmla="*/ 1188852 w 3359869"/>
              <a:gd name="connsiteY4" fmla="*/ 2972297 h 3361188"/>
              <a:gd name="connsiteX5" fmla="*/ 872298 w 3359869"/>
              <a:gd name="connsiteY5" fmla="*/ 1583654 h 3361188"/>
              <a:gd name="connsiteX6" fmla="*/ 53114 w 3359869"/>
              <a:gd name="connsiteY6" fmla="*/ 620375 h 3361188"/>
              <a:gd name="connsiteX7" fmla="*/ 3359869 w 3359869"/>
              <a:gd name="connsiteY7" fmla="*/ 398055 h 3361188"/>
              <a:gd name="connsiteX0" fmla="*/ 3359869 w 3359869"/>
              <a:gd name="connsiteY0" fmla="*/ 398055 h 3361188"/>
              <a:gd name="connsiteX1" fmla="*/ 3073890 w 3359869"/>
              <a:gd name="connsiteY1" fmla="*/ 704078 h 3361188"/>
              <a:gd name="connsiteX2" fmla="*/ 2248815 w 3359869"/>
              <a:gd name="connsiteY2" fmla="*/ 2630572 h 3361188"/>
              <a:gd name="connsiteX3" fmla="*/ 2230744 w 3359869"/>
              <a:gd name="connsiteY3" fmla="*/ 3361188 h 3361188"/>
              <a:gd name="connsiteX4" fmla="*/ 1188852 w 3359869"/>
              <a:gd name="connsiteY4" fmla="*/ 2972297 h 3361188"/>
              <a:gd name="connsiteX5" fmla="*/ 872298 w 3359869"/>
              <a:gd name="connsiteY5" fmla="*/ 1583654 h 3361188"/>
              <a:gd name="connsiteX6" fmla="*/ 53114 w 3359869"/>
              <a:gd name="connsiteY6" fmla="*/ 620375 h 3361188"/>
              <a:gd name="connsiteX7" fmla="*/ 3359869 w 3359869"/>
              <a:gd name="connsiteY7" fmla="*/ 398055 h 3361188"/>
              <a:gd name="connsiteX0" fmla="*/ 3359869 w 3359869"/>
              <a:gd name="connsiteY0" fmla="*/ 409954 h 3373087"/>
              <a:gd name="connsiteX1" fmla="*/ 3073890 w 3359869"/>
              <a:gd name="connsiteY1" fmla="*/ 715977 h 3373087"/>
              <a:gd name="connsiteX2" fmla="*/ 2248815 w 3359869"/>
              <a:gd name="connsiteY2" fmla="*/ 2642471 h 3373087"/>
              <a:gd name="connsiteX3" fmla="*/ 2230744 w 3359869"/>
              <a:gd name="connsiteY3" fmla="*/ 3373087 h 3373087"/>
              <a:gd name="connsiteX4" fmla="*/ 1188852 w 3359869"/>
              <a:gd name="connsiteY4" fmla="*/ 2984196 h 3373087"/>
              <a:gd name="connsiteX5" fmla="*/ 872298 w 3359869"/>
              <a:gd name="connsiteY5" fmla="*/ 1595553 h 3373087"/>
              <a:gd name="connsiteX6" fmla="*/ 53114 w 3359869"/>
              <a:gd name="connsiteY6" fmla="*/ 632274 h 3373087"/>
              <a:gd name="connsiteX7" fmla="*/ 3359869 w 3359869"/>
              <a:gd name="connsiteY7" fmla="*/ 409954 h 3373087"/>
              <a:gd name="connsiteX0" fmla="*/ 3359869 w 3359869"/>
              <a:gd name="connsiteY0" fmla="*/ 382521 h 3345654"/>
              <a:gd name="connsiteX1" fmla="*/ 3073890 w 3359869"/>
              <a:gd name="connsiteY1" fmla="*/ 688544 h 3345654"/>
              <a:gd name="connsiteX2" fmla="*/ 2248815 w 3359869"/>
              <a:gd name="connsiteY2" fmla="*/ 2615038 h 3345654"/>
              <a:gd name="connsiteX3" fmla="*/ 2230744 w 3359869"/>
              <a:gd name="connsiteY3" fmla="*/ 3345654 h 3345654"/>
              <a:gd name="connsiteX4" fmla="*/ 1188852 w 3359869"/>
              <a:gd name="connsiteY4" fmla="*/ 2956763 h 3345654"/>
              <a:gd name="connsiteX5" fmla="*/ 872298 w 3359869"/>
              <a:gd name="connsiteY5" fmla="*/ 1568120 h 3345654"/>
              <a:gd name="connsiteX6" fmla="*/ 53114 w 3359869"/>
              <a:gd name="connsiteY6" fmla="*/ 604841 h 3345654"/>
              <a:gd name="connsiteX7" fmla="*/ 3359869 w 3359869"/>
              <a:gd name="connsiteY7" fmla="*/ 382521 h 3345654"/>
              <a:gd name="connsiteX0" fmla="*/ 3359869 w 3359869"/>
              <a:gd name="connsiteY0" fmla="*/ 409290 h 3372423"/>
              <a:gd name="connsiteX1" fmla="*/ 3073890 w 3359869"/>
              <a:gd name="connsiteY1" fmla="*/ 715313 h 3372423"/>
              <a:gd name="connsiteX2" fmla="*/ 2248815 w 3359869"/>
              <a:gd name="connsiteY2" fmla="*/ 2641807 h 3372423"/>
              <a:gd name="connsiteX3" fmla="*/ 2230744 w 3359869"/>
              <a:gd name="connsiteY3" fmla="*/ 3372423 h 3372423"/>
              <a:gd name="connsiteX4" fmla="*/ 1188852 w 3359869"/>
              <a:gd name="connsiteY4" fmla="*/ 2983532 h 3372423"/>
              <a:gd name="connsiteX5" fmla="*/ 872298 w 3359869"/>
              <a:gd name="connsiteY5" fmla="*/ 1594889 h 3372423"/>
              <a:gd name="connsiteX6" fmla="*/ 53114 w 3359869"/>
              <a:gd name="connsiteY6" fmla="*/ 631610 h 3372423"/>
              <a:gd name="connsiteX7" fmla="*/ 3359869 w 3359869"/>
              <a:gd name="connsiteY7" fmla="*/ 409290 h 3372423"/>
              <a:gd name="connsiteX0" fmla="*/ 3365544 w 3365544"/>
              <a:gd name="connsiteY0" fmla="*/ 421804 h 3345040"/>
              <a:gd name="connsiteX1" fmla="*/ 3073890 w 3365544"/>
              <a:gd name="connsiteY1" fmla="*/ 687930 h 3345040"/>
              <a:gd name="connsiteX2" fmla="*/ 2248815 w 3365544"/>
              <a:gd name="connsiteY2" fmla="*/ 2614424 h 3345040"/>
              <a:gd name="connsiteX3" fmla="*/ 2230744 w 3365544"/>
              <a:gd name="connsiteY3" fmla="*/ 3345040 h 3345040"/>
              <a:gd name="connsiteX4" fmla="*/ 1188852 w 3365544"/>
              <a:gd name="connsiteY4" fmla="*/ 2956149 h 3345040"/>
              <a:gd name="connsiteX5" fmla="*/ 872298 w 3365544"/>
              <a:gd name="connsiteY5" fmla="*/ 1567506 h 3345040"/>
              <a:gd name="connsiteX6" fmla="*/ 53114 w 3365544"/>
              <a:gd name="connsiteY6" fmla="*/ 604227 h 3345040"/>
              <a:gd name="connsiteX7" fmla="*/ 3365544 w 3365544"/>
              <a:gd name="connsiteY7" fmla="*/ 421804 h 3345040"/>
              <a:gd name="connsiteX0" fmla="*/ 3365544 w 3365544"/>
              <a:gd name="connsiteY0" fmla="*/ 443551 h 3366787"/>
              <a:gd name="connsiteX1" fmla="*/ 3073890 w 3365544"/>
              <a:gd name="connsiteY1" fmla="*/ 709677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  <a:gd name="connsiteX0" fmla="*/ 3365544 w 3365544"/>
              <a:gd name="connsiteY0" fmla="*/ 443551 h 3366787"/>
              <a:gd name="connsiteX1" fmla="*/ 3032617 w 3365544"/>
              <a:gd name="connsiteY1" fmla="*/ 895235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  <a:gd name="connsiteX0" fmla="*/ 3365544 w 3365544"/>
              <a:gd name="connsiteY0" fmla="*/ 443551 h 3366787"/>
              <a:gd name="connsiteX1" fmla="*/ 3032617 w 3365544"/>
              <a:gd name="connsiteY1" fmla="*/ 895235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  <a:gd name="connsiteX0" fmla="*/ 3365544 w 3365544"/>
              <a:gd name="connsiteY0" fmla="*/ 443551 h 3366787"/>
              <a:gd name="connsiteX1" fmla="*/ 3032617 w 3365544"/>
              <a:gd name="connsiteY1" fmla="*/ 895235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544" h="3366787">
                <a:moveTo>
                  <a:pt x="3365544" y="443551"/>
                </a:moveTo>
                <a:cubicBezTo>
                  <a:pt x="3315668" y="484753"/>
                  <a:pt x="3271523" y="484630"/>
                  <a:pt x="3032617" y="895235"/>
                </a:cubicBezTo>
                <a:cubicBezTo>
                  <a:pt x="2826373" y="1249704"/>
                  <a:pt x="2382461" y="2224246"/>
                  <a:pt x="2248815" y="2636171"/>
                </a:cubicBezTo>
                <a:cubicBezTo>
                  <a:pt x="2115170" y="3048096"/>
                  <a:pt x="2188457" y="3125628"/>
                  <a:pt x="2230744" y="3366787"/>
                </a:cubicBezTo>
                <a:lnTo>
                  <a:pt x="1188852" y="2977896"/>
                </a:lnTo>
                <a:cubicBezTo>
                  <a:pt x="1392917" y="2367148"/>
                  <a:pt x="1228338" y="2008829"/>
                  <a:pt x="872298" y="1589253"/>
                </a:cubicBezTo>
                <a:cubicBezTo>
                  <a:pt x="85576" y="694459"/>
                  <a:pt x="-109877" y="659847"/>
                  <a:pt x="53114" y="625974"/>
                </a:cubicBezTo>
                <a:cubicBezTo>
                  <a:pt x="1048009" y="154414"/>
                  <a:pt x="2867065" y="-414175"/>
                  <a:pt x="3365544" y="443551"/>
                </a:cubicBezTo>
                <a:close/>
              </a:path>
            </a:pathLst>
          </a:custGeom>
          <a:solidFill>
            <a:schemeClr val="bg1">
              <a:alpha val="43000"/>
            </a:schemeClr>
          </a:solidFill>
          <a:ln w="9026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grpSp>
        <p:nvGrpSpPr>
          <p:cNvPr id="29" name="Graphic 27">
            <a:extLst>
              <a:ext uri="{FF2B5EF4-FFF2-40B4-BE49-F238E27FC236}">
                <a16:creationId xmlns:a16="http://schemas.microsoft.com/office/drawing/2014/main" id="{0C188F39-B2DF-4AD6-912A-E707662D5502}"/>
              </a:ext>
            </a:extLst>
          </p:cNvPr>
          <p:cNvGrpSpPr/>
          <p:nvPr/>
        </p:nvGrpSpPr>
        <p:grpSpPr>
          <a:xfrm rot="21423545">
            <a:off x="10136703" y="5895"/>
            <a:ext cx="3178793" cy="2621364"/>
            <a:chOff x="5791019" y="2906982"/>
            <a:chExt cx="3178793" cy="2621364"/>
          </a:xfrm>
        </p:grpSpPr>
        <p:grpSp>
          <p:nvGrpSpPr>
            <p:cNvPr id="8064" name="Graphic 27">
              <a:extLst>
                <a:ext uri="{FF2B5EF4-FFF2-40B4-BE49-F238E27FC236}">
                  <a16:creationId xmlns:a16="http://schemas.microsoft.com/office/drawing/2014/main" id="{0C188F39-B2DF-4AD6-912A-E707662D5502}"/>
                </a:ext>
              </a:extLst>
            </p:cNvPr>
            <p:cNvGrpSpPr/>
            <p:nvPr/>
          </p:nvGrpSpPr>
          <p:grpSpPr>
            <a:xfrm>
              <a:off x="6080076" y="2906982"/>
              <a:ext cx="2621364" cy="2621364"/>
              <a:chOff x="6080076" y="2906982"/>
              <a:chExt cx="2621364" cy="2621364"/>
            </a:xfrm>
          </p:grpSpPr>
          <p:sp>
            <p:nvSpPr>
              <p:cNvPr id="8065" name="Freeform: Shape 8064">
                <a:extLst>
                  <a:ext uri="{FF2B5EF4-FFF2-40B4-BE49-F238E27FC236}">
                    <a16:creationId xmlns:a16="http://schemas.microsoft.com/office/drawing/2014/main" id="{74DB872B-8D91-4BEF-A1E0-12FBF3A95950}"/>
                  </a:ext>
                </a:extLst>
              </p:cNvPr>
              <p:cNvSpPr/>
              <p:nvPr/>
            </p:nvSpPr>
            <p:spPr>
              <a:xfrm rot="-3777192">
                <a:off x="6416529" y="3243435"/>
                <a:ext cx="1948457" cy="1948457"/>
              </a:xfrm>
              <a:custGeom>
                <a:avLst/>
                <a:gdLst>
                  <a:gd name="connsiteX0" fmla="*/ 1948458 w 1948457"/>
                  <a:gd name="connsiteY0" fmla="*/ 974229 h 1948457"/>
                  <a:gd name="connsiteX1" fmla="*/ 974229 w 1948457"/>
                  <a:gd name="connsiteY1" fmla="*/ 1948458 h 1948457"/>
                  <a:gd name="connsiteX2" fmla="*/ 0 w 1948457"/>
                  <a:gd name="connsiteY2" fmla="*/ 974229 h 1948457"/>
                  <a:gd name="connsiteX3" fmla="*/ 974229 w 1948457"/>
                  <a:gd name="connsiteY3" fmla="*/ 0 h 1948457"/>
                  <a:gd name="connsiteX4" fmla="*/ 1948458 w 1948457"/>
                  <a:gd name="connsiteY4" fmla="*/ 974229 h 1948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8457" h="1948457">
                    <a:moveTo>
                      <a:pt x="1948458" y="974229"/>
                    </a:moveTo>
                    <a:cubicBezTo>
                      <a:pt x="1948458" y="1512281"/>
                      <a:pt x="1512281" y="1948458"/>
                      <a:pt x="974229" y="1948458"/>
                    </a:cubicBezTo>
                    <a:cubicBezTo>
                      <a:pt x="436177" y="1948458"/>
                      <a:pt x="0" y="1512281"/>
                      <a:pt x="0" y="974229"/>
                    </a:cubicBezTo>
                    <a:cubicBezTo>
                      <a:pt x="0" y="436177"/>
                      <a:pt x="436177" y="0"/>
                      <a:pt x="974229" y="0"/>
                    </a:cubicBezTo>
                    <a:cubicBezTo>
                      <a:pt x="1512281" y="0"/>
                      <a:pt x="1948458" y="436177"/>
                      <a:pt x="1948458" y="974229"/>
                    </a:cubicBezTo>
                    <a:close/>
                  </a:path>
                </a:pathLst>
              </a:custGeom>
              <a:solidFill>
                <a:srgbClr val="E9D2AE"/>
              </a:solidFill>
              <a:ln w="49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8066" name="Graphic 27">
                <a:extLst>
                  <a:ext uri="{FF2B5EF4-FFF2-40B4-BE49-F238E27FC236}">
                    <a16:creationId xmlns:a16="http://schemas.microsoft.com/office/drawing/2014/main" id="{0C188F39-B2DF-4AD6-912A-E707662D5502}"/>
                  </a:ext>
                </a:extLst>
              </p:cNvPr>
              <p:cNvGrpSpPr/>
              <p:nvPr/>
            </p:nvGrpSpPr>
            <p:grpSpPr>
              <a:xfrm>
                <a:off x="6416094" y="3620276"/>
                <a:ext cx="1948769" cy="1252724"/>
                <a:chOff x="6416094" y="3620276"/>
                <a:chExt cx="1948769" cy="1252724"/>
              </a:xfrm>
              <a:solidFill>
                <a:srgbClr val="D3AB05"/>
              </a:solidFill>
            </p:grpSpPr>
            <p:sp>
              <p:nvSpPr>
                <p:cNvPr id="8067" name="Freeform: Shape 8066">
                  <a:extLst>
                    <a:ext uri="{FF2B5EF4-FFF2-40B4-BE49-F238E27FC236}">
                      <a16:creationId xmlns:a16="http://schemas.microsoft.com/office/drawing/2014/main" id="{9311198C-8015-4C74-B9A2-B48742CDB284}"/>
                    </a:ext>
                  </a:extLst>
                </p:cNvPr>
                <p:cNvSpPr/>
                <p:nvPr/>
              </p:nvSpPr>
              <p:spPr>
                <a:xfrm>
                  <a:off x="6416094" y="3620276"/>
                  <a:ext cx="1309412" cy="930777"/>
                </a:xfrm>
                <a:custGeom>
                  <a:avLst/>
                  <a:gdLst>
                    <a:gd name="connsiteX0" fmla="*/ 612916 w 1309412"/>
                    <a:gd name="connsiteY0" fmla="*/ 369444 h 930777"/>
                    <a:gd name="connsiteX1" fmla="*/ 985649 w 1309412"/>
                    <a:gd name="connsiteY1" fmla="*/ 147095 h 930777"/>
                    <a:gd name="connsiteX2" fmla="*/ 239191 w 1309412"/>
                    <a:gd name="connsiteY2" fmla="*/ 266210 h 930777"/>
                    <a:gd name="connsiteX3" fmla="*/ 596538 w 1309412"/>
                    <a:gd name="connsiteY3" fmla="*/ 25001 h 930777"/>
                    <a:gd name="connsiteX4" fmla="*/ 144891 w 1309412"/>
                    <a:gd name="connsiteY4" fmla="*/ 86544 h 930777"/>
                    <a:gd name="connsiteX5" fmla="*/ 41161 w 1309412"/>
                    <a:gd name="connsiteY5" fmla="*/ 876182 h 930777"/>
                    <a:gd name="connsiteX6" fmla="*/ 59524 w 1309412"/>
                    <a:gd name="connsiteY6" fmla="*/ 930777 h 930777"/>
                    <a:gd name="connsiteX7" fmla="*/ 744440 w 1309412"/>
                    <a:gd name="connsiteY7" fmla="*/ 708924 h 930777"/>
                    <a:gd name="connsiteX8" fmla="*/ 240183 w 1309412"/>
                    <a:gd name="connsiteY8" fmla="*/ 691553 h 930777"/>
                    <a:gd name="connsiteX9" fmla="*/ 1308751 w 1309412"/>
                    <a:gd name="connsiteY9" fmla="*/ 275640 h 930777"/>
                    <a:gd name="connsiteX10" fmla="*/ 612916 w 1309412"/>
                    <a:gd name="connsiteY10" fmla="*/ 369444 h 930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09412" h="930777">
                      <a:moveTo>
                        <a:pt x="612916" y="369444"/>
                      </a:moveTo>
                      <a:cubicBezTo>
                        <a:pt x="594553" y="308894"/>
                        <a:pt x="1000043" y="235439"/>
                        <a:pt x="985649" y="147095"/>
                      </a:cubicBezTo>
                      <a:cubicBezTo>
                        <a:pt x="971256" y="58750"/>
                        <a:pt x="255073" y="338176"/>
                        <a:pt x="239191" y="266210"/>
                      </a:cubicBezTo>
                      <a:cubicBezTo>
                        <a:pt x="223805" y="194245"/>
                        <a:pt x="629791" y="123768"/>
                        <a:pt x="596538" y="25001"/>
                      </a:cubicBezTo>
                      <a:cubicBezTo>
                        <a:pt x="575693" y="-37038"/>
                        <a:pt x="326046" y="28972"/>
                        <a:pt x="144891" y="86544"/>
                      </a:cubicBezTo>
                      <a:cubicBezTo>
                        <a:pt x="4433" y="314849"/>
                        <a:pt x="-41724" y="599238"/>
                        <a:pt x="41161" y="876182"/>
                      </a:cubicBezTo>
                      <a:cubicBezTo>
                        <a:pt x="46620" y="894546"/>
                        <a:pt x="53072" y="912910"/>
                        <a:pt x="59524" y="930777"/>
                      </a:cubicBezTo>
                      <a:cubicBezTo>
                        <a:pt x="295274" y="889583"/>
                        <a:pt x="774715" y="795283"/>
                        <a:pt x="744440" y="708924"/>
                      </a:cubicBezTo>
                      <a:cubicBezTo>
                        <a:pt x="704238" y="594771"/>
                        <a:pt x="261525" y="763022"/>
                        <a:pt x="240183" y="691553"/>
                      </a:cubicBezTo>
                      <a:cubicBezTo>
                        <a:pt x="218842" y="620083"/>
                        <a:pt x="1340515" y="368451"/>
                        <a:pt x="1308751" y="275640"/>
                      </a:cubicBezTo>
                      <a:cubicBezTo>
                        <a:pt x="1276490" y="182829"/>
                        <a:pt x="631280" y="430491"/>
                        <a:pt x="612916" y="369444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495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068" name="Freeform: Shape 8067">
                  <a:extLst>
                    <a:ext uri="{FF2B5EF4-FFF2-40B4-BE49-F238E27FC236}">
                      <a16:creationId xmlns:a16="http://schemas.microsoft.com/office/drawing/2014/main" id="{911FA44C-4A21-4F70-BE46-2210B86906BC}"/>
                    </a:ext>
                  </a:extLst>
                </p:cNvPr>
                <p:cNvSpPr/>
                <p:nvPr/>
              </p:nvSpPr>
              <p:spPr>
                <a:xfrm>
                  <a:off x="7333743" y="3857700"/>
                  <a:ext cx="1031121" cy="1015300"/>
                </a:xfrm>
                <a:custGeom>
                  <a:avLst/>
                  <a:gdLst>
                    <a:gd name="connsiteX0" fmla="*/ 961866 w 1031121"/>
                    <a:gd name="connsiteY0" fmla="*/ 0 h 1015300"/>
                    <a:gd name="connsiteX1" fmla="*/ 403014 w 1031121"/>
                    <a:gd name="connsiteY1" fmla="*/ 227313 h 1015300"/>
                    <a:gd name="connsiteX2" fmla="*/ 821408 w 1031121"/>
                    <a:gd name="connsiteY2" fmla="*/ 198526 h 1015300"/>
                    <a:gd name="connsiteX3" fmla="*/ 223844 w 1031121"/>
                    <a:gd name="connsiteY3" fmla="*/ 533539 h 1015300"/>
                    <a:gd name="connsiteX4" fmla="*/ 738027 w 1031121"/>
                    <a:gd name="connsiteY4" fmla="*/ 503264 h 1015300"/>
                    <a:gd name="connsiteX5" fmla="*/ 999 w 1031121"/>
                    <a:gd name="connsiteY5" fmla="*/ 865078 h 1015300"/>
                    <a:gd name="connsiteX6" fmla="*/ 699811 w 1031121"/>
                    <a:gd name="connsiteY6" fmla="*/ 776238 h 1015300"/>
                    <a:gd name="connsiteX7" fmla="*/ 446690 w 1031121"/>
                    <a:gd name="connsiteY7" fmla="*/ 996602 h 1015300"/>
                    <a:gd name="connsiteX8" fmla="*/ 832824 w 1031121"/>
                    <a:gd name="connsiteY8" fmla="*/ 948956 h 1015300"/>
                    <a:gd name="connsiteX9" fmla="*/ 990156 w 1031121"/>
                    <a:gd name="connsiteY9" fmla="*/ 80899 h 1015300"/>
                    <a:gd name="connsiteX10" fmla="*/ 961866 w 1031121"/>
                    <a:gd name="connsiteY10" fmla="*/ 0 h 101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31121" h="1015300">
                      <a:moveTo>
                        <a:pt x="961866" y="0"/>
                      </a:moveTo>
                      <a:cubicBezTo>
                        <a:pt x="712219" y="77922"/>
                        <a:pt x="391103" y="186615"/>
                        <a:pt x="403014" y="227313"/>
                      </a:cubicBezTo>
                      <a:cubicBezTo>
                        <a:pt x="422867" y="293323"/>
                        <a:pt x="796593" y="115642"/>
                        <a:pt x="821408" y="198526"/>
                      </a:cubicBezTo>
                      <a:cubicBezTo>
                        <a:pt x="846224" y="281411"/>
                        <a:pt x="197043" y="463559"/>
                        <a:pt x="223844" y="533539"/>
                      </a:cubicBezTo>
                      <a:cubicBezTo>
                        <a:pt x="250645" y="603520"/>
                        <a:pt x="724130" y="443706"/>
                        <a:pt x="738027" y="503264"/>
                      </a:cubicBezTo>
                      <a:cubicBezTo>
                        <a:pt x="752420" y="562822"/>
                        <a:pt x="-31758" y="784675"/>
                        <a:pt x="999" y="865078"/>
                      </a:cubicBezTo>
                      <a:cubicBezTo>
                        <a:pt x="33755" y="945481"/>
                        <a:pt x="670032" y="676975"/>
                        <a:pt x="699811" y="776238"/>
                      </a:cubicBezTo>
                      <a:cubicBezTo>
                        <a:pt x="729590" y="875501"/>
                        <a:pt x="421874" y="913717"/>
                        <a:pt x="446690" y="996602"/>
                      </a:cubicBezTo>
                      <a:cubicBezTo>
                        <a:pt x="460090" y="1041270"/>
                        <a:pt x="655639" y="998091"/>
                        <a:pt x="832824" y="948956"/>
                      </a:cubicBezTo>
                      <a:cubicBezTo>
                        <a:pt x="1013979" y="709731"/>
                        <a:pt x="1082470" y="390600"/>
                        <a:pt x="990156" y="80899"/>
                      </a:cubicBezTo>
                      <a:cubicBezTo>
                        <a:pt x="982214" y="53106"/>
                        <a:pt x="972288" y="26305"/>
                        <a:pt x="961866" y="0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495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8069" name="Freeform: Shape 8068">
              <a:extLst>
                <a:ext uri="{FF2B5EF4-FFF2-40B4-BE49-F238E27FC236}">
                  <a16:creationId xmlns:a16="http://schemas.microsoft.com/office/drawing/2014/main" id="{45142ED9-65F5-4F83-8ACD-2979FA27C7F2}"/>
                </a:ext>
              </a:extLst>
            </p:cNvPr>
            <p:cNvSpPr/>
            <p:nvPr/>
          </p:nvSpPr>
          <p:spPr>
            <a:xfrm>
              <a:off x="5791019" y="3485774"/>
              <a:ext cx="3178793" cy="1586309"/>
            </a:xfrm>
            <a:custGeom>
              <a:avLst/>
              <a:gdLst>
                <a:gd name="connsiteX0" fmla="*/ 2246505 w 3178793"/>
                <a:gd name="connsiteY0" fmla="*/ 3164 h 1586309"/>
                <a:gd name="connsiteX1" fmla="*/ 2371080 w 3178793"/>
                <a:gd name="connsiteY1" fmla="*/ 136673 h 1586309"/>
                <a:gd name="connsiteX2" fmla="*/ 2725946 w 3178793"/>
                <a:gd name="connsiteY2" fmla="*/ 309391 h 1586309"/>
                <a:gd name="connsiteX3" fmla="*/ 1668794 w 3178793"/>
                <a:gd name="connsiteY3" fmla="*/ 1058331 h 1586309"/>
                <a:gd name="connsiteX4" fmla="*/ 373906 w 3178793"/>
                <a:gd name="connsiteY4" fmla="*/ 1013663 h 1586309"/>
                <a:gd name="connsiteX5" fmla="*/ 630501 w 3178793"/>
                <a:gd name="connsiteY5" fmla="*/ 632989 h 1586309"/>
                <a:gd name="connsiteX6" fmla="*/ 664251 w 3178793"/>
                <a:gd name="connsiteY6" fmla="*/ 461263 h 1586309"/>
                <a:gd name="connsiteX7" fmla="*/ 11596 w 3178793"/>
                <a:gd name="connsiteY7" fmla="*/ 1265295 h 1586309"/>
                <a:gd name="connsiteX8" fmla="*/ 1779968 w 3178793"/>
                <a:gd name="connsiteY8" fmla="*/ 1430568 h 1586309"/>
                <a:gd name="connsiteX9" fmla="*/ 3167171 w 3178793"/>
                <a:gd name="connsiteY9" fmla="*/ 320806 h 1586309"/>
                <a:gd name="connsiteX10" fmla="*/ 2246505 w 3178793"/>
                <a:gd name="connsiteY10" fmla="*/ 3164 h 158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8793" h="1586309">
                  <a:moveTo>
                    <a:pt x="2246505" y="3164"/>
                  </a:moveTo>
                  <a:cubicBezTo>
                    <a:pt x="2291670" y="43366"/>
                    <a:pt x="2333360" y="88034"/>
                    <a:pt x="2371080" y="136673"/>
                  </a:cubicBezTo>
                  <a:cubicBezTo>
                    <a:pt x="2565140" y="154044"/>
                    <a:pt x="2697160" y="212113"/>
                    <a:pt x="2725946" y="309391"/>
                  </a:cubicBezTo>
                  <a:cubicBezTo>
                    <a:pt x="2791460" y="528762"/>
                    <a:pt x="2317975" y="863775"/>
                    <a:pt x="1668794" y="1058331"/>
                  </a:cubicBezTo>
                  <a:cubicBezTo>
                    <a:pt x="1019117" y="1252887"/>
                    <a:pt x="439916" y="1232538"/>
                    <a:pt x="373906" y="1013663"/>
                  </a:cubicBezTo>
                  <a:cubicBezTo>
                    <a:pt x="341149" y="904970"/>
                    <a:pt x="441901" y="767490"/>
                    <a:pt x="630501" y="632989"/>
                  </a:cubicBezTo>
                  <a:cubicBezTo>
                    <a:pt x="636457" y="574423"/>
                    <a:pt x="647872" y="517347"/>
                    <a:pt x="664251" y="461263"/>
                  </a:cubicBezTo>
                  <a:cubicBezTo>
                    <a:pt x="208137" y="715377"/>
                    <a:pt x="-60370" y="1024582"/>
                    <a:pt x="11596" y="1265295"/>
                  </a:cubicBezTo>
                  <a:cubicBezTo>
                    <a:pt x="116815" y="1617183"/>
                    <a:pt x="908934" y="1691134"/>
                    <a:pt x="1779968" y="1430568"/>
                  </a:cubicBezTo>
                  <a:cubicBezTo>
                    <a:pt x="2651499" y="1170002"/>
                    <a:pt x="3272390" y="673190"/>
                    <a:pt x="3167171" y="320806"/>
                  </a:cubicBezTo>
                  <a:cubicBezTo>
                    <a:pt x="3098183" y="90516"/>
                    <a:pt x="2734383" y="-20659"/>
                    <a:pt x="2246505" y="3164"/>
                  </a:cubicBezTo>
                  <a:close/>
                </a:path>
              </a:pathLst>
            </a:custGeom>
            <a:solidFill>
              <a:srgbClr val="D75903"/>
            </a:solidFill>
            <a:ln w="49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</p:grpSp>
      <p:grpSp>
        <p:nvGrpSpPr>
          <p:cNvPr id="49" name="Graphic 44260">
            <a:extLst>
              <a:ext uri="{FF2B5EF4-FFF2-40B4-BE49-F238E27FC236}">
                <a16:creationId xmlns:a16="http://schemas.microsoft.com/office/drawing/2014/main" id="{167C7071-C253-4831-8CB3-DE05ABCEA483}"/>
              </a:ext>
            </a:extLst>
          </p:cNvPr>
          <p:cNvGrpSpPr/>
          <p:nvPr/>
        </p:nvGrpSpPr>
        <p:grpSpPr>
          <a:xfrm>
            <a:off x="502577" y="169636"/>
            <a:ext cx="1374335" cy="1473811"/>
            <a:chOff x="5972175" y="3276600"/>
            <a:chExt cx="245554" cy="304990"/>
          </a:xfrm>
        </p:grpSpPr>
        <p:sp>
          <p:nvSpPr>
            <p:cNvPr id="50" name="Freeform: Shape 44262">
              <a:extLst>
                <a:ext uri="{FF2B5EF4-FFF2-40B4-BE49-F238E27FC236}">
                  <a16:creationId xmlns:a16="http://schemas.microsoft.com/office/drawing/2014/main" id="{D08C462E-B014-4367-9B5B-A4F7DCF57EC4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" name="Freeform: Shape 44263">
              <a:extLst>
                <a:ext uri="{FF2B5EF4-FFF2-40B4-BE49-F238E27FC236}">
                  <a16:creationId xmlns:a16="http://schemas.microsoft.com/office/drawing/2014/main" id="{1332CFBB-6E87-4DA5-99FB-689D22CE481A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2" name="Graphic 44264">
            <a:extLst>
              <a:ext uri="{FF2B5EF4-FFF2-40B4-BE49-F238E27FC236}">
                <a16:creationId xmlns:a16="http://schemas.microsoft.com/office/drawing/2014/main" id="{AEE59570-7737-4648-A7D2-1F1DE39603AC}"/>
              </a:ext>
            </a:extLst>
          </p:cNvPr>
          <p:cNvGrpSpPr/>
          <p:nvPr/>
        </p:nvGrpSpPr>
        <p:grpSpPr>
          <a:xfrm rot="958954">
            <a:off x="5342128" y="1120029"/>
            <a:ext cx="1140595" cy="1210499"/>
            <a:chOff x="5948362" y="3286088"/>
            <a:chExt cx="293127" cy="288168"/>
          </a:xfrm>
        </p:grpSpPr>
        <p:sp>
          <p:nvSpPr>
            <p:cNvPr id="53" name="Freeform: Shape 44266">
              <a:extLst>
                <a:ext uri="{FF2B5EF4-FFF2-40B4-BE49-F238E27FC236}">
                  <a16:creationId xmlns:a16="http://schemas.microsoft.com/office/drawing/2014/main" id="{8B71EB0A-9935-4BE2-95CE-154602A53642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" name="Freeform: Shape 44267">
              <a:extLst>
                <a:ext uri="{FF2B5EF4-FFF2-40B4-BE49-F238E27FC236}">
                  <a16:creationId xmlns:a16="http://schemas.microsoft.com/office/drawing/2014/main" id="{30649339-8C8D-45CB-914E-666A96CBBBE0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5" name="Graphic 44268">
            <a:extLst>
              <a:ext uri="{FF2B5EF4-FFF2-40B4-BE49-F238E27FC236}">
                <a16:creationId xmlns:a16="http://schemas.microsoft.com/office/drawing/2014/main" id="{4854520F-F500-4C5A-8C55-5D9A94701324}"/>
              </a:ext>
            </a:extLst>
          </p:cNvPr>
          <p:cNvGrpSpPr/>
          <p:nvPr/>
        </p:nvGrpSpPr>
        <p:grpSpPr>
          <a:xfrm>
            <a:off x="6882901" y="5144404"/>
            <a:ext cx="1093185" cy="1323439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6" name="Freeform: Shape 44270">
              <a:extLst>
                <a:ext uri="{FF2B5EF4-FFF2-40B4-BE49-F238E27FC236}">
                  <a16:creationId xmlns:a16="http://schemas.microsoft.com/office/drawing/2014/main" id="{AAF709C3-C084-4203-B38C-738FA8CAAFA4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" name="Freeform: Shape 44271">
              <a:extLst>
                <a:ext uri="{FF2B5EF4-FFF2-40B4-BE49-F238E27FC236}">
                  <a16:creationId xmlns:a16="http://schemas.microsoft.com/office/drawing/2014/main" id="{E843BF79-B49F-4388-BAFE-3DC6CA5187C3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8" name="Graphic 45029">
            <a:extLst>
              <a:ext uri="{FF2B5EF4-FFF2-40B4-BE49-F238E27FC236}">
                <a16:creationId xmlns:a16="http://schemas.microsoft.com/office/drawing/2014/main" id="{2434D846-20F4-4E4B-8E32-D002B7E17F96}"/>
              </a:ext>
            </a:extLst>
          </p:cNvPr>
          <p:cNvGrpSpPr/>
          <p:nvPr/>
        </p:nvGrpSpPr>
        <p:grpSpPr>
          <a:xfrm>
            <a:off x="9261925" y="2096563"/>
            <a:ext cx="210401" cy="182708"/>
            <a:chOff x="9117820" y="2027686"/>
            <a:chExt cx="210401" cy="182708"/>
          </a:xfrm>
        </p:grpSpPr>
        <p:sp>
          <p:nvSpPr>
            <p:cNvPr id="59" name="Freeform: Shape 53">
              <a:extLst>
                <a:ext uri="{FF2B5EF4-FFF2-40B4-BE49-F238E27FC236}">
                  <a16:creationId xmlns:a16="http://schemas.microsoft.com/office/drawing/2014/main" id="{09A8D4B9-4BBA-43DC-BD27-6EEC13D9B885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" name="Freeform: Shape 54">
              <a:extLst>
                <a:ext uri="{FF2B5EF4-FFF2-40B4-BE49-F238E27FC236}">
                  <a16:creationId xmlns:a16="http://schemas.microsoft.com/office/drawing/2014/main" id="{BA07D175-3F00-46D7-9169-0C90365B2378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" name="Freeform: Shape 55">
              <a:extLst>
                <a:ext uri="{FF2B5EF4-FFF2-40B4-BE49-F238E27FC236}">
                  <a16:creationId xmlns:a16="http://schemas.microsoft.com/office/drawing/2014/main" id="{D06931DA-DFF9-49D0-B6B4-4E6078C2516D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2" name="Freeform: Shape 56">
              <a:extLst>
                <a:ext uri="{FF2B5EF4-FFF2-40B4-BE49-F238E27FC236}">
                  <a16:creationId xmlns:a16="http://schemas.microsoft.com/office/drawing/2014/main" id="{A0D22577-F00B-4A9B-BCF7-BC8490C551F8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3" name="Freeform: Shape 57">
              <a:extLst>
                <a:ext uri="{FF2B5EF4-FFF2-40B4-BE49-F238E27FC236}">
                  <a16:creationId xmlns:a16="http://schemas.microsoft.com/office/drawing/2014/main" id="{205361CC-13BB-49D3-95F9-6A6331078552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4" name="Freeform: Shape 58">
              <a:extLst>
                <a:ext uri="{FF2B5EF4-FFF2-40B4-BE49-F238E27FC236}">
                  <a16:creationId xmlns:a16="http://schemas.microsoft.com/office/drawing/2014/main" id="{3E5C061A-43DC-4773-B594-B66DDFD7804E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5" name="Freeform: Shape 59">
              <a:extLst>
                <a:ext uri="{FF2B5EF4-FFF2-40B4-BE49-F238E27FC236}">
                  <a16:creationId xmlns:a16="http://schemas.microsoft.com/office/drawing/2014/main" id="{E80968EF-C0E1-4B7E-A705-E664919346AA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6" name="Freeform: Shape 60">
              <a:extLst>
                <a:ext uri="{FF2B5EF4-FFF2-40B4-BE49-F238E27FC236}">
                  <a16:creationId xmlns:a16="http://schemas.microsoft.com/office/drawing/2014/main" id="{2F8AAF79-3A2C-46DD-A872-EAA7CFEA1654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7" name="Freeform: Shape 61">
              <a:extLst>
                <a:ext uri="{FF2B5EF4-FFF2-40B4-BE49-F238E27FC236}">
                  <a16:creationId xmlns:a16="http://schemas.microsoft.com/office/drawing/2014/main" id="{B4080F15-C710-4CFB-AA4F-906E038C82EB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4" name="Freeform: Shape 62">
              <a:extLst>
                <a:ext uri="{FF2B5EF4-FFF2-40B4-BE49-F238E27FC236}">
                  <a16:creationId xmlns:a16="http://schemas.microsoft.com/office/drawing/2014/main" id="{FE3C5528-7E55-4B1F-8C32-9213D7BDDF03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5" name="Freeform: Shape 63">
              <a:extLst>
                <a:ext uri="{FF2B5EF4-FFF2-40B4-BE49-F238E27FC236}">
                  <a16:creationId xmlns:a16="http://schemas.microsoft.com/office/drawing/2014/main" id="{994A0860-6663-4FF0-9EFE-C84FCBEF4A1D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6" name="Freeform: Shape 64">
              <a:extLst>
                <a:ext uri="{FF2B5EF4-FFF2-40B4-BE49-F238E27FC236}">
                  <a16:creationId xmlns:a16="http://schemas.microsoft.com/office/drawing/2014/main" id="{8CA7C7CC-F6C4-4A52-ACE7-C5B9602E4D6A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7" name="Freeform: Shape 65">
              <a:extLst>
                <a:ext uri="{FF2B5EF4-FFF2-40B4-BE49-F238E27FC236}">
                  <a16:creationId xmlns:a16="http://schemas.microsoft.com/office/drawing/2014/main" id="{44968AC5-2207-4CC6-8F21-62CB101300A9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8" name="Freeform: Shape 66">
              <a:extLst>
                <a:ext uri="{FF2B5EF4-FFF2-40B4-BE49-F238E27FC236}">
                  <a16:creationId xmlns:a16="http://schemas.microsoft.com/office/drawing/2014/main" id="{9696E345-F860-43D1-9D45-5E66F1E06535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9" name="Freeform: Shape 67">
              <a:extLst>
                <a:ext uri="{FF2B5EF4-FFF2-40B4-BE49-F238E27FC236}">
                  <a16:creationId xmlns:a16="http://schemas.microsoft.com/office/drawing/2014/main" id="{D8B17B95-FC4B-4BAC-8119-65C0D6AD0C10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0" name="Freeform: Shape 68">
              <a:extLst>
                <a:ext uri="{FF2B5EF4-FFF2-40B4-BE49-F238E27FC236}">
                  <a16:creationId xmlns:a16="http://schemas.microsoft.com/office/drawing/2014/main" id="{5ED4DBBF-EBE0-41A9-8286-7AA971DB9B09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1" name="Freeform: Shape 69">
              <a:extLst>
                <a:ext uri="{FF2B5EF4-FFF2-40B4-BE49-F238E27FC236}">
                  <a16:creationId xmlns:a16="http://schemas.microsoft.com/office/drawing/2014/main" id="{4FA9B45D-54D8-4B3C-BC84-AC72AB06C8DC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2" name="Freeform: Shape 70">
              <a:extLst>
                <a:ext uri="{FF2B5EF4-FFF2-40B4-BE49-F238E27FC236}">
                  <a16:creationId xmlns:a16="http://schemas.microsoft.com/office/drawing/2014/main" id="{B962ADBB-7D85-43EA-BB03-0CCF760B447D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3" name="Freeform: Shape 71">
              <a:extLst>
                <a:ext uri="{FF2B5EF4-FFF2-40B4-BE49-F238E27FC236}">
                  <a16:creationId xmlns:a16="http://schemas.microsoft.com/office/drawing/2014/main" id="{D5C50A84-AC4C-4415-9EA2-88371333D066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4" name="Freeform: Shape 72">
              <a:extLst>
                <a:ext uri="{FF2B5EF4-FFF2-40B4-BE49-F238E27FC236}">
                  <a16:creationId xmlns:a16="http://schemas.microsoft.com/office/drawing/2014/main" id="{5A4E4026-F787-4411-93DF-CDFF96F05053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5" name="Freeform: Shape 73">
              <a:extLst>
                <a:ext uri="{FF2B5EF4-FFF2-40B4-BE49-F238E27FC236}">
                  <a16:creationId xmlns:a16="http://schemas.microsoft.com/office/drawing/2014/main" id="{F16CB3B0-7977-4861-B097-9410456BAEC4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6" name="Freeform: Shape 74">
              <a:extLst>
                <a:ext uri="{FF2B5EF4-FFF2-40B4-BE49-F238E27FC236}">
                  <a16:creationId xmlns:a16="http://schemas.microsoft.com/office/drawing/2014/main" id="{A44F0C13-9DCB-4AEA-B8AA-5639B29B8D7C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7" name="Freeform: Shape 75">
              <a:extLst>
                <a:ext uri="{FF2B5EF4-FFF2-40B4-BE49-F238E27FC236}">
                  <a16:creationId xmlns:a16="http://schemas.microsoft.com/office/drawing/2014/main" id="{8AB70495-9339-4AF7-B640-19BE61B22A59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8" name="Freeform: Shape 76">
              <a:extLst>
                <a:ext uri="{FF2B5EF4-FFF2-40B4-BE49-F238E27FC236}">
                  <a16:creationId xmlns:a16="http://schemas.microsoft.com/office/drawing/2014/main" id="{5931BA3E-683C-4987-B270-960C99FFADCF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9" name="Freeform: Shape 77">
              <a:extLst>
                <a:ext uri="{FF2B5EF4-FFF2-40B4-BE49-F238E27FC236}">
                  <a16:creationId xmlns:a16="http://schemas.microsoft.com/office/drawing/2014/main" id="{42065C27-251A-4A55-90B1-36B6C2BA2B9B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0" name="Freeform: Shape 78">
              <a:extLst>
                <a:ext uri="{FF2B5EF4-FFF2-40B4-BE49-F238E27FC236}">
                  <a16:creationId xmlns:a16="http://schemas.microsoft.com/office/drawing/2014/main" id="{B53D5996-35AD-4D19-B5DC-0659C5442BB9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1" name="Freeform: Shape 79">
              <a:extLst>
                <a:ext uri="{FF2B5EF4-FFF2-40B4-BE49-F238E27FC236}">
                  <a16:creationId xmlns:a16="http://schemas.microsoft.com/office/drawing/2014/main" id="{1A8F94DF-8D01-4CF6-B1C9-67DAEA834296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2" name="Freeform: Shape 80">
              <a:extLst>
                <a:ext uri="{FF2B5EF4-FFF2-40B4-BE49-F238E27FC236}">
                  <a16:creationId xmlns:a16="http://schemas.microsoft.com/office/drawing/2014/main" id="{13738400-BD40-4A5B-81F6-BBE75571401D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3" name="Freeform: Shape 81">
              <a:extLst>
                <a:ext uri="{FF2B5EF4-FFF2-40B4-BE49-F238E27FC236}">
                  <a16:creationId xmlns:a16="http://schemas.microsoft.com/office/drawing/2014/main" id="{D630D031-65E9-4BD4-8FC2-19A211567F32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4" name="Freeform: Shape 82">
              <a:extLst>
                <a:ext uri="{FF2B5EF4-FFF2-40B4-BE49-F238E27FC236}">
                  <a16:creationId xmlns:a16="http://schemas.microsoft.com/office/drawing/2014/main" id="{3649F1A1-627B-4723-9D52-8FCE938C08EF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5" name="Freeform: Shape 83">
              <a:extLst>
                <a:ext uri="{FF2B5EF4-FFF2-40B4-BE49-F238E27FC236}">
                  <a16:creationId xmlns:a16="http://schemas.microsoft.com/office/drawing/2014/main" id="{214D4795-079A-48E4-87DC-72913B9CFCE6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6" name="Freeform: Shape 84">
              <a:extLst>
                <a:ext uri="{FF2B5EF4-FFF2-40B4-BE49-F238E27FC236}">
                  <a16:creationId xmlns:a16="http://schemas.microsoft.com/office/drawing/2014/main" id="{557AB41C-65DE-4C25-B63E-43430FEB9B45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7" name="Freeform: Shape 85">
              <a:extLst>
                <a:ext uri="{FF2B5EF4-FFF2-40B4-BE49-F238E27FC236}">
                  <a16:creationId xmlns:a16="http://schemas.microsoft.com/office/drawing/2014/main" id="{449AFE83-FF9B-4221-8767-310CD2ED6933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8" name="Freeform: Shape 86">
              <a:extLst>
                <a:ext uri="{FF2B5EF4-FFF2-40B4-BE49-F238E27FC236}">
                  <a16:creationId xmlns:a16="http://schemas.microsoft.com/office/drawing/2014/main" id="{EE9D7924-4DDB-4B3B-B6B8-1C1FB281F22C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9" name="Freeform: Shape 87">
              <a:extLst>
                <a:ext uri="{FF2B5EF4-FFF2-40B4-BE49-F238E27FC236}">
                  <a16:creationId xmlns:a16="http://schemas.microsoft.com/office/drawing/2014/main" id="{CF495DB9-ADFC-4F85-A97D-9CF48FF9FD77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0" name="Freeform: Shape 88">
              <a:extLst>
                <a:ext uri="{FF2B5EF4-FFF2-40B4-BE49-F238E27FC236}">
                  <a16:creationId xmlns:a16="http://schemas.microsoft.com/office/drawing/2014/main" id="{AA055083-23E4-4064-AB6C-1DA0E97DEF9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1" name="Freeform: Shape 89">
              <a:extLst>
                <a:ext uri="{FF2B5EF4-FFF2-40B4-BE49-F238E27FC236}">
                  <a16:creationId xmlns:a16="http://schemas.microsoft.com/office/drawing/2014/main" id="{C5D6879F-5F30-4B5E-B4EE-654C44FB87DF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2" name="Freeform: Shape 90">
              <a:extLst>
                <a:ext uri="{FF2B5EF4-FFF2-40B4-BE49-F238E27FC236}">
                  <a16:creationId xmlns:a16="http://schemas.microsoft.com/office/drawing/2014/main" id="{412B7BAF-6164-4960-9315-E5BF035CA344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3" name="Freeform: Shape 91">
              <a:extLst>
                <a:ext uri="{FF2B5EF4-FFF2-40B4-BE49-F238E27FC236}">
                  <a16:creationId xmlns:a16="http://schemas.microsoft.com/office/drawing/2014/main" id="{A4B13F2D-628B-4813-AB3C-5D45BD45AC24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4" name="Freeform: Shape 92">
              <a:extLst>
                <a:ext uri="{FF2B5EF4-FFF2-40B4-BE49-F238E27FC236}">
                  <a16:creationId xmlns:a16="http://schemas.microsoft.com/office/drawing/2014/main" id="{97464069-ADA7-42C2-81E5-C9A4D9EB4096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5" name="Freeform: Shape 93">
              <a:extLst>
                <a:ext uri="{FF2B5EF4-FFF2-40B4-BE49-F238E27FC236}">
                  <a16:creationId xmlns:a16="http://schemas.microsoft.com/office/drawing/2014/main" id="{693D3773-5B0E-41ED-BE32-39B25CCDA75E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6" name="Freeform: Shape 94">
              <a:extLst>
                <a:ext uri="{FF2B5EF4-FFF2-40B4-BE49-F238E27FC236}">
                  <a16:creationId xmlns:a16="http://schemas.microsoft.com/office/drawing/2014/main" id="{7FF18ACF-0188-4839-8564-4807AC255F48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7" name="Freeform: Shape 95">
              <a:extLst>
                <a:ext uri="{FF2B5EF4-FFF2-40B4-BE49-F238E27FC236}">
                  <a16:creationId xmlns:a16="http://schemas.microsoft.com/office/drawing/2014/main" id="{23685292-2F02-4E97-BF95-68A4D95D057A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8" name="Freeform: Shape 96">
              <a:extLst>
                <a:ext uri="{FF2B5EF4-FFF2-40B4-BE49-F238E27FC236}">
                  <a16:creationId xmlns:a16="http://schemas.microsoft.com/office/drawing/2014/main" id="{121EEAD7-6F53-40AF-8EA0-6324CEA6DB50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9" name="Freeform: Shape 97">
              <a:extLst>
                <a:ext uri="{FF2B5EF4-FFF2-40B4-BE49-F238E27FC236}">
                  <a16:creationId xmlns:a16="http://schemas.microsoft.com/office/drawing/2014/main" id="{A8ABBCE6-E764-4E13-B5AC-752CE2E5CC55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0" name="Freeform: Shape 98">
              <a:extLst>
                <a:ext uri="{FF2B5EF4-FFF2-40B4-BE49-F238E27FC236}">
                  <a16:creationId xmlns:a16="http://schemas.microsoft.com/office/drawing/2014/main" id="{CA2433CA-8432-4192-BB41-7941A28BC964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1" name="Freeform: Shape 99">
              <a:extLst>
                <a:ext uri="{FF2B5EF4-FFF2-40B4-BE49-F238E27FC236}">
                  <a16:creationId xmlns:a16="http://schemas.microsoft.com/office/drawing/2014/main" id="{DF56A92F-DF79-419A-9448-CF7CF614EF12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2" name="Freeform: Shape 100">
              <a:extLst>
                <a:ext uri="{FF2B5EF4-FFF2-40B4-BE49-F238E27FC236}">
                  <a16:creationId xmlns:a16="http://schemas.microsoft.com/office/drawing/2014/main" id="{D1AAB394-25EE-418D-AF4A-7BEF12F9B690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3" name="Freeform: Shape 101">
              <a:extLst>
                <a:ext uri="{FF2B5EF4-FFF2-40B4-BE49-F238E27FC236}">
                  <a16:creationId xmlns:a16="http://schemas.microsoft.com/office/drawing/2014/main" id="{36D90E77-A3D0-4D40-9548-E4DE5093776D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4" name="Freeform: Shape 102">
              <a:extLst>
                <a:ext uri="{FF2B5EF4-FFF2-40B4-BE49-F238E27FC236}">
                  <a16:creationId xmlns:a16="http://schemas.microsoft.com/office/drawing/2014/main" id="{8F7B5707-734C-4AED-A8EF-1FE07DAE5AE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5" name="Freeform: Shape 103">
              <a:extLst>
                <a:ext uri="{FF2B5EF4-FFF2-40B4-BE49-F238E27FC236}">
                  <a16:creationId xmlns:a16="http://schemas.microsoft.com/office/drawing/2014/main" id="{54DF1F3A-E109-42F5-A137-18C4BC6ADA3F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6" name="Freeform: Shape 104">
              <a:extLst>
                <a:ext uri="{FF2B5EF4-FFF2-40B4-BE49-F238E27FC236}">
                  <a16:creationId xmlns:a16="http://schemas.microsoft.com/office/drawing/2014/main" id="{A51B5E12-BA28-4426-AB44-D420E62F7A55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7" name="Freeform: Shape 105">
              <a:extLst>
                <a:ext uri="{FF2B5EF4-FFF2-40B4-BE49-F238E27FC236}">
                  <a16:creationId xmlns:a16="http://schemas.microsoft.com/office/drawing/2014/main" id="{C66553D0-43E7-41C9-9E54-CF56AE287B6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8" name="Freeform: Shape 106">
              <a:extLst>
                <a:ext uri="{FF2B5EF4-FFF2-40B4-BE49-F238E27FC236}">
                  <a16:creationId xmlns:a16="http://schemas.microsoft.com/office/drawing/2014/main" id="{55C855FC-0079-4701-80C0-0F20D68F1714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9" name="Freeform: Shape 107">
              <a:extLst>
                <a:ext uri="{FF2B5EF4-FFF2-40B4-BE49-F238E27FC236}">
                  <a16:creationId xmlns:a16="http://schemas.microsoft.com/office/drawing/2014/main" id="{4D4C6DE6-8AFB-4057-A2AC-B3F8AE067EA6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0" name="Freeform: Shape 108">
              <a:extLst>
                <a:ext uri="{FF2B5EF4-FFF2-40B4-BE49-F238E27FC236}">
                  <a16:creationId xmlns:a16="http://schemas.microsoft.com/office/drawing/2014/main" id="{0F6214FA-20C9-4379-ABC6-D5A9659A710E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1" name="Freeform: Shape 109">
              <a:extLst>
                <a:ext uri="{FF2B5EF4-FFF2-40B4-BE49-F238E27FC236}">
                  <a16:creationId xmlns:a16="http://schemas.microsoft.com/office/drawing/2014/main" id="{C15DAE8F-DA3A-44CC-A806-6B410E56D4DF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2" name="Freeform: Shape 110">
              <a:extLst>
                <a:ext uri="{FF2B5EF4-FFF2-40B4-BE49-F238E27FC236}">
                  <a16:creationId xmlns:a16="http://schemas.microsoft.com/office/drawing/2014/main" id="{9D08F5AC-2EDF-4A97-8CB9-425417437227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3" name="Freeform: Shape 111">
              <a:extLst>
                <a:ext uri="{FF2B5EF4-FFF2-40B4-BE49-F238E27FC236}">
                  <a16:creationId xmlns:a16="http://schemas.microsoft.com/office/drawing/2014/main" id="{B275D5A0-69B4-4D2F-AA24-2CDA3F8A9E01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4" name="Freeform: Shape 112">
              <a:extLst>
                <a:ext uri="{FF2B5EF4-FFF2-40B4-BE49-F238E27FC236}">
                  <a16:creationId xmlns:a16="http://schemas.microsoft.com/office/drawing/2014/main" id="{A783917F-2425-4F0A-83A6-690700EF33FA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5" name="Freeform: Shape 113">
              <a:extLst>
                <a:ext uri="{FF2B5EF4-FFF2-40B4-BE49-F238E27FC236}">
                  <a16:creationId xmlns:a16="http://schemas.microsoft.com/office/drawing/2014/main" id="{7EAF4736-EDC8-4665-A9F9-82B90A7A5F95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6" name="Freeform: Shape 114">
              <a:extLst>
                <a:ext uri="{FF2B5EF4-FFF2-40B4-BE49-F238E27FC236}">
                  <a16:creationId xmlns:a16="http://schemas.microsoft.com/office/drawing/2014/main" id="{7F317E97-C522-4275-B38D-9C3FB689C766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7" name="Freeform: Shape 115">
              <a:extLst>
                <a:ext uri="{FF2B5EF4-FFF2-40B4-BE49-F238E27FC236}">
                  <a16:creationId xmlns:a16="http://schemas.microsoft.com/office/drawing/2014/main" id="{043BFBAB-3435-477C-9210-F2B038330232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8" name="Freeform: Shape 116">
              <a:extLst>
                <a:ext uri="{FF2B5EF4-FFF2-40B4-BE49-F238E27FC236}">
                  <a16:creationId xmlns:a16="http://schemas.microsoft.com/office/drawing/2014/main" id="{84415468-6D73-45AD-96E7-B6A448041DF7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9" name="Freeform: Shape 117">
              <a:extLst>
                <a:ext uri="{FF2B5EF4-FFF2-40B4-BE49-F238E27FC236}">
                  <a16:creationId xmlns:a16="http://schemas.microsoft.com/office/drawing/2014/main" id="{8A04D88B-1552-473E-BCCB-0B26845A1D86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0" name="Freeform: Shape 118">
              <a:extLst>
                <a:ext uri="{FF2B5EF4-FFF2-40B4-BE49-F238E27FC236}">
                  <a16:creationId xmlns:a16="http://schemas.microsoft.com/office/drawing/2014/main" id="{3113011B-4386-470C-9139-CE36D96C543A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1" name="Freeform: Shape 119">
              <a:extLst>
                <a:ext uri="{FF2B5EF4-FFF2-40B4-BE49-F238E27FC236}">
                  <a16:creationId xmlns:a16="http://schemas.microsoft.com/office/drawing/2014/main" id="{AE8A6372-5FBF-4C48-9CD2-74CAA06051D4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2" name="Freeform: Shape 120">
              <a:extLst>
                <a:ext uri="{FF2B5EF4-FFF2-40B4-BE49-F238E27FC236}">
                  <a16:creationId xmlns:a16="http://schemas.microsoft.com/office/drawing/2014/main" id="{A5BE20E0-8F89-49C9-8D65-A5E42B924871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3" name="Freeform: Shape 121">
              <a:extLst>
                <a:ext uri="{FF2B5EF4-FFF2-40B4-BE49-F238E27FC236}">
                  <a16:creationId xmlns:a16="http://schemas.microsoft.com/office/drawing/2014/main" id="{6B15CAFA-2D7A-43C1-B819-B64B5CCFB1C0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4" name="Freeform: Shape 122">
              <a:extLst>
                <a:ext uri="{FF2B5EF4-FFF2-40B4-BE49-F238E27FC236}">
                  <a16:creationId xmlns:a16="http://schemas.microsoft.com/office/drawing/2014/main" id="{48079AE7-EDA1-425F-B527-45ABE28E5088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5" name="Freeform: Shape 123">
              <a:extLst>
                <a:ext uri="{FF2B5EF4-FFF2-40B4-BE49-F238E27FC236}">
                  <a16:creationId xmlns:a16="http://schemas.microsoft.com/office/drawing/2014/main" id="{7F9E54E9-2A99-46A3-B66F-17D42A78EB77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6" name="Freeform: Shape 124">
              <a:extLst>
                <a:ext uri="{FF2B5EF4-FFF2-40B4-BE49-F238E27FC236}">
                  <a16:creationId xmlns:a16="http://schemas.microsoft.com/office/drawing/2014/main" id="{1A850DD1-CD00-44DF-99E6-510A1DE8A9D0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7" name="Freeform: Shape 125">
              <a:extLst>
                <a:ext uri="{FF2B5EF4-FFF2-40B4-BE49-F238E27FC236}">
                  <a16:creationId xmlns:a16="http://schemas.microsoft.com/office/drawing/2014/main" id="{9AB8FA56-133E-43C3-A8D9-74352A94486F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8" name="Freeform: Shape 126">
              <a:extLst>
                <a:ext uri="{FF2B5EF4-FFF2-40B4-BE49-F238E27FC236}">
                  <a16:creationId xmlns:a16="http://schemas.microsoft.com/office/drawing/2014/main" id="{A9CF78E0-1CD7-4FA5-89A6-61428FBFE401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9" name="Freeform: Shape 127">
              <a:extLst>
                <a:ext uri="{FF2B5EF4-FFF2-40B4-BE49-F238E27FC236}">
                  <a16:creationId xmlns:a16="http://schemas.microsoft.com/office/drawing/2014/main" id="{9A200307-4A89-4967-8F3F-DB521C794F34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0" name="Freeform: Shape 128">
              <a:extLst>
                <a:ext uri="{FF2B5EF4-FFF2-40B4-BE49-F238E27FC236}">
                  <a16:creationId xmlns:a16="http://schemas.microsoft.com/office/drawing/2014/main" id="{4911A15B-46A7-4115-83F9-FE05CE88EC23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1" name="Freeform: Shape 129">
              <a:extLst>
                <a:ext uri="{FF2B5EF4-FFF2-40B4-BE49-F238E27FC236}">
                  <a16:creationId xmlns:a16="http://schemas.microsoft.com/office/drawing/2014/main" id="{62F47424-B468-4485-87C5-B5755C4BBCE1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2" name="Freeform: Shape 130">
              <a:extLst>
                <a:ext uri="{FF2B5EF4-FFF2-40B4-BE49-F238E27FC236}">
                  <a16:creationId xmlns:a16="http://schemas.microsoft.com/office/drawing/2014/main" id="{6499B650-A22D-4762-BE30-A1EF7CED37FA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3" name="Freeform: Shape 131">
              <a:extLst>
                <a:ext uri="{FF2B5EF4-FFF2-40B4-BE49-F238E27FC236}">
                  <a16:creationId xmlns:a16="http://schemas.microsoft.com/office/drawing/2014/main" id="{B0EE9A2F-27BA-4662-BAC7-5B514FA6E45A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4" name="Freeform: Shape 132">
              <a:extLst>
                <a:ext uri="{FF2B5EF4-FFF2-40B4-BE49-F238E27FC236}">
                  <a16:creationId xmlns:a16="http://schemas.microsoft.com/office/drawing/2014/main" id="{2A90AF5B-057E-46AC-96B4-A681F367F6C6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5" name="Freeform: Shape 133">
              <a:extLst>
                <a:ext uri="{FF2B5EF4-FFF2-40B4-BE49-F238E27FC236}">
                  <a16:creationId xmlns:a16="http://schemas.microsoft.com/office/drawing/2014/main" id="{873E1E45-15A6-4F5F-9D43-B4E529D9AC5A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6" name="Freeform: Shape 134">
              <a:extLst>
                <a:ext uri="{FF2B5EF4-FFF2-40B4-BE49-F238E27FC236}">
                  <a16:creationId xmlns:a16="http://schemas.microsoft.com/office/drawing/2014/main" id="{EA01597E-D042-47DB-BF2A-E13C39D4A9CD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7" name="Freeform: Shape 135">
              <a:extLst>
                <a:ext uri="{FF2B5EF4-FFF2-40B4-BE49-F238E27FC236}">
                  <a16:creationId xmlns:a16="http://schemas.microsoft.com/office/drawing/2014/main" id="{B0D5EB71-59FE-4018-822E-820CA5E8B81A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8" name="Freeform: Shape 136">
              <a:extLst>
                <a:ext uri="{FF2B5EF4-FFF2-40B4-BE49-F238E27FC236}">
                  <a16:creationId xmlns:a16="http://schemas.microsoft.com/office/drawing/2014/main" id="{770CB45E-8212-48D5-ABD0-64A6E1000E9D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9" name="Freeform: Shape 137">
              <a:extLst>
                <a:ext uri="{FF2B5EF4-FFF2-40B4-BE49-F238E27FC236}">
                  <a16:creationId xmlns:a16="http://schemas.microsoft.com/office/drawing/2014/main" id="{774F1BBF-ADEC-4B47-BC01-C670BF7577A3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0" name="Freeform: Shape 138">
              <a:extLst>
                <a:ext uri="{FF2B5EF4-FFF2-40B4-BE49-F238E27FC236}">
                  <a16:creationId xmlns:a16="http://schemas.microsoft.com/office/drawing/2014/main" id="{0D6F8E89-5166-4A8B-8E23-2ABC649458D8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1" name="Freeform: Shape 139">
              <a:extLst>
                <a:ext uri="{FF2B5EF4-FFF2-40B4-BE49-F238E27FC236}">
                  <a16:creationId xmlns:a16="http://schemas.microsoft.com/office/drawing/2014/main" id="{5975823C-49C4-4495-BBAF-AA394AFEEA47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2" name="Freeform: Shape 140">
              <a:extLst>
                <a:ext uri="{FF2B5EF4-FFF2-40B4-BE49-F238E27FC236}">
                  <a16:creationId xmlns:a16="http://schemas.microsoft.com/office/drawing/2014/main" id="{BA1BB6AD-CDAC-469E-A0C8-DFBB6087FF7A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3" name="Freeform: Shape 141">
              <a:extLst>
                <a:ext uri="{FF2B5EF4-FFF2-40B4-BE49-F238E27FC236}">
                  <a16:creationId xmlns:a16="http://schemas.microsoft.com/office/drawing/2014/main" id="{5293B505-13FA-4E56-BD54-89CEC31B7D0F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4" name="Freeform: Shape 142">
              <a:extLst>
                <a:ext uri="{FF2B5EF4-FFF2-40B4-BE49-F238E27FC236}">
                  <a16:creationId xmlns:a16="http://schemas.microsoft.com/office/drawing/2014/main" id="{7DC72455-A3BA-45E3-A939-F5CD9449556B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5" name="Freeform: Shape 143">
              <a:extLst>
                <a:ext uri="{FF2B5EF4-FFF2-40B4-BE49-F238E27FC236}">
                  <a16:creationId xmlns:a16="http://schemas.microsoft.com/office/drawing/2014/main" id="{9E4D817A-5A0E-4FFA-B617-73E9A628230A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6" name="Freeform: Shape 144">
              <a:extLst>
                <a:ext uri="{FF2B5EF4-FFF2-40B4-BE49-F238E27FC236}">
                  <a16:creationId xmlns:a16="http://schemas.microsoft.com/office/drawing/2014/main" id="{815D9414-AB84-4213-95F9-DEF5193D3E62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7" name="Freeform: Shape 145">
              <a:extLst>
                <a:ext uri="{FF2B5EF4-FFF2-40B4-BE49-F238E27FC236}">
                  <a16:creationId xmlns:a16="http://schemas.microsoft.com/office/drawing/2014/main" id="{0F181030-BD51-4561-8DC8-B76483A08677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8" name="Freeform: Shape 146">
              <a:extLst>
                <a:ext uri="{FF2B5EF4-FFF2-40B4-BE49-F238E27FC236}">
                  <a16:creationId xmlns:a16="http://schemas.microsoft.com/office/drawing/2014/main" id="{38DB9987-8028-4030-9787-A28F2667153D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9" name="Freeform: Shape 147">
              <a:extLst>
                <a:ext uri="{FF2B5EF4-FFF2-40B4-BE49-F238E27FC236}">
                  <a16:creationId xmlns:a16="http://schemas.microsoft.com/office/drawing/2014/main" id="{7B76A181-C821-43C3-AAC1-A1D3A533C6E5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0" name="Freeform: Shape 148">
              <a:extLst>
                <a:ext uri="{FF2B5EF4-FFF2-40B4-BE49-F238E27FC236}">
                  <a16:creationId xmlns:a16="http://schemas.microsoft.com/office/drawing/2014/main" id="{7185B668-FE20-4D03-BB59-8D4FB19C14E9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1" name="Freeform: Shape 149">
              <a:extLst>
                <a:ext uri="{FF2B5EF4-FFF2-40B4-BE49-F238E27FC236}">
                  <a16:creationId xmlns:a16="http://schemas.microsoft.com/office/drawing/2014/main" id="{12E6E6D9-E465-4EB9-99FA-001721ED67C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2" name="Freeform: Shape 150">
              <a:extLst>
                <a:ext uri="{FF2B5EF4-FFF2-40B4-BE49-F238E27FC236}">
                  <a16:creationId xmlns:a16="http://schemas.microsoft.com/office/drawing/2014/main" id="{A55B4EC8-64F7-480E-86B5-DDA6492C3B82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3" name="Freeform: Shape 151">
              <a:extLst>
                <a:ext uri="{FF2B5EF4-FFF2-40B4-BE49-F238E27FC236}">
                  <a16:creationId xmlns:a16="http://schemas.microsoft.com/office/drawing/2014/main" id="{D66FB573-3C10-47C7-A20C-80303CE97CF7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4" name="Freeform: Shape 152">
              <a:extLst>
                <a:ext uri="{FF2B5EF4-FFF2-40B4-BE49-F238E27FC236}">
                  <a16:creationId xmlns:a16="http://schemas.microsoft.com/office/drawing/2014/main" id="{0EC1CFAB-2CBE-439E-90E8-14E6BDF93F77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5" name="Freeform: Shape 153">
              <a:extLst>
                <a:ext uri="{FF2B5EF4-FFF2-40B4-BE49-F238E27FC236}">
                  <a16:creationId xmlns:a16="http://schemas.microsoft.com/office/drawing/2014/main" id="{70F9DA4B-4247-441A-80E7-5E1AFD76F3D5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6" name="Freeform: Shape 154">
              <a:extLst>
                <a:ext uri="{FF2B5EF4-FFF2-40B4-BE49-F238E27FC236}">
                  <a16:creationId xmlns:a16="http://schemas.microsoft.com/office/drawing/2014/main" id="{283BCFA2-C01C-41B2-BBE7-686A62A9A44C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7" name="Freeform: Shape 155">
              <a:extLst>
                <a:ext uri="{FF2B5EF4-FFF2-40B4-BE49-F238E27FC236}">
                  <a16:creationId xmlns:a16="http://schemas.microsoft.com/office/drawing/2014/main" id="{47ACBA49-2577-4C2B-ADAB-4DB8532D79E1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98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7412116" y="70581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99" name="Graphic 19325">
            <a:extLst>
              <a:ext uri="{FF2B5EF4-FFF2-40B4-BE49-F238E27FC236}">
                <a16:creationId xmlns:a16="http://schemas.microsoft.com/office/drawing/2014/main" id="{3F8B1ABC-326F-4BF6-A016-A5E0149DD6C5}"/>
              </a:ext>
            </a:extLst>
          </p:cNvPr>
          <p:cNvSpPr/>
          <p:nvPr/>
        </p:nvSpPr>
        <p:spPr>
          <a:xfrm>
            <a:off x="6171747" y="4674043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00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10983608" y="5288151"/>
            <a:ext cx="426511" cy="38042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01" name="Graphic 15">
            <a:extLst>
              <a:ext uri="{FF2B5EF4-FFF2-40B4-BE49-F238E27FC236}">
                <a16:creationId xmlns:a16="http://schemas.microsoft.com/office/drawing/2014/main" id="{CB3E4E61-DED0-4D5D-A42B-CC9D75FEDFA3}"/>
              </a:ext>
            </a:extLst>
          </p:cNvPr>
          <p:cNvGrpSpPr/>
          <p:nvPr/>
        </p:nvGrpSpPr>
        <p:grpSpPr>
          <a:xfrm rot="20537283">
            <a:off x="9366086" y="783479"/>
            <a:ext cx="1380786" cy="1184465"/>
            <a:chOff x="8203691" y="2074073"/>
            <a:chExt cx="976788" cy="876866"/>
          </a:xfrm>
        </p:grpSpPr>
        <p:sp>
          <p:nvSpPr>
            <p:cNvPr id="202" name="Freeform: Shape 1194">
              <a:extLst>
                <a:ext uri="{FF2B5EF4-FFF2-40B4-BE49-F238E27FC236}">
                  <a16:creationId xmlns:a16="http://schemas.microsoft.com/office/drawing/2014/main" id="{B41F345E-DCE2-4808-A033-9851B7294046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3" name="Freeform: Shape 1195">
              <a:extLst>
                <a:ext uri="{FF2B5EF4-FFF2-40B4-BE49-F238E27FC236}">
                  <a16:creationId xmlns:a16="http://schemas.microsoft.com/office/drawing/2014/main" id="{38AB8928-1A47-4993-94FF-E7D21729AD3E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4" name="Freeform: Shape 1196">
              <a:extLst>
                <a:ext uri="{FF2B5EF4-FFF2-40B4-BE49-F238E27FC236}">
                  <a16:creationId xmlns:a16="http://schemas.microsoft.com/office/drawing/2014/main" id="{5D0F5645-9A82-4500-8B4E-5B74886781EA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5" name="Freeform: Shape 1197">
              <a:extLst>
                <a:ext uri="{FF2B5EF4-FFF2-40B4-BE49-F238E27FC236}">
                  <a16:creationId xmlns:a16="http://schemas.microsoft.com/office/drawing/2014/main" id="{C1DBB0C4-1A59-43A5-9274-74073AA7EFFA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6" name="Freeform: Shape 1198">
              <a:extLst>
                <a:ext uri="{FF2B5EF4-FFF2-40B4-BE49-F238E27FC236}">
                  <a16:creationId xmlns:a16="http://schemas.microsoft.com/office/drawing/2014/main" id="{7392A522-86D4-47A9-96A3-9DD2AFF88993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7" name="Freeform: Shape 1199">
              <a:extLst>
                <a:ext uri="{FF2B5EF4-FFF2-40B4-BE49-F238E27FC236}">
                  <a16:creationId xmlns:a16="http://schemas.microsoft.com/office/drawing/2014/main" id="{18DB7B23-AE07-4D6E-8E83-9736CB780940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8" name="Freeform: Shape 1200">
              <a:extLst>
                <a:ext uri="{FF2B5EF4-FFF2-40B4-BE49-F238E27FC236}">
                  <a16:creationId xmlns:a16="http://schemas.microsoft.com/office/drawing/2014/main" id="{D8EAC51B-46AC-4D64-A17D-B830D045CA75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9" name="Freeform: Shape 1201">
              <a:extLst>
                <a:ext uri="{FF2B5EF4-FFF2-40B4-BE49-F238E27FC236}">
                  <a16:creationId xmlns:a16="http://schemas.microsoft.com/office/drawing/2014/main" id="{1CCF1D78-FCF7-443A-9329-315A061000BB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0" name="Freeform: Shape 1202">
              <a:extLst>
                <a:ext uri="{FF2B5EF4-FFF2-40B4-BE49-F238E27FC236}">
                  <a16:creationId xmlns:a16="http://schemas.microsoft.com/office/drawing/2014/main" id="{67DF67E7-2F9D-49BB-A09E-EA973F93EE64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1" name="Freeform: Shape 1203">
              <a:extLst>
                <a:ext uri="{FF2B5EF4-FFF2-40B4-BE49-F238E27FC236}">
                  <a16:creationId xmlns:a16="http://schemas.microsoft.com/office/drawing/2014/main" id="{29ACF767-6DF9-4D1E-8532-AD3D0E143074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2" name="Freeform: Shape 1204">
              <a:extLst>
                <a:ext uri="{FF2B5EF4-FFF2-40B4-BE49-F238E27FC236}">
                  <a16:creationId xmlns:a16="http://schemas.microsoft.com/office/drawing/2014/main" id="{A566BF91-3A65-4535-BCE1-24BBE8D10078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3" name="Freeform: Shape 1205">
              <a:extLst>
                <a:ext uri="{FF2B5EF4-FFF2-40B4-BE49-F238E27FC236}">
                  <a16:creationId xmlns:a16="http://schemas.microsoft.com/office/drawing/2014/main" id="{896A063E-6B47-4B17-A8A2-CCE7DFD377AC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14" name="Graphic 44232">
            <a:extLst>
              <a:ext uri="{FF2B5EF4-FFF2-40B4-BE49-F238E27FC236}">
                <a16:creationId xmlns:a16="http://schemas.microsoft.com/office/drawing/2014/main" id="{89820610-7C7D-4C10-BEC0-0D1E5F3BB7FF}"/>
              </a:ext>
            </a:extLst>
          </p:cNvPr>
          <p:cNvGrpSpPr/>
          <p:nvPr/>
        </p:nvGrpSpPr>
        <p:grpSpPr>
          <a:xfrm rot="19614096">
            <a:off x="635449" y="4733793"/>
            <a:ext cx="4371576" cy="4029303"/>
            <a:chOff x="696549" y="4578468"/>
            <a:chExt cx="854163" cy="810703"/>
          </a:xfrm>
        </p:grpSpPr>
        <p:grpSp>
          <p:nvGrpSpPr>
            <p:cNvPr id="215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229" name="Freeform: Shape 44235">
                <a:extLst>
                  <a:ext uri="{FF2B5EF4-FFF2-40B4-BE49-F238E27FC236}">
                    <a16:creationId xmlns:a16="http://schemas.microsoft.com/office/drawing/2014/main" id="{75AA11F5-A09D-4396-AF1E-1EF79E99573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230" name="Freeform: Shape 44236">
                <a:extLst>
                  <a:ext uri="{FF2B5EF4-FFF2-40B4-BE49-F238E27FC236}">
                    <a16:creationId xmlns:a16="http://schemas.microsoft.com/office/drawing/2014/main" id="{0C6E3D8F-EE85-4FA1-93F3-F3CE86F38328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1" name="Freeform: Shape 44237">
                <a:extLst>
                  <a:ext uri="{FF2B5EF4-FFF2-40B4-BE49-F238E27FC236}">
                    <a16:creationId xmlns:a16="http://schemas.microsoft.com/office/drawing/2014/main" id="{87F45737-688F-47B2-B1C8-5DD9B8F87423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2" name="Freeform: Shape 44238">
                <a:extLst>
                  <a:ext uri="{FF2B5EF4-FFF2-40B4-BE49-F238E27FC236}">
                    <a16:creationId xmlns:a16="http://schemas.microsoft.com/office/drawing/2014/main" id="{2DB47529-7846-40E6-B9EC-38B3641453A1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3" name="Freeform: Shape 44239">
                <a:extLst>
                  <a:ext uri="{FF2B5EF4-FFF2-40B4-BE49-F238E27FC236}">
                    <a16:creationId xmlns:a16="http://schemas.microsoft.com/office/drawing/2014/main" id="{DA18B2EF-2102-4960-9807-D761F478AFA9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4" name="Freeform: Shape 44240">
                <a:extLst>
                  <a:ext uri="{FF2B5EF4-FFF2-40B4-BE49-F238E27FC236}">
                    <a16:creationId xmlns:a16="http://schemas.microsoft.com/office/drawing/2014/main" id="{09676CEC-E4C1-463C-8D77-C4DC6EAD7667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5" name="Freeform: Shape 44241">
                <a:extLst>
                  <a:ext uri="{FF2B5EF4-FFF2-40B4-BE49-F238E27FC236}">
                    <a16:creationId xmlns:a16="http://schemas.microsoft.com/office/drawing/2014/main" id="{A1F9FB1C-B363-42A4-BD2F-3B484E6FF724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6" name="Freeform: Shape 44242">
                <a:extLst>
                  <a:ext uri="{FF2B5EF4-FFF2-40B4-BE49-F238E27FC236}">
                    <a16:creationId xmlns:a16="http://schemas.microsoft.com/office/drawing/2014/main" id="{ADB95B0D-E256-440D-9542-F2B9FC797C0A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7" name="Freeform: Shape 44243">
                <a:extLst>
                  <a:ext uri="{FF2B5EF4-FFF2-40B4-BE49-F238E27FC236}">
                    <a16:creationId xmlns:a16="http://schemas.microsoft.com/office/drawing/2014/main" id="{CA04DC81-1371-4E2C-A224-DF4442CBFDC7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8" name="Freeform: Shape 44244">
                <a:extLst>
                  <a:ext uri="{FF2B5EF4-FFF2-40B4-BE49-F238E27FC236}">
                    <a16:creationId xmlns:a16="http://schemas.microsoft.com/office/drawing/2014/main" id="{5E14B4BE-330A-4068-B090-CA713CDB9BEF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9" name="Freeform: Shape 44245">
                <a:extLst>
                  <a:ext uri="{FF2B5EF4-FFF2-40B4-BE49-F238E27FC236}">
                    <a16:creationId xmlns:a16="http://schemas.microsoft.com/office/drawing/2014/main" id="{9686E684-E953-4E32-9625-0667ABB07FC5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0" name="Freeform: Shape 44246">
                <a:extLst>
                  <a:ext uri="{FF2B5EF4-FFF2-40B4-BE49-F238E27FC236}">
                    <a16:creationId xmlns:a16="http://schemas.microsoft.com/office/drawing/2014/main" id="{CE01297F-7BBE-4BF4-BF92-D179F273574E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16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217" name="Freeform: Shape 44248">
                <a:extLst>
                  <a:ext uri="{FF2B5EF4-FFF2-40B4-BE49-F238E27FC236}">
                    <a16:creationId xmlns:a16="http://schemas.microsoft.com/office/drawing/2014/main" id="{F7C6F630-D4A5-47AD-99E0-CFEEA5D82608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8" name="Freeform: Shape 44249">
                <a:extLst>
                  <a:ext uri="{FF2B5EF4-FFF2-40B4-BE49-F238E27FC236}">
                    <a16:creationId xmlns:a16="http://schemas.microsoft.com/office/drawing/2014/main" id="{904BC6C0-F48D-4974-8A22-D209F5B56F71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9" name="Freeform: Shape 44250">
                <a:extLst>
                  <a:ext uri="{FF2B5EF4-FFF2-40B4-BE49-F238E27FC236}">
                    <a16:creationId xmlns:a16="http://schemas.microsoft.com/office/drawing/2014/main" id="{1D7A2249-6D01-4544-A767-FD559AAFCCD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0" name="Freeform: Shape 44251">
                <a:extLst>
                  <a:ext uri="{FF2B5EF4-FFF2-40B4-BE49-F238E27FC236}">
                    <a16:creationId xmlns:a16="http://schemas.microsoft.com/office/drawing/2014/main" id="{56F74A90-102E-49E3-831F-F8C728539E4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1" name="Freeform: Shape 44252">
                <a:extLst>
                  <a:ext uri="{FF2B5EF4-FFF2-40B4-BE49-F238E27FC236}">
                    <a16:creationId xmlns:a16="http://schemas.microsoft.com/office/drawing/2014/main" id="{C3F89E8F-021D-44FF-A836-73745D6E59B8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2" name="Freeform: Shape 44253">
                <a:extLst>
                  <a:ext uri="{FF2B5EF4-FFF2-40B4-BE49-F238E27FC236}">
                    <a16:creationId xmlns:a16="http://schemas.microsoft.com/office/drawing/2014/main" id="{D90157E0-D91C-4C80-B4C6-AB10DD7C00FD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3" name="Freeform: Shape 44254">
                <a:extLst>
                  <a:ext uri="{FF2B5EF4-FFF2-40B4-BE49-F238E27FC236}">
                    <a16:creationId xmlns:a16="http://schemas.microsoft.com/office/drawing/2014/main" id="{7A3F576D-25AF-4D6B-A535-7698380A3C9F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4" name="Freeform: Shape 44255">
                <a:extLst>
                  <a:ext uri="{FF2B5EF4-FFF2-40B4-BE49-F238E27FC236}">
                    <a16:creationId xmlns:a16="http://schemas.microsoft.com/office/drawing/2014/main" id="{72288B86-02C5-4C0C-82CD-3F306779A637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5" name="Freeform: Shape 44256">
                <a:extLst>
                  <a:ext uri="{FF2B5EF4-FFF2-40B4-BE49-F238E27FC236}">
                    <a16:creationId xmlns:a16="http://schemas.microsoft.com/office/drawing/2014/main" id="{A042BB47-4967-4329-8EDB-E455D9AD71E0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6" name="Freeform: Shape 44257">
                <a:extLst>
                  <a:ext uri="{FF2B5EF4-FFF2-40B4-BE49-F238E27FC236}">
                    <a16:creationId xmlns:a16="http://schemas.microsoft.com/office/drawing/2014/main" id="{5232C596-AF19-42A0-A6B8-ABBE3542D50A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227" name="Freeform: Shape 44258">
                <a:extLst>
                  <a:ext uri="{FF2B5EF4-FFF2-40B4-BE49-F238E27FC236}">
                    <a16:creationId xmlns:a16="http://schemas.microsoft.com/office/drawing/2014/main" id="{698C08C5-BCAA-478B-96AE-AA7466B7F306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8" name="Freeform: Shape 44259">
                <a:extLst>
                  <a:ext uri="{FF2B5EF4-FFF2-40B4-BE49-F238E27FC236}">
                    <a16:creationId xmlns:a16="http://schemas.microsoft.com/office/drawing/2014/main" id="{BBA89749-C742-4FAF-BE77-A1F59768B5EF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241" name="Graphic 19322">
            <a:extLst>
              <a:ext uri="{FF2B5EF4-FFF2-40B4-BE49-F238E27FC236}">
                <a16:creationId xmlns:a16="http://schemas.microsoft.com/office/drawing/2014/main" id="{75DD5234-0253-49F2-99D0-139B1B1EC09E}"/>
              </a:ext>
            </a:extLst>
          </p:cNvPr>
          <p:cNvSpPr/>
          <p:nvPr/>
        </p:nvSpPr>
        <p:spPr>
          <a:xfrm rot="7923693">
            <a:off x="8335834" y="4170573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2" name="TextBox 2630">
            <a:extLst>
              <a:ext uri="{FF2B5EF4-FFF2-40B4-BE49-F238E27FC236}">
                <a16:creationId xmlns:a16="http://schemas.microsoft.com/office/drawing/2014/main" id="{3464DD47-CEC5-4793-AAA8-82A97745B4B6}"/>
              </a:ext>
            </a:extLst>
          </p:cNvPr>
          <p:cNvSpPr txBox="1"/>
          <p:nvPr/>
        </p:nvSpPr>
        <p:spPr>
          <a:xfrm>
            <a:off x="-2414398" y="1275616"/>
            <a:ext cx="106162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 w="3810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N Tomyam" pitchFamily="2" charset="0"/>
                <a:cs typeface="MN Tomyam" pitchFamily="2" charset="0"/>
              </a:rPr>
              <a:t>Present Simple </a:t>
            </a:r>
            <a:endParaRPr lang="th-TH" sz="7200" b="1" dirty="0">
              <a:ln w="38100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MN Tomyam" pitchFamily="2" charset="0"/>
              <a:cs typeface="MN Tomyam" pitchFamily="2" charset="0"/>
            </a:endParaRPr>
          </a:p>
          <a:p>
            <a:pPr algn="ctr"/>
            <a:r>
              <a:rPr lang="en-US" sz="7200" b="1" dirty="0">
                <a:ln w="3810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N Tomyam" pitchFamily="2" charset="0"/>
                <a:cs typeface="MN Tomyam" pitchFamily="2" charset="0"/>
              </a:rPr>
              <a:t>Tense</a:t>
            </a:r>
            <a:endParaRPr lang="th-TH" b="1" dirty="0">
              <a:ln w="38100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MN Tomyam" pitchFamily="2" charset="0"/>
              <a:cs typeface="MN Tomy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5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D2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raphic 12">
            <a:extLst>
              <a:ext uri="{FF2B5EF4-FFF2-40B4-BE49-F238E27FC236}">
                <a16:creationId xmlns:a16="http://schemas.microsoft.com/office/drawing/2014/main" id="{4B8EB0E7-D064-4FDC-8FE3-CA7A7C054D16}"/>
              </a:ext>
            </a:extLst>
          </p:cNvPr>
          <p:cNvSpPr/>
          <p:nvPr/>
        </p:nvSpPr>
        <p:spPr>
          <a:xfrm>
            <a:off x="3424" y="611956"/>
            <a:ext cx="5451179" cy="4478157"/>
          </a:xfrm>
          <a:custGeom>
            <a:avLst/>
            <a:gdLst>
              <a:gd name="connsiteX0" fmla="*/ 4374861 w 4542917"/>
              <a:gd name="connsiteY0" fmla="*/ 2001725 h 4173599"/>
              <a:gd name="connsiteX1" fmla="*/ 4113400 w 4542917"/>
              <a:gd name="connsiteY1" fmla="*/ 1108185 h 4173599"/>
              <a:gd name="connsiteX2" fmla="*/ 3325397 w 4542917"/>
              <a:gd name="connsiteY2" fmla="*/ 534018 h 4173599"/>
              <a:gd name="connsiteX3" fmla="*/ 2577494 w 4542917"/>
              <a:gd name="connsiteY3" fmla="*/ 28240 h 4173599"/>
              <a:gd name="connsiteX4" fmla="*/ 1593466 w 4542917"/>
              <a:gd name="connsiteY4" fmla="*/ 345232 h 4173599"/>
              <a:gd name="connsiteX5" fmla="*/ 1133980 w 4542917"/>
              <a:gd name="connsiteY5" fmla="*/ 595644 h 4173599"/>
              <a:gd name="connsiteX6" fmla="*/ 42796 w 4542917"/>
              <a:gd name="connsiteY6" fmla="*/ 1521189 h 4173599"/>
              <a:gd name="connsiteX7" fmla="*/ 163097 w 4542917"/>
              <a:gd name="connsiteY7" fmla="*/ 2343863 h 4173599"/>
              <a:gd name="connsiteX8" fmla="*/ 371885 w 4542917"/>
              <a:gd name="connsiteY8" fmla="*/ 2538744 h 4173599"/>
              <a:gd name="connsiteX9" fmla="*/ 465039 w 4542917"/>
              <a:gd name="connsiteY9" fmla="*/ 2766868 h 4173599"/>
              <a:gd name="connsiteX10" fmla="*/ 1229135 w 4542917"/>
              <a:gd name="connsiteY10" fmla="*/ 4109512 h 4173599"/>
              <a:gd name="connsiteX11" fmla="*/ 1395346 w 4542917"/>
              <a:gd name="connsiteY11" fmla="*/ 4152565 h 4173599"/>
              <a:gd name="connsiteX12" fmla="*/ 2251834 w 4542917"/>
              <a:gd name="connsiteY12" fmla="*/ 3887770 h 4173599"/>
              <a:gd name="connsiteX13" fmla="*/ 3194142 w 4542917"/>
              <a:gd name="connsiteY13" fmla="*/ 3596591 h 4173599"/>
              <a:gd name="connsiteX14" fmla="*/ 3738972 w 4542917"/>
              <a:gd name="connsiteY14" fmla="*/ 3710796 h 4173599"/>
              <a:gd name="connsiteX15" fmla="*/ 4160644 w 4542917"/>
              <a:gd name="connsiteY15" fmla="*/ 3661742 h 4173599"/>
              <a:gd name="connsiteX16" fmla="*/ 4469349 w 4542917"/>
              <a:gd name="connsiteY16" fmla="*/ 3245023 h 4173599"/>
              <a:gd name="connsiteX17" fmla="*/ 4374861 w 4542917"/>
              <a:gd name="connsiteY17" fmla="*/ 2001725 h 417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42917" h="4173599">
                <a:moveTo>
                  <a:pt x="4374861" y="2001725"/>
                </a:moveTo>
                <a:cubicBezTo>
                  <a:pt x="4552884" y="1666064"/>
                  <a:pt x="4602414" y="1233343"/>
                  <a:pt x="4113400" y="1108185"/>
                </a:cubicBezTo>
                <a:cubicBezTo>
                  <a:pt x="3624387" y="983026"/>
                  <a:pt x="3417504" y="944069"/>
                  <a:pt x="3325397" y="534018"/>
                </a:cubicBezTo>
                <a:cubicBezTo>
                  <a:pt x="3263865" y="260174"/>
                  <a:pt x="2988497" y="108917"/>
                  <a:pt x="2577494" y="28240"/>
                </a:cubicBezTo>
                <a:cubicBezTo>
                  <a:pt x="2173157" y="-51198"/>
                  <a:pt x="1860642" y="31574"/>
                  <a:pt x="1593466" y="345232"/>
                </a:cubicBezTo>
                <a:cubicBezTo>
                  <a:pt x="1513170" y="439434"/>
                  <a:pt x="1374296" y="538304"/>
                  <a:pt x="1133980" y="595644"/>
                </a:cubicBezTo>
                <a:cubicBezTo>
                  <a:pt x="573148" y="729471"/>
                  <a:pt x="220818" y="920066"/>
                  <a:pt x="42796" y="1521189"/>
                </a:cubicBezTo>
                <a:cubicBezTo>
                  <a:pt x="-65694" y="1887520"/>
                  <a:pt x="53464" y="2175080"/>
                  <a:pt x="163097" y="2343863"/>
                </a:cubicBezTo>
                <a:cubicBezTo>
                  <a:pt x="215675" y="2424826"/>
                  <a:pt x="288731" y="2489691"/>
                  <a:pt x="371885" y="2538744"/>
                </a:cubicBezTo>
                <a:cubicBezTo>
                  <a:pt x="424653" y="2569891"/>
                  <a:pt x="484089" y="2634852"/>
                  <a:pt x="465039" y="2766868"/>
                </a:cubicBezTo>
                <a:cubicBezTo>
                  <a:pt x="432464" y="2993182"/>
                  <a:pt x="180432" y="3798997"/>
                  <a:pt x="1229135" y="4109512"/>
                </a:cubicBezTo>
                <a:cubicBezTo>
                  <a:pt x="1288094" y="4126943"/>
                  <a:pt x="1343339" y="4141230"/>
                  <a:pt x="1395346" y="4152565"/>
                </a:cubicBezTo>
                <a:cubicBezTo>
                  <a:pt x="1707004" y="4220574"/>
                  <a:pt x="2034664" y="4121418"/>
                  <a:pt x="2251834" y="3887770"/>
                </a:cubicBezTo>
                <a:cubicBezTo>
                  <a:pt x="2494340" y="3626785"/>
                  <a:pt x="2856767" y="3561253"/>
                  <a:pt x="3194142" y="3596591"/>
                </a:cubicBezTo>
                <a:cubicBezTo>
                  <a:pt x="3379404" y="3616022"/>
                  <a:pt x="3559521" y="3662980"/>
                  <a:pt x="3738972" y="3710796"/>
                </a:cubicBezTo>
                <a:cubicBezTo>
                  <a:pt x="3873180" y="3746514"/>
                  <a:pt x="4039772" y="3734608"/>
                  <a:pt x="4160644" y="3661742"/>
                </a:cubicBezTo>
                <a:cubicBezTo>
                  <a:pt x="4312758" y="3570016"/>
                  <a:pt x="4407532" y="3406853"/>
                  <a:pt x="4469349" y="3245023"/>
                </a:cubicBezTo>
                <a:cubicBezTo>
                  <a:pt x="4731001" y="2560366"/>
                  <a:pt x="4196744" y="2337386"/>
                  <a:pt x="4374861" y="2001725"/>
                </a:cubicBezTo>
                <a:close/>
              </a:path>
            </a:pathLst>
          </a:custGeom>
          <a:solidFill>
            <a:srgbClr val="0F5B42"/>
          </a:solidFill>
          <a:ln w="9525" cap="flat">
            <a:noFill/>
            <a:prstDash val="solid"/>
            <a:miter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endParaRPr lang="th-TH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20F7CA-FA6E-4895-A841-7EC8426A8F4D}"/>
              </a:ext>
            </a:extLst>
          </p:cNvPr>
          <p:cNvSpPr txBox="1"/>
          <p:nvPr/>
        </p:nvSpPr>
        <p:spPr>
          <a:xfrm>
            <a:off x="5953367" y="2177555"/>
            <a:ext cx="6013684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F5B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N Tomyam" pitchFamily="2" charset="0"/>
                <a:cs typeface="MN Tomyam" pitchFamily="2" charset="0"/>
              </a:rPr>
              <a:t>I </a:t>
            </a:r>
            <a:r>
              <a:rPr lang="en-US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N Tomyam" pitchFamily="2" charset="0"/>
                <a:cs typeface="MN Tomyam" pitchFamily="2" charset="0"/>
              </a:rPr>
              <a:t>go</a:t>
            </a:r>
            <a:r>
              <a:rPr lang="en-US" dirty="0">
                <a:solidFill>
                  <a:srgbClr val="0F5B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N Tomyam" pitchFamily="2" charset="0"/>
                <a:cs typeface="MN Tomyam" pitchFamily="2" charset="0"/>
              </a:rPr>
              <a:t> to university by bus </a:t>
            </a:r>
            <a:r>
              <a:rPr lang="en-US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N Tomyam" pitchFamily="2" charset="0"/>
                <a:cs typeface="MN Tomyam" pitchFamily="2" charset="0"/>
              </a:rPr>
              <a:t>every morning.</a:t>
            </a:r>
          </a:p>
          <a:p>
            <a:r>
              <a:rPr lang="th-TH" sz="20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	</a:t>
            </a:r>
            <a:r>
              <a:rPr lang="en-US" sz="20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(</a:t>
            </a:r>
            <a:r>
              <a:rPr lang="th-TH" sz="20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ฉันไปมหาวิทยาลัยโดยรถโดยสารประจำทางทุกเช้า)</a:t>
            </a:r>
          </a:p>
          <a:p>
            <a:r>
              <a:rPr lang="th-T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N Tomyam" pitchFamily="2" charset="0"/>
                <a:cs typeface="MN Tomyam" pitchFamily="2" charset="0"/>
              </a:rPr>
              <a:t>**ประโยคนี้ประธานคือ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N Tomyam" pitchFamily="2" charset="0"/>
                <a:cs typeface="MN Tomyam" pitchFamily="2" charset="0"/>
              </a:rPr>
              <a:t>I </a:t>
            </a:r>
            <a:r>
              <a:rPr lang="th-T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N Tomyam" pitchFamily="2" charset="0"/>
                <a:cs typeface="MN Tomyam" pitchFamily="2" charset="0"/>
              </a:rPr>
              <a:t>แม้จะเป็นเอกพจน์แต่เป็นข้อยกเว้น ดังกริยา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N Tomyam" pitchFamily="2" charset="0"/>
                <a:cs typeface="MN Tomyam" pitchFamily="2" charset="0"/>
              </a:rPr>
              <a:t>go </a:t>
            </a:r>
            <a:r>
              <a:rPr lang="th-T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N Tomyam" pitchFamily="2" charset="0"/>
                <a:cs typeface="MN Tomyam" pitchFamily="2" charset="0"/>
              </a:rPr>
              <a:t>จึงไม่ต้องเติม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N Tomyam" pitchFamily="2" charset="0"/>
                <a:cs typeface="MN Tomyam" pitchFamily="2" charset="0"/>
              </a:rPr>
              <a:t>s </a:t>
            </a:r>
            <a:r>
              <a:rPr lang="th-T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N Tomyam" pitchFamily="2" charset="0"/>
                <a:cs typeface="MN Tomyam" pitchFamily="2" charset="0"/>
              </a:rPr>
              <a:t>หรือ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N Tomyam" pitchFamily="2" charset="0"/>
                <a:cs typeface="MN Tomyam" pitchFamily="2" charset="0"/>
              </a:rPr>
              <a:t>es</a:t>
            </a:r>
          </a:p>
          <a:p>
            <a:endParaRPr lang="en-US" sz="2000" dirty="0">
              <a:solidFill>
                <a:srgbClr val="0F5B42"/>
              </a:solidFill>
              <a:latin typeface="MN Tomyam" pitchFamily="2" charset="0"/>
              <a:cs typeface="MN Tomyam" pitchFamily="2" charset="0"/>
            </a:endParaRPr>
          </a:p>
          <a:p>
            <a:pPr algn="ctr"/>
            <a:r>
              <a:rPr lang="en-US" dirty="0">
                <a:solidFill>
                  <a:srgbClr val="0F5B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N Tomyam" pitchFamily="2" charset="0"/>
                <a:cs typeface="MN Tomyam" pitchFamily="2" charset="0"/>
              </a:rPr>
              <a:t>He </a:t>
            </a:r>
            <a:r>
              <a:rPr lang="en-US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N Tomyam" pitchFamily="2" charset="0"/>
                <a:cs typeface="MN Tomyam" pitchFamily="2" charset="0"/>
              </a:rPr>
              <a:t>plays</a:t>
            </a:r>
            <a:r>
              <a:rPr lang="en-US" u="sng" dirty="0">
                <a:solidFill>
                  <a:srgbClr val="0F5B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N Tomyam" pitchFamily="2" charset="0"/>
                <a:cs typeface="MN Tomyam" pitchFamily="2" charset="0"/>
              </a:rPr>
              <a:t> </a:t>
            </a:r>
            <a:r>
              <a:rPr lang="en-US" dirty="0">
                <a:solidFill>
                  <a:srgbClr val="0F5B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N Tomyam" pitchFamily="2" charset="0"/>
                <a:cs typeface="MN Tomyam" pitchFamily="2" charset="0"/>
              </a:rPr>
              <a:t>guitar very well.</a:t>
            </a:r>
          </a:p>
          <a:p>
            <a:r>
              <a:rPr lang="th-TH" sz="20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		</a:t>
            </a:r>
            <a:r>
              <a:rPr lang="en-US" sz="20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(</a:t>
            </a:r>
            <a:r>
              <a:rPr lang="th-TH" sz="20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เขาเล่นกีตาร์เก่งมาก)</a:t>
            </a:r>
          </a:p>
          <a:p>
            <a:r>
              <a:rPr lang="th-T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N Tomyam" pitchFamily="2" charset="0"/>
                <a:cs typeface="MN Tomyam" pitchFamily="2" charset="0"/>
              </a:rPr>
              <a:t>**ประโยคนี้ประธานคือ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N Tomyam" pitchFamily="2" charset="0"/>
                <a:cs typeface="MN Tomyam" pitchFamily="2" charset="0"/>
              </a:rPr>
              <a:t>He </a:t>
            </a:r>
            <a:r>
              <a:rPr lang="th-T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N Tomyam" pitchFamily="2" charset="0"/>
                <a:cs typeface="MN Tomyam" pitchFamily="2" charset="0"/>
              </a:rPr>
              <a:t>เป็นเอกพจน์ กริยาคือ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N Tomyam" pitchFamily="2" charset="0"/>
                <a:cs typeface="MN Tomyam" pitchFamily="2" charset="0"/>
              </a:rPr>
              <a:t>play </a:t>
            </a:r>
            <a:r>
              <a:rPr lang="th-T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N Tomyam" pitchFamily="2" charset="0"/>
                <a:cs typeface="MN Tomyam" pitchFamily="2" charset="0"/>
              </a:rPr>
              <a:t>จึงต้องเติม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N Tomyam" pitchFamily="2" charset="0"/>
                <a:cs typeface="MN Tomyam" pitchFamily="2" charset="0"/>
              </a:rPr>
              <a:t>s</a:t>
            </a:r>
            <a:endParaRPr lang="th-TH" sz="1800" dirty="0">
              <a:solidFill>
                <a:schemeClr val="tx1">
                  <a:lumMod val="65000"/>
                  <a:lumOff val="35000"/>
                </a:schemeClr>
              </a:solidFill>
              <a:latin typeface="MN Tomyam" pitchFamily="2" charset="0"/>
              <a:cs typeface="MN Tomyam" pitchFamily="2" charset="0"/>
            </a:endParaRPr>
          </a:p>
        </p:txBody>
      </p:sp>
      <p:sp>
        <p:nvSpPr>
          <p:cNvPr id="44194" name="TextBox 44193">
            <a:extLst>
              <a:ext uri="{FF2B5EF4-FFF2-40B4-BE49-F238E27FC236}">
                <a16:creationId xmlns:a16="http://schemas.microsoft.com/office/drawing/2014/main" id="{ED44FE11-2793-4513-9308-196B1EA21425}"/>
              </a:ext>
            </a:extLst>
          </p:cNvPr>
          <p:cNvSpPr txBox="1"/>
          <p:nvPr/>
        </p:nvSpPr>
        <p:spPr>
          <a:xfrm>
            <a:off x="-158942" y="2177555"/>
            <a:ext cx="5732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spc="300" dirty="0">
                <a:solidFill>
                  <a:srgbClr val="EDB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N Tomyam" pitchFamily="2" charset="0"/>
                <a:cs typeface="MN Tomyam" pitchFamily="2" charset="0"/>
              </a:rPr>
              <a:t>ประโยคบอกเล่า</a:t>
            </a:r>
          </a:p>
        </p:txBody>
      </p:sp>
      <p:grpSp>
        <p:nvGrpSpPr>
          <p:cNvPr id="44234" name="Graphic 44232">
            <a:extLst>
              <a:ext uri="{FF2B5EF4-FFF2-40B4-BE49-F238E27FC236}">
                <a16:creationId xmlns:a16="http://schemas.microsoft.com/office/drawing/2014/main" id="{89820610-7C7D-4C10-BEC0-0D1E5F3BB7FF}"/>
              </a:ext>
            </a:extLst>
          </p:cNvPr>
          <p:cNvGrpSpPr/>
          <p:nvPr/>
        </p:nvGrpSpPr>
        <p:grpSpPr>
          <a:xfrm rot="20674992">
            <a:off x="-235101" y="5041465"/>
            <a:ext cx="2667786" cy="2458911"/>
            <a:chOff x="696549" y="4578468"/>
            <a:chExt cx="854163" cy="810703"/>
          </a:xfrm>
        </p:grpSpPr>
        <p:grpSp>
          <p:nvGrpSpPr>
            <p:cNvPr id="44235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44236" name="Freeform: Shape 44235">
                <a:extLst>
                  <a:ext uri="{FF2B5EF4-FFF2-40B4-BE49-F238E27FC236}">
                    <a16:creationId xmlns:a16="http://schemas.microsoft.com/office/drawing/2014/main" id="{75AA11F5-A09D-4396-AF1E-1EF79E99573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44237" name="Freeform: Shape 44236">
                <a:extLst>
                  <a:ext uri="{FF2B5EF4-FFF2-40B4-BE49-F238E27FC236}">
                    <a16:creationId xmlns:a16="http://schemas.microsoft.com/office/drawing/2014/main" id="{0C6E3D8F-EE85-4FA1-93F3-F3CE86F38328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38" name="Freeform: Shape 44237">
                <a:extLst>
                  <a:ext uri="{FF2B5EF4-FFF2-40B4-BE49-F238E27FC236}">
                    <a16:creationId xmlns:a16="http://schemas.microsoft.com/office/drawing/2014/main" id="{87F45737-688F-47B2-B1C8-5DD9B8F87423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39" name="Freeform: Shape 44238">
                <a:extLst>
                  <a:ext uri="{FF2B5EF4-FFF2-40B4-BE49-F238E27FC236}">
                    <a16:creationId xmlns:a16="http://schemas.microsoft.com/office/drawing/2014/main" id="{2DB47529-7846-40E6-B9EC-38B3641453A1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0" name="Freeform: Shape 44239">
                <a:extLst>
                  <a:ext uri="{FF2B5EF4-FFF2-40B4-BE49-F238E27FC236}">
                    <a16:creationId xmlns:a16="http://schemas.microsoft.com/office/drawing/2014/main" id="{DA18B2EF-2102-4960-9807-D761F478AFA9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1" name="Freeform: Shape 44240">
                <a:extLst>
                  <a:ext uri="{FF2B5EF4-FFF2-40B4-BE49-F238E27FC236}">
                    <a16:creationId xmlns:a16="http://schemas.microsoft.com/office/drawing/2014/main" id="{09676CEC-E4C1-463C-8D77-C4DC6EAD7667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2" name="Freeform: Shape 44241">
                <a:extLst>
                  <a:ext uri="{FF2B5EF4-FFF2-40B4-BE49-F238E27FC236}">
                    <a16:creationId xmlns:a16="http://schemas.microsoft.com/office/drawing/2014/main" id="{A1F9FB1C-B363-42A4-BD2F-3B484E6FF724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3" name="Freeform: Shape 44242">
                <a:extLst>
                  <a:ext uri="{FF2B5EF4-FFF2-40B4-BE49-F238E27FC236}">
                    <a16:creationId xmlns:a16="http://schemas.microsoft.com/office/drawing/2014/main" id="{ADB95B0D-E256-440D-9542-F2B9FC797C0A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4" name="Freeform: Shape 44243">
                <a:extLst>
                  <a:ext uri="{FF2B5EF4-FFF2-40B4-BE49-F238E27FC236}">
                    <a16:creationId xmlns:a16="http://schemas.microsoft.com/office/drawing/2014/main" id="{CA04DC81-1371-4E2C-A224-DF4442CBFDC7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5" name="Freeform: Shape 44244">
                <a:extLst>
                  <a:ext uri="{FF2B5EF4-FFF2-40B4-BE49-F238E27FC236}">
                    <a16:creationId xmlns:a16="http://schemas.microsoft.com/office/drawing/2014/main" id="{5E14B4BE-330A-4068-B090-CA713CDB9BEF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6" name="Freeform: Shape 44245">
                <a:extLst>
                  <a:ext uri="{FF2B5EF4-FFF2-40B4-BE49-F238E27FC236}">
                    <a16:creationId xmlns:a16="http://schemas.microsoft.com/office/drawing/2014/main" id="{9686E684-E953-4E32-9625-0667ABB07FC5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7" name="Freeform: Shape 44246">
                <a:extLst>
                  <a:ext uri="{FF2B5EF4-FFF2-40B4-BE49-F238E27FC236}">
                    <a16:creationId xmlns:a16="http://schemas.microsoft.com/office/drawing/2014/main" id="{CE01297F-7BBE-4BF4-BF92-D179F273574E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44248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44249" name="Freeform: Shape 44248">
                <a:extLst>
                  <a:ext uri="{FF2B5EF4-FFF2-40B4-BE49-F238E27FC236}">
                    <a16:creationId xmlns:a16="http://schemas.microsoft.com/office/drawing/2014/main" id="{F7C6F630-D4A5-47AD-99E0-CFEEA5D82608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0" name="Freeform: Shape 44249">
                <a:extLst>
                  <a:ext uri="{FF2B5EF4-FFF2-40B4-BE49-F238E27FC236}">
                    <a16:creationId xmlns:a16="http://schemas.microsoft.com/office/drawing/2014/main" id="{904BC6C0-F48D-4974-8A22-D209F5B56F71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1" name="Freeform: Shape 44250">
                <a:extLst>
                  <a:ext uri="{FF2B5EF4-FFF2-40B4-BE49-F238E27FC236}">
                    <a16:creationId xmlns:a16="http://schemas.microsoft.com/office/drawing/2014/main" id="{1D7A2249-6D01-4544-A767-FD559AAFCCD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2" name="Freeform: Shape 44251">
                <a:extLst>
                  <a:ext uri="{FF2B5EF4-FFF2-40B4-BE49-F238E27FC236}">
                    <a16:creationId xmlns:a16="http://schemas.microsoft.com/office/drawing/2014/main" id="{56F74A90-102E-49E3-831F-F8C728539E4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3" name="Freeform: Shape 44252">
                <a:extLst>
                  <a:ext uri="{FF2B5EF4-FFF2-40B4-BE49-F238E27FC236}">
                    <a16:creationId xmlns:a16="http://schemas.microsoft.com/office/drawing/2014/main" id="{C3F89E8F-021D-44FF-A836-73745D6E59B8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4" name="Freeform: Shape 44253">
                <a:extLst>
                  <a:ext uri="{FF2B5EF4-FFF2-40B4-BE49-F238E27FC236}">
                    <a16:creationId xmlns:a16="http://schemas.microsoft.com/office/drawing/2014/main" id="{D90157E0-D91C-4C80-B4C6-AB10DD7C00FD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5" name="Freeform: Shape 44254">
                <a:extLst>
                  <a:ext uri="{FF2B5EF4-FFF2-40B4-BE49-F238E27FC236}">
                    <a16:creationId xmlns:a16="http://schemas.microsoft.com/office/drawing/2014/main" id="{7A3F576D-25AF-4D6B-A535-7698380A3C9F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6" name="Freeform: Shape 44255">
                <a:extLst>
                  <a:ext uri="{FF2B5EF4-FFF2-40B4-BE49-F238E27FC236}">
                    <a16:creationId xmlns:a16="http://schemas.microsoft.com/office/drawing/2014/main" id="{72288B86-02C5-4C0C-82CD-3F306779A637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7" name="Freeform: Shape 44256">
                <a:extLst>
                  <a:ext uri="{FF2B5EF4-FFF2-40B4-BE49-F238E27FC236}">
                    <a16:creationId xmlns:a16="http://schemas.microsoft.com/office/drawing/2014/main" id="{A042BB47-4967-4329-8EDB-E455D9AD71E0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8" name="Freeform: Shape 44257">
                <a:extLst>
                  <a:ext uri="{FF2B5EF4-FFF2-40B4-BE49-F238E27FC236}">
                    <a16:creationId xmlns:a16="http://schemas.microsoft.com/office/drawing/2014/main" id="{5232C596-AF19-42A0-A6B8-ABBE3542D50A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44259" name="Freeform: Shape 44258">
                <a:extLst>
                  <a:ext uri="{FF2B5EF4-FFF2-40B4-BE49-F238E27FC236}">
                    <a16:creationId xmlns:a16="http://schemas.microsoft.com/office/drawing/2014/main" id="{698C08C5-BCAA-478B-96AE-AA7466B7F306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60" name="Freeform: Shape 44259">
                <a:extLst>
                  <a:ext uri="{FF2B5EF4-FFF2-40B4-BE49-F238E27FC236}">
                    <a16:creationId xmlns:a16="http://schemas.microsoft.com/office/drawing/2014/main" id="{BBA89749-C742-4FAF-BE77-A1F59768B5EF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44262" name="Graphic 44260">
            <a:extLst>
              <a:ext uri="{FF2B5EF4-FFF2-40B4-BE49-F238E27FC236}">
                <a16:creationId xmlns:a16="http://schemas.microsoft.com/office/drawing/2014/main" id="{167C7071-C253-4831-8CB3-DE05ABCEA483}"/>
              </a:ext>
            </a:extLst>
          </p:cNvPr>
          <p:cNvGrpSpPr/>
          <p:nvPr/>
        </p:nvGrpSpPr>
        <p:grpSpPr>
          <a:xfrm>
            <a:off x="4105138" y="787628"/>
            <a:ext cx="1374335" cy="1473811"/>
            <a:chOff x="5972175" y="3276600"/>
            <a:chExt cx="245554" cy="304990"/>
          </a:xfrm>
        </p:grpSpPr>
        <p:sp>
          <p:nvSpPr>
            <p:cNvPr id="44263" name="Freeform: Shape 44262">
              <a:extLst>
                <a:ext uri="{FF2B5EF4-FFF2-40B4-BE49-F238E27FC236}">
                  <a16:creationId xmlns:a16="http://schemas.microsoft.com/office/drawing/2014/main" id="{D08C462E-B014-4367-9B5B-A4F7DCF57EC4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264" name="Freeform: Shape 44263">
              <a:extLst>
                <a:ext uri="{FF2B5EF4-FFF2-40B4-BE49-F238E27FC236}">
                  <a16:creationId xmlns:a16="http://schemas.microsoft.com/office/drawing/2014/main" id="{1332CFBB-6E87-4DA5-99FB-689D22CE481A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4266" name="Graphic 44264">
            <a:extLst>
              <a:ext uri="{FF2B5EF4-FFF2-40B4-BE49-F238E27FC236}">
                <a16:creationId xmlns:a16="http://schemas.microsoft.com/office/drawing/2014/main" id="{AEE59570-7737-4648-A7D2-1F1DE39603AC}"/>
              </a:ext>
            </a:extLst>
          </p:cNvPr>
          <p:cNvGrpSpPr/>
          <p:nvPr/>
        </p:nvGrpSpPr>
        <p:grpSpPr>
          <a:xfrm rot="958954">
            <a:off x="137092" y="603384"/>
            <a:ext cx="1140595" cy="1210499"/>
            <a:chOff x="5948362" y="3286088"/>
            <a:chExt cx="293127" cy="288168"/>
          </a:xfrm>
        </p:grpSpPr>
        <p:sp>
          <p:nvSpPr>
            <p:cNvPr id="44267" name="Freeform: Shape 44266">
              <a:extLst>
                <a:ext uri="{FF2B5EF4-FFF2-40B4-BE49-F238E27FC236}">
                  <a16:creationId xmlns:a16="http://schemas.microsoft.com/office/drawing/2014/main" id="{8B71EB0A-9935-4BE2-95CE-154602A53642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268" name="Freeform: Shape 44267">
              <a:extLst>
                <a:ext uri="{FF2B5EF4-FFF2-40B4-BE49-F238E27FC236}">
                  <a16:creationId xmlns:a16="http://schemas.microsoft.com/office/drawing/2014/main" id="{30649339-8C8D-45CB-914E-666A96CBBBE0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4270" name="Graphic 44268">
            <a:extLst>
              <a:ext uri="{FF2B5EF4-FFF2-40B4-BE49-F238E27FC236}">
                <a16:creationId xmlns:a16="http://schemas.microsoft.com/office/drawing/2014/main" id="{4854520F-F500-4C5A-8C55-5D9A94701324}"/>
              </a:ext>
            </a:extLst>
          </p:cNvPr>
          <p:cNvGrpSpPr/>
          <p:nvPr/>
        </p:nvGrpSpPr>
        <p:grpSpPr>
          <a:xfrm>
            <a:off x="2903181" y="3735330"/>
            <a:ext cx="1093185" cy="1323439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44271" name="Freeform: Shape 44270">
              <a:extLst>
                <a:ext uri="{FF2B5EF4-FFF2-40B4-BE49-F238E27FC236}">
                  <a16:creationId xmlns:a16="http://schemas.microsoft.com/office/drawing/2014/main" id="{AAF709C3-C084-4203-B38C-738FA8CAAFA4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272" name="Freeform: Shape 44271">
              <a:extLst>
                <a:ext uri="{FF2B5EF4-FFF2-40B4-BE49-F238E27FC236}">
                  <a16:creationId xmlns:a16="http://schemas.microsoft.com/office/drawing/2014/main" id="{E843BF79-B49F-4388-BAFE-3DC6CA5187C3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96" name="Graphic 45029">
            <a:extLst>
              <a:ext uri="{FF2B5EF4-FFF2-40B4-BE49-F238E27FC236}">
                <a16:creationId xmlns:a16="http://schemas.microsoft.com/office/drawing/2014/main" id="{2434D846-20F4-4E4B-8E32-D002B7E17F96}"/>
              </a:ext>
            </a:extLst>
          </p:cNvPr>
          <p:cNvGrpSpPr/>
          <p:nvPr/>
        </p:nvGrpSpPr>
        <p:grpSpPr>
          <a:xfrm>
            <a:off x="5294090" y="1767338"/>
            <a:ext cx="210401" cy="182708"/>
            <a:chOff x="9117820" y="2027686"/>
            <a:chExt cx="210401" cy="182708"/>
          </a:xfrm>
        </p:grpSpPr>
        <p:sp>
          <p:nvSpPr>
            <p:cNvPr id="97" name="Freeform: Shape 53">
              <a:extLst>
                <a:ext uri="{FF2B5EF4-FFF2-40B4-BE49-F238E27FC236}">
                  <a16:creationId xmlns:a16="http://schemas.microsoft.com/office/drawing/2014/main" id="{09A8D4B9-4BBA-43DC-BD27-6EEC13D9B885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8" name="Freeform: Shape 54">
              <a:extLst>
                <a:ext uri="{FF2B5EF4-FFF2-40B4-BE49-F238E27FC236}">
                  <a16:creationId xmlns:a16="http://schemas.microsoft.com/office/drawing/2014/main" id="{BA07D175-3F00-46D7-9169-0C90365B2378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9" name="Freeform: Shape 55">
              <a:extLst>
                <a:ext uri="{FF2B5EF4-FFF2-40B4-BE49-F238E27FC236}">
                  <a16:creationId xmlns:a16="http://schemas.microsoft.com/office/drawing/2014/main" id="{D06931DA-DFF9-49D0-B6B4-4E6078C2516D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0" name="Freeform: Shape 56">
              <a:extLst>
                <a:ext uri="{FF2B5EF4-FFF2-40B4-BE49-F238E27FC236}">
                  <a16:creationId xmlns:a16="http://schemas.microsoft.com/office/drawing/2014/main" id="{A0D22577-F00B-4A9B-BCF7-BC8490C551F8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1" name="Freeform: Shape 57">
              <a:extLst>
                <a:ext uri="{FF2B5EF4-FFF2-40B4-BE49-F238E27FC236}">
                  <a16:creationId xmlns:a16="http://schemas.microsoft.com/office/drawing/2014/main" id="{205361CC-13BB-49D3-95F9-6A6331078552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" name="Freeform: Shape 58">
              <a:extLst>
                <a:ext uri="{FF2B5EF4-FFF2-40B4-BE49-F238E27FC236}">
                  <a16:creationId xmlns:a16="http://schemas.microsoft.com/office/drawing/2014/main" id="{3E5C061A-43DC-4773-B594-B66DDFD7804E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3" name="Freeform: Shape 59">
              <a:extLst>
                <a:ext uri="{FF2B5EF4-FFF2-40B4-BE49-F238E27FC236}">
                  <a16:creationId xmlns:a16="http://schemas.microsoft.com/office/drawing/2014/main" id="{E80968EF-C0E1-4B7E-A705-E664919346AA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4" name="Freeform: Shape 60">
              <a:extLst>
                <a:ext uri="{FF2B5EF4-FFF2-40B4-BE49-F238E27FC236}">
                  <a16:creationId xmlns:a16="http://schemas.microsoft.com/office/drawing/2014/main" id="{2F8AAF79-3A2C-46DD-A872-EAA7CFEA1654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5" name="Freeform: Shape 61">
              <a:extLst>
                <a:ext uri="{FF2B5EF4-FFF2-40B4-BE49-F238E27FC236}">
                  <a16:creationId xmlns:a16="http://schemas.microsoft.com/office/drawing/2014/main" id="{B4080F15-C710-4CFB-AA4F-906E038C82EB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6" name="Freeform: Shape 62">
              <a:extLst>
                <a:ext uri="{FF2B5EF4-FFF2-40B4-BE49-F238E27FC236}">
                  <a16:creationId xmlns:a16="http://schemas.microsoft.com/office/drawing/2014/main" id="{FE3C5528-7E55-4B1F-8C32-9213D7BDDF03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4" name="Freeform: Shape 63">
              <a:extLst>
                <a:ext uri="{FF2B5EF4-FFF2-40B4-BE49-F238E27FC236}">
                  <a16:creationId xmlns:a16="http://schemas.microsoft.com/office/drawing/2014/main" id="{994A0860-6663-4FF0-9EFE-C84FCBEF4A1D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5" name="Freeform: Shape 64">
              <a:extLst>
                <a:ext uri="{FF2B5EF4-FFF2-40B4-BE49-F238E27FC236}">
                  <a16:creationId xmlns:a16="http://schemas.microsoft.com/office/drawing/2014/main" id="{8CA7C7CC-F6C4-4A52-ACE7-C5B9602E4D6A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6" name="Freeform: Shape 65">
              <a:extLst>
                <a:ext uri="{FF2B5EF4-FFF2-40B4-BE49-F238E27FC236}">
                  <a16:creationId xmlns:a16="http://schemas.microsoft.com/office/drawing/2014/main" id="{44968AC5-2207-4CC6-8F21-62CB101300A9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7" name="Freeform: Shape 66">
              <a:extLst>
                <a:ext uri="{FF2B5EF4-FFF2-40B4-BE49-F238E27FC236}">
                  <a16:creationId xmlns:a16="http://schemas.microsoft.com/office/drawing/2014/main" id="{9696E345-F860-43D1-9D45-5E66F1E06535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8" name="Freeform: Shape 67">
              <a:extLst>
                <a:ext uri="{FF2B5EF4-FFF2-40B4-BE49-F238E27FC236}">
                  <a16:creationId xmlns:a16="http://schemas.microsoft.com/office/drawing/2014/main" id="{D8B17B95-FC4B-4BAC-8119-65C0D6AD0C10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9" name="Freeform: Shape 68">
              <a:extLst>
                <a:ext uri="{FF2B5EF4-FFF2-40B4-BE49-F238E27FC236}">
                  <a16:creationId xmlns:a16="http://schemas.microsoft.com/office/drawing/2014/main" id="{5ED4DBBF-EBE0-41A9-8286-7AA971DB9B09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0" name="Freeform: Shape 69">
              <a:extLst>
                <a:ext uri="{FF2B5EF4-FFF2-40B4-BE49-F238E27FC236}">
                  <a16:creationId xmlns:a16="http://schemas.microsoft.com/office/drawing/2014/main" id="{4FA9B45D-54D8-4B3C-BC84-AC72AB06C8DC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1" name="Freeform: Shape 70">
              <a:extLst>
                <a:ext uri="{FF2B5EF4-FFF2-40B4-BE49-F238E27FC236}">
                  <a16:creationId xmlns:a16="http://schemas.microsoft.com/office/drawing/2014/main" id="{B962ADBB-7D85-43EA-BB03-0CCF760B447D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2" name="Freeform: Shape 71">
              <a:extLst>
                <a:ext uri="{FF2B5EF4-FFF2-40B4-BE49-F238E27FC236}">
                  <a16:creationId xmlns:a16="http://schemas.microsoft.com/office/drawing/2014/main" id="{D5C50A84-AC4C-4415-9EA2-88371333D066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3" name="Freeform: Shape 72">
              <a:extLst>
                <a:ext uri="{FF2B5EF4-FFF2-40B4-BE49-F238E27FC236}">
                  <a16:creationId xmlns:a16="http://schemas.microsoft.com/office/drawing/2014/main" id="{5A4E4026-F787-4411-93DF-CDFF96F05053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4" name="Freeform: Shape 73">
              <a:extLst>
                <a:ext uri="{FF2B5EF4-FFF2-40B4-BE49-F238E27FC236}">
                  <a16:creationId xmlns:a16="http://schemas.microsoft.com/office/drawing/2014/main" id="{F16CB3B0-7977-4861-B097-9410456BAEC4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5" name="Freeform: Shape 74">
              <a:extLst>
                <a:ext uri="{FF2B5EF4-FFF2-40B4-BE49-F238E27FC236}">
                  <a16:creationId xmlns:a16="http://schemas.microsoft.com/office/drawing/2014/main" id="{A44F0C13-9DCB-4AEA-B8AA-5639B29B8D7C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6" name="Freeform: Shape 75">
              <a:extLst>
                <a:ext uri="{FF2B5EF4-FFF2-40B4-BE49-F238E27FC236}">
                  <a16:creationId xmlns:a16="http://schemas.microsoft.com/office/drawing/2014/main" id="{8AB70495-9339-4AF7-B640-19BE61B22A59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7" name="Freeform: Shape 76">
              <a:extLst>
                <a:ext uri="{FF2B5EF4-FFF2-40B4-BE49-F238E27FC236}">
                  <a16:creationId xmlns:a16="http://schemas.microsoft.com/office/drawing/2014/main" id="{5931BA3E-683C-4987-B270-960C99FFADCF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8" name="Freeform: Shape 77">
              <a:extLst>
                <a:ext uri="{FF2B5EF4-FFF2-40B4-BE49-F238E27FC236}">
                  <a16:creationId xmlns:a16="http://schemas.microsoft.com/office/drawing/2014/main" id="{42065C27-251A-4A55-90B1-36B6C2BA2B9B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9" name="Freeform: Shape 78">
              <a:extLst>
                <a:ext uri="{FF2B5EF4-FFF2-40B4-BE49-F238E27FC236}">
                  <a16:creationId xmlns:a16="http://schemas.microsoft.com/office/drawing/2014/main" id="{B53D5996-35AD-4D19-B5DC-0659C5442BB9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0" name="Freeform: Shape 79">
              <a:extLst>
                <a:ext uri="{FF2B5EF4-FFF2-40B4-BE49-F238E27FC236}">
                  <a16:creationId xmlns:a16="http://schemas.microsoft.com/office/drawing/2014/main" id="{1A8F94DF-8D01-4CF6-B1C9-67DAEA834296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1" name="Freeform: Shape 80">
              <a:extLst>
                <a:ext uri="{FF2B5EF4-FFF2-40B4-BE49-F238E27FC236}">
                  <a16:creationId xmlns:a16="http://schemas.microsoft.com/office/drawing/2014/main" id="{13738400-BD40-4A5B-81F6-BBE75571401D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2" name="Freeform: Shape 81">
              <a:extLst>
                <a:ext uri="{FF2B5EF4-FFF2-40B4-BE49-F238E27FC236}">
                  <a16:creationId xmlns:a16="http://schemas.microsoft.com/office/drawing/2014/main" id="{D630D031-65E9-4BD4-8FC2-19A211567F32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3" name="Freeform: Shape 82">
              <a:extLst>
                <a:ext uri="{FF2B5EF4-FFF2-40B4-BE49-F238E27FC236}">
                  <a16:creationId xmlns:a16="http://schemas.microsoft.com/office/drawing/2014/main" id="{3649F1A1-627B-4723-9D52-8FCE938C08EF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4" name="Freeform: Shape 83">
              <a:extLst>
                <a:ext uri="{FF2B5EF4-FFF2-40B4-BE49-F238E27FC236}">
                  <a16:creationId xmlns:a16="http://schemas.microsoft.com/office/drawing/2014/main" id="{214D4795-079A-48E4-87DC-72913B9CFCE6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5" name="Freeform: Shape 84">
              <a:extLst>
                <a:ext uri="{FF2B5EF4-FFF2-40B4-BE49-F238E27FC236}">
                  <a16:creationId xmlns:a16="http://schemas.microsoft.com/office/drawing/2014/main" id="{557AB41C-65DE-4C25-B63E-43430FEB9B45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6" name="Freeform: Shape 85">
              <a:extLst>
                <a:ext uri="{FF2B5EF4-FFF2-40B4-BE49-F238E27FC236}">
                  <a16:creationId xmlns:a16="http://schemas.microsoft.com/office/drawing/2014/main" id="{449AFE83-FF9B-4221-8767-310CD2ED6933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7" name="Freeform: Shape 86">
              <a:extLst>
                <a:ext uri="{FF2B5EF4-FFF2-40B4-BE49-F238E27FC236}">
                  <a16:creationId xmlns:a16="http://schemas.microsoft.com/office/drawing/2014/main" id="{EE9D7924-4DDB-4B3B-B6B8-1C1FB281F22C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8" name="Freeform: Shape 87">
              <a:extLst>
                <a:ext uri="{FF2B5EF4-FFF2-40B4-BE49-F238E27FC236}">
                  <a16:creationId xmlns:a16="http://schemas.microsoft.com/office/drawing/2014/main" id="{CF495DB9-ADFC-4F85-A97D-9CF48FF9FD77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9" name="Freeform: Shape 88">
              <a:extLst>
                <a:ext uri="{FF2B5EF4-FFF2-40B4-BE49-F238E27FC236}">
                  <a16:creationId xmlns:a16="http://schemas.microsoft.com/office/drawing/2014/main" id="{AA055083-23E4-4064-AB6C-1DA0E97DEF9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0" name="Freeform: Shape 89">
              <a:extLst>
                <a:ext uri="{FF2B5EF4-FFF2-40B4-BE49-F238E27FC236}">
                  <a16:creationId xmlns:a16="http://schemas.microsoft.com/office/drawing/2014/main" id="{C5D6879F-5F30-4B5E-B4EE-654C44FB87DF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1" name="Freeform: Shape 90">
              <a:extLst>
                <a:ext uri="{FF2B5EF4-FFF2-40B4-BE49-F238E27FC236}">
                  <a16:creationId xmlns:a16="http://schemas.microsoft.com/office/drawing/2014/main" id="{412B7BAF-6164-4960-9315-E5BF035CA344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2" name="Freeform: Shape 91">
              <a:extLst>
                <a:ext uri="{FF2B5EF4-FFF2-40B4-BE49-F238E27FC236}">
                  <a16:creationId xmlns:a16="http://schemas.microsoft.com/office/drawing/2014/main" id="{A4B13F2D-628B-4813-AB3C-5D45BD45AC24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3" name="Freeform: Shape 92">
              <a:extLst>
                <a:ext uri="{FF2B5EF4-FFF2-40B4-BE49-F238E27FC236}">
                  <a16:creationId xmlns:a16="http://schemas.microsoft.com/office/drawing/2014/main" id="{97464069-ADA7-42C2-81E5-C9A4D9EB4096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4" name="Freeform: Shape 93">
              <a:extLst>
                <a:ext uri="{FF2B5EF4-FFF2-40B4-BE49-F238E27FC236}">
                  <a16:creationId xmlns:a16="http://schemas.microsoft.com/office/drawing/2014/main" id="{693D3773-5B0E-41ED-BE32-39B25CCDA75E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5" name="Freeform: Shape 94">
              <a:extLst>
                <a:ext uri="{FF2B5EF4-FFF2-40B4-BE49-F238E27FC236}">
                  <a16:creationId xmlns:a16="http://schemas.microsoft.com/office/drawing/2014/main" id="{7FF18ACF-0188-4839-8564-4807AC255F48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6" name="Freeform: Shape 95">
              <a:extLst>
                <a:ext uri="{FF2B5EF4-FFF2-40B4-BE49-F238E27FC236}">
                  <a16:creationId xmlns:a16="http://schemas.microsoft.com/office/drawing/2014/main" id="{23685292-2F02-4E97-BF95-68A4D95D057A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7" name="Freeform: Shape 96">
              <a:extLst>
                <a:ext uri="{FF2B5EF4-FFF2-40B4-BE49-F238E27FC236}">
                  <a16:creationId xmlns:a16="http://schemas.microsoft.com/office/drawing/2014/main" id="{121EEAD7-6F53-40AF-8EA0-6324CEA6DB50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8" name="Freeform: Shape 97">
              <a:extLst>
                <a:ext uri="{FF2B5EF4-FFF2-40B4-BE49-F238E27FC236}">
                  <a16:creationId xmlns:a16="http://schemas.microsoft.com/office/drawing/2014/main" id="{A8ABBCE6-E764-4E13-B5AC-752CE2E5CC55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9" name="Freeform: Shape 98">
              <a:extLst>
                <a:ext uri="{FF2B5EF4-FFF2-40B4-BE49-F238E27FC236}">
                  <a16:creationId xmlns:a16="http://schemas.microsoft.com/office/drawing/2014/main" id="{CA2433CA-8432-4192-BB41-7941A28BC964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0" name="Freeform: Shape 99">
              <a:extLst>
                <a:ext uri="{FF2B5EF4-FFF2-40B4-BE49-F238E27FC236}">
                  <a16:creationId xmlns:a16="http://schemas.microsoft.com/office/drawing/2014/main" id="{DF56A92F-DF79-419A-9448-CF7CF614EF12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1" name="Freeform: Shape 100">
              <a:extLst>
                <a:ext uri="{FF2B5EF4-FFF2-40B4-BE49-F238E27FC236}">
                  <a16:creationId xmlns:a16="http://schemas.microsoft.com/office/drawing/2014/main" id="{D1AAB394-25EE-418D-AF4A-7BEF12F9B690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2" name="Freeform: Shape 101">
              <a:extLst>
                <a:ext uri="{FF2B5EF4-FFF2-40B4-BE49-F238E27FC236}">
                  <a16:creationId xmlns:a16="http://schemas.microsoft.com/office/drawing/2014/main" id="{36D90E77-A3D0-4D40-9548-E4DE5093776D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3" name="Freeform: Shape 102">
              <a:extLst>
                <a:ext uri="{FF2B5EF4-FFF2-40B4-BE49-F238E27FC236}">
                  <a16:creationId xmlns:a16="http://schemas.microsoft.com/office/drawing/2014/main" id="{8F7B5707-734C-4AED-A8EF-1FE07DAE5AE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4" name="Freeform: Shape 103">
              <a:extLst>
                <a:ext uri="{FF2B5EF4-FFF2-40B4-BE49-F238E27FC236}">
                  <a16:creationId xmlns:a16="http://schemas.microsoft.com/office/drawing/2014/main" id="{54DF1F3A-E109-42F5-A137-18C4BC6ADA3F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5" name="Freeform: Shape 104">
              <a:extLst>
                <a:ext uri="{FF2B5EF4-FFF2-40B4-BE49-F238E27FC236}">
                  <a16:creationId xmlns:a16="http://schemas.microsoft.com/office/drawing/2014/main" id="{A51B5E12-BA28-4426-AB44-D420E62F7A55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6" name="Freeform: Shape 105">
              <a:extLst>
                <a:ext uri="{FF2B5EF4-FFF2-40B4-BE49-F238E27FC236}">
                  <a16:creationId xmlns:a16="http://schemas.microsoft.com/office/drawing/2014/main" id="{C66553D0-43E7-41C9-9E54-CF56AE287B6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7" name="Freeform: Shape 106">
              <a:extLst>
                <a:ext uri="{FF2B5EF4-FFF2-40B4-BE49-F238E27FC236}">
                  <a16:creationId xmlns:a16="http://schemas.microsoft.com/office/drawing/2014/main" id="{55C855FC-0079-4701-80C0-0F20D68F1714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8" name="Freeform: Shape 107">
              <a:extLst>
                <a:ext uri="{FF2B5EF4-FFF2-40B4-BE49-F238E27FC236}">
                  <a16:creationId xmlns:a16="http://schemas.microsoft.com/office/drawing/2014/main" id="{4D4C6DE6-8AFB-4057-A2AC-B3F8AE067EA6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9" name="Freeform: Shape 108">
              <a:extLst>
                <a:ext uri="{FF2B5EF4-FFF2-40B4-BE49-F238E27FC236}">
                  <a16:creationId xmlns:a16="http://schemas.microsoft.com/office/drawing/2014/main" id="{0F6214FA-20C9-4379-ABC6-D5A9659A710E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0" name="Freeform: Shape 109">
              <a:extLst>
                <a:ext uri="{FF2B5EF4-FFF2-40B4-BE49-F238E27FC236}">
                  <a16:creationId xmlns:a16="http://schemas.microsoft.com/office/drawing/2014/main" id="{C15DAE8F-DA3A-44CC-A806-6B410E56D4DF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1" name="Freeform: Shape 110">
              <a:extLst>
                <a:ext uri="{FF2B5EF4-FFF2-40B4-BE49-F238E27FC236}">
                  <a16:creationId xmlns:a16="http://schemas.microsoft.com/office/drawing/2014/main" id="{9D08F5AC-2EDF-4A97-8CB9-425417437227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2" name="Freeform: Shape 111">
              <a:extLst>
                <a:ext uri="{FF2B5EF4-FFF2-40B4-BE49-F238E27FC236}">
                  <a16:creationId xmlns:a16="http://schemas.microsoft.com/office/drawing/2014/main" id="{B275D5A0-69B4-4D2F-AA24-2CDA3F8A9E01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3" name="Freeform: Shape 112">
              <a:extLst>
                <a:ext uri="{FF2B5EF4-FFF2-40B4-BE49-F238E27FC236}">
                  <a16:creationId xmlns:a16="http://schemas.microsoft.com/office/drawing/2014/main" id="{A783917F-2425-4F0A-83A6-690700EF33FA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4" name="Freeform: Shape 113">
              <a:extLst>
                <a:ext uri="{FF2B5EF4-FFF2-40B4-BE49-F238E27FC236}">
                  <a16:creationId xmlns:a16="http://schemas.microsoft.com/office/drawing/2014/main" id="{7EAF4736-EDC8-4665-A9F9-82B90A7A5F95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5" name="Freeform: Shape 114">
              <a:extLst>
                <a:ext uri="{FF2B5EF4-FFF2-40B4-BE49-F238E27FC236}">
                  <a16:creationId xmlns:a16="http://schemas.microsoft.com/office/drawing/2014/main" id="{7F317E97-C522-4275-B38D-9C3FB689C766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6" name="Freeform: Shape 115">
              <a:extLst>
                <a:ext uri="{FF2B5EF4-FFF2-40B4-BE49-F238E27FC236}">
                  <a16:creationId xmlns:a16="http://schemas.microsoft.com/office/drawing/2014/main" id="{043BFBAB-3435-477C-9210-F2B038330232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7" name="Freeform: Shape 116">
              <a:extLst>
                <a:ext uri="{FF2B5EF4-FFF2-40B4-BE49-F238E27FC236}">
                  <a16:creationId xmlns:a16="http://schemas.microsoft.com/office/drawing/2014/main" id="{84415468-6D73-45AD-96E7-B6A448041DF7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8" name="Freeform: Shape 117">
              <a:extLst>
                <a:ext uri="{FF2B5EF4-FFF2-40B4-BE49-F238E27FC236}">
                  <a16:creationId xmlns:a16="http://schemas.microsoft.com/office/drawing/2014/main" id="{8A04D88B-1552-473E-BCCB-0B26845A1D86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9" name="Freeform: Shape 118">
              <a:extLst>
                <a:ext uri="{FF2B5EF4-FFF2-40B4-BE49-F238E27FC236}">
                  <a16:creationId xmlns:a16="http://schemas.microsoft.com/office/drawing/2014/main" id="{3113011B-4386-470C-9139-CE36D96C543A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0" name="Freeform: Shape 119">
              <a:extLst>
                <a:ext uri="{FF2B5EF4-FFF2-40B4-BE49-F238E27FC236}">
                  <a16:creationId xmlns:a16="http://schemas.microsoft.com/office/drawing/2014/main" id="{AE8A6372-5FBF-4C48-9CD2-74CAA06051D4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1" name="Freeform: Shape 120">
              <a:extLst>
                <a:ext uri="{FF2B5EF4-FFF2-40B4-BE49-F238E27FC236}">
                  <a16:creationId xmlns:a16="http://schemas.microsoft.com/office/drawing/2014/main" id="{A5BE20E0-8F89-49C9-8D65-A5E42B924871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2" name="Freeform: Shape 121">
              <a:extLst>
                <a:ext uri="{FF2B5EF4-FFF2-40B4-BE49-F238E27FC236}">
                  <a16:creationId xmlns:a16="http://schemas.microsoft.com/office/drawing/2014/main" id="{6B15CAFA-2D7A-43C1-B819-B64B5CCFB1C0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3" name="Freeform: Shape 122">
              <a:extLst>
                <a:ext uri="{FF2B5EF4-FFF2-40B4-BE49-F238E27FC236}">
                  <a16:creationId xmlns:a16="http://schemas.microsoft.com/office/drawing/2014/main" id="{48079AE7-EDA1-425F-B527-45ABE28E5088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4" name="Freeform: Shape 123">
              <a:extLst>
                <a:ext uri="{FF2B5EF4-FFF2-40B4-BE49-F238E27FC236}">
                  <a16:creationId xmlns:a16="http://schemas.microsoft.com/office/drawing/2014/main" id="{7F9E54E9-2A99-46A3-B66F-17D42A78EB77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5" name="Freeform: Shape 124">
              <a:extLst>
                <a:ext uri="{FF2B5EF4-FFF2-40B4-BE49-F238E27FC236}">
                  <a16:creationId xmlns:a16="http://schemas.microsoft.com/office/drawing/2014/main" id="{1A850DD1-CD00-44DF-99E6-510A1DE8A9D0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6" name="Freeform: Shape 125">
              <a:extLst>
                <a:ext uri="{FF2B5EF4-FFF2-40B4-BE49-F238E27FC236}">
                  <a16:creationId xmlns:a16="http://schemas.microsoft.com/office/drawing/2014/main" id="{9AB8FA56-133E-43C3-A8D9-74352A94486F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7" name="Freeform: Shape 126">
              <a:extLst>
                <a:ext uri="{FF2B5EF4-FFF2-40B4-BE49-F238E27FC236}">
                  <a16:creationId xmlns:a16="http://schemas.microsoft.com/office/drawing/2014/main" id="{A9CF78E0-1CD7-4FA5-89A6-61428FBFE401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8" name="Freeform: Shape 127">
              <a:extLst>
                <a:ext uri="{FF2B5EF4-FFF2-40B4-BE49-F238E27FC236}">
                  <a16:creationId xmlns:a16="http://schemas.microsoft.com/office/drawing/2014/main" id="{9A200307-4A89-4967-8F3F-DB521C794F34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9" name="Freeform: Shape 128">
              <a:extLst>
                <a:ext uri="{FF2B5EF4-FFF2-40B4-BE49-F238E27FC236}">
                  <a16:creationId xmlns:a16="http://schemas.microsoft.com/office/drawing/2014/main" id="{4911A15B-46A7-4115-83F9-FE05CE88EC23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0" name="Freeform: Shape 129">
              <a:extLst>
                <a:ext uri="{FF2B5EF4-FFF2-40B4-BE49-F238E27FC236}">
                  <a16:creationId xmlns:a16="http://schemas.microsoft.com/office/drawing/2014/main" id="{62F47424-B468-4485-87C5-B5755C4BBCE1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1" name="Freeform: Shape 130">
              <a:extLst>
                <a:ext uri="{FF2B5EF4-FFF2-40B4-BE49-F238E27FC236}">
                  <a16:creationId xmlns:a16="http://schemas.microsoft.com/office/drawing/2014/main" id="{6499B650-A22D-4762-BE30-A1EF7CED37FA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2" name="Freeform: Shape 131">
              <a:extLst>
                <a:ext uri="{FF2B5EF4-FFF2-40B4-BE49-F238E27FC236}">
                  <a16:creationId xmlns:a16="http://schemas.microsoft.com/office/drawing/2014/main" id="{B0EE9A2F-27BA-4662-BAC7-5B514FA6E45A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3" name="Freeform: Shape 132">
              <a:extLst>
                <a:ext uri="{FF2B5EF4-FFF2-40B4-BE49-F238E27FC236}">
                  <a16:creationId xmlns:a16="http://schemas.microsoft.com/office/drawing/2014/main" id="{2A90AF5B-057E-46AC-96B4-A681F367F6C6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4" name="Freeform: Shape 133">
              <a:extLst>
                <a:ext uri="{FF2B5EF4-FFF2-40B4-BE49-F238E27FC236}">
                  <a16:creationId xmlns:a16="http://schemas.microsoft.com/office/drawing/2014/main" id="{873E1E45-15A6-4F5F-9D43-B4E529D9AC5A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5" name="Freeform: Shape 134">
              <a:extLst>
                <a:ext uri="{FF2B5EF4-FFF2-40B4-BE49-F238E27FC236}">
                  <a16:creationId xmlns:a16="http://schemas.microsoft.com/office/drawing/2014/main" id="{EA01597E-D042-47DB-BF2A-E13C39D4A9CD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6" name="Freeform: Shape 135">
              <a:extLst>
                <a:ext uri="{FF2B5EF4-FFF2-40B4-BE49-F238E27FC236}">
                  <a16:creationId xmlns:a16="http://schemas.microsoft.com/office/drawing/2014/main" id="{B0D5EB71-59FE-4018-822E-820CA5E8B81A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7" name="Freeform: Shape 136">
              <a:extLst>
                <a:ext uri="{FF2B5EF4-FFF2-40B4-BE49-F238E27FC236}">
                  <a16:creationId xmlns:a16="http://schemas.microsoft.com/office/drawing/2014/main" id="{770CB45E-8212-48D5-ABD0-64A6E1000E9D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8" name="Freeform: Shape 137">
              <a:extLst>
                <a:ext uri="{FF2B5EF4-FFF2-40B4-BE49-F238E27FC236}">
                  <a16:creationId xmlns:a16="http://schemas.microsoft.com/office/drawing/2014/main" id="{774F1BBF-ADEC-4B47-BC01-C670BF7577A3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9" name="Freeform: Shape 138">
              <a:extLst>
                <a:ext uri="{FF2B5EF4-FFF2-40B4-BE49-F238E27FC236}">
                  <a16:creationId xmlns:a16="http://schemas.microsoft.com/office/drawing/2014/main" id="{0D6F8E89-5166-4A8B-8E23-2ABC649458D8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0" name="Freeform: Shape 139">
              <a:extLst>
                <a:ext uri="{FF2B5EF4-FFF2-40B4-BE49-F238E27FC236}">
                  <a16:creationId xmlns:a16="http://schemas.microsoft.com/office/drawing/2014/main" id="{5975823C-49C4-4495-BBAF-AA394AFEEA47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1" name="Freeform: Shape 140">
              <a:extLst>
                <a:ext uri="{FF2B5EF4-FFF2-40B4-BE49-F238E27FC236}">
                  <a16:creationId xmlns:a16="http://schemas.microsoft.com/office/drawing/2014/main" id="{BA1BB6AD-CDAC-469E-A0C8-DFBB6087FF7A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2" name="Freeform: Shape 141">
              <a:extLst>
                <a:ext uri="{FF2B5EF4-FFF2-40B4-BE49-F238E27FC236}">
                  <a16:creationId xmlns:a16="http://schemas.microsoft.com/office/drawing/2014/main" id="{5293B505-13FA-4E56-BD54-89CEC31B7D0F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3" name="Freeform: Shape 142">
              <a:extLst>
                <a:ext uri="{FF2B5EF4-FFF2-40B4-BE49-F238E27FC236}">
                  <a16:creationId xmlns:a16="http://schemas.microsoft.com/office/drawing/2014/main" id="{7DC72455-A3BA-45E3-A939-F5CD9449556B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4" name="Freeform: Shape 143">
              <a:extLst>
                <a:ext uri="{FF2B5EF4-FFF2-40B4-BE49-F238E27FC236}">
                  <a16:creationId xmlns:a16="http://schemas.microsoft.com/office/drawing/2014/main" id="{9E4D817A-5A0E-4FFA-B617-73E9A628230A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5" name="Freeform: Shape 144">
              <a:extLst>
                <a:ext uri="{FF2B5EF4-FFF2-40B4-BE49-F238E27FC236}">
                  <a16:creationId xmlns:a16="http://schemas.microsoft.com/office/drawing/2014/main" id="{815D9414-AB84-4213-95F9-DEF5193D3E62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6" name="Freeform: Shape 145">
              <a:extLst>
                <a:ext uri="{FF2B5EF4-FFF2-40B4-BE49-F238E27FC236}">
                  <a16:creationId xmlns:a16="http://schemas.microsoft.com/office/drawing/2014/main" id="{0F181030-BD51-4561-8DC8-B76483A08677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7" name="Freeform: Shape 146">
              <a:extLst>
                <a:ext uri="{FF2B5EF4-FFF2-40B4-BE49-F238E27FC236}">
                  <a16:creationId xmlns:a16="http://schemas.microsoft.com/office/drawing/2014/main" id="{38DB9987-8028-4030-9787-A28F2667153D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8" name="Freeform: Shape 147">
              <a:extLst>
                <a:ext uri="{FF2B5EF4-FFF2-40B4-BE49-F238E27FC236}">
                  <a16:creationId xmlns:a16="http://schemas.microsoft.com/office/drawing/2014/main" id="{7B76A181-C821-43C3-AAC1-A1D3A533C6E5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9" name="Freeform: Shape 148">
              <a:extLst>
                <a:ext uri="{FF2B5EF4-FFF2-40B4-BE49-F238E27FC236}">
                  <a16:creationId xmlns:a16="http://schemas.microsoft.com/office/drawing/2014/main" id="{7185B668-FE20-4D03-BB59-8D4FB19C14E9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0" name="Freeform: Shape 149">
              <a:extLst>
                <a:ext uri="{FF2B5EF4-FFF2-40B4-BE49-F238E27FC236}">
                  <a16:creationId xmlns:a16="http://schemas.microsoft.com/office/drawing/2014/main" id="{12E6E6D9-E465-4EB9-99FA-001721ED67C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1" name="Freeform: Shape 150">
              <a:extLst>
                <a:ext uri="{FF2B5EF4-FFF2-40B4-BE49-F238E27FC236}">
                  <a16:creationId xmlns:a16="http://schemas.microsoft.com/office/drawing/2014/main" id="{A55B4EC8-64F7-480E-86B5-DDA6492C3B82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2" name="Freeform: Shape 151">
              <a:extLst>
                <a:ext uri="{FF2B5EF4-FFF2-40B4-BE49-F238E27FC236}">
                  <a16:creationId xmlns:a16="http://schemas.microsoft.com/office/drawing/2014/main" id="{D66FB573-3C10-47C7-A20C-80303CE97CF7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3" name="Freeform: Shape 152">
              <a:extLst>
                <a:ext uri="{FF2B5EF4-FFF2-40B4-BE49-F238E27FC236}">
                  <a16:creationId xmlns:a16="http://schemas.microsoft.com/office/drawing/2014/main" id="{0EC1CFAB-2CBE-439E-90E8-14E6BDF93F77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4" name="Freeform: Shape 153">
              <a:extLst>
                <a:ext uri="{FF2B5EF4-FFF2-40B4-BE49-F238E27FC236}">
                  <a16:creationId xmlns:a16="http://schemas.microsoft.com/office/drawing/2014/main" id="{70F9DA4B-4247-441A-80E7-5E1AFD76F3D5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5" name="Freeform: Shape 154">
              <a:extLst>
                <a:ext uri="{FF2B5EF4-FFF2-40B4-BE49-F238E27FC236}">
                  <a16:creationId xmlns:a16="http://schemas.microsoft.com/office/drawing/2014/main" id="{283BCFA2-C01C-41B2-BBE7-686A62A9A44C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6" name="Freeform: Shape 155">
              <a:extLst>
                <a:ext uri="{FF2B5EF4-FFF2-40B4-BE49-F238E27FC236}">
                  <a16:creationId xmlns:a16="http://schemas.microsoft.com/office/drawing/2014/main" id="{47ACBA49-2577-4C2B-ADAB-4DB8532D79E1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27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1920677" y="152453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8" name="Graphic 19325">
            <a:extLst>
              <a:ext uri="{FF2B5EF4-FFF2-40B4-BE49-F238E27FC236}">
                <a16:creationId xmlns:a16="http://schemas.microsoft.com/office/drawing/2014/main" id="{3F8B1ABC-326F-4BF6-A016-A5E0149DD6C5}"/>
              </a:ext>
            </a:extLst>
          </p:cNvPr>
          <p:cNvSpPr/>
          <p:nvPr/>
        </p:nvSpPr>
        <p:spPr>
          <a:xfrm>
            <a:off x="2203912" y="4344818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9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7509797" y="234765"/>
            <a:ext cx="426511" cy="38042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3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9018844">
            <a:off x="8466981" y="4835248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>
                <a:lumMod val="50000"/>
              </a:schemeClr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44" name="Graphic 2">
            <a:extLst>
              <a:ext uri="{FF2B5EF4-FFF2-40B4-BE49-F238E27FC236}">
                <a16:creationId xmlns:a16="http://schemas.microsoft.com/office/drawing/2014/main" id="{3F9CEC03-8524-40E0-BE7A-9B373FCBC94B}"/>
              </a:ext>
            </a:extLst>
          </p:cNvPr>
          <p:cNvGrpSpPr/>
          <p:nvPr/>
        </p:nvGrpSpPr>
        <p:grpSpPr>
          <a:xfrm rot="1383228">
            <a:off x="10475499" y="5376670"/>
            <a:ext cx="1182539" cy="1448421"/>
            <a:chOff x="5881684" y="3147949"/>
            <a:chExt cx="428090" cy="557286"/>
          </a:xfrm>
        </p:grpSpPr>
        <p:grpSp>
          <p:nvGrpSpPr>
            <p:cNvPr id="245" name="Graphic 2">
              <a:extLst>
                <a:ext uri="{FF2B5EF4-FFF2-40B4-BE49-F238E27FC236}">
                  <a16:creationId xmlns:a16="http://schemas.microsoft.com/office/drawing/2014/main" id="{3F9CEC03-8524-40E0-BE7A-9B373FCBC94B}"/>
                </a:ext>
              </a:extLst>
            </p:cNvPr>
            <p:cNvGrpSpPr/>
            <p:nvPr/>
          </p:nvGrpSpPr>
          <p:grpSpPr>
            <a:xfrm>
              <a:off x="5881684" y="3147949"/>
              <a:ext cx="428090" cy="557286"/>
              <a:chOff x="5881684" y="3147949"/>
              <a:chExt cx="428090" cy="557286"/>
            </a:xfrm>
          </p:grpSpPr>
          <p:sp>
            <p:nvSpPr>
              <p:cNvPr id="247" name="Freeform: Shape 10">
                <a:extLst>
                  <a:ext uri="{FF2B5EF4-FFF2-40B4-BE49-F238E27FC236}">
                    <a16:creationId xmlns:a16="http://schemas.microsoft.com/office/drawing/2014/main" id="{F8EF85D1-324E-4F15-AF40-FF0EF8EAFA0B}"/>
                  </a:ext>
                </a:extLst>
              </p:cNvPr>
              <p:cNvSpPr/>
              <p:nvPr/>
            </p:nvSpPr>
            <p:spPr>
              <a:xfrm rot="-2985213">
                <a:off x="5934573" y="3280506"/>
                <a:ext cx="14097" cy="66867"/>
              </a:xfrm>
              <a:custGeom>
                <a:avLst/>
                <a:gdLst>
                  <a:gd name="connsiteX0" fmla="*/ 0 w 14097"/>
                  <a:gd name="connsiteY0" fmla="*/ 0 h 66867"/>
                  <a:gd name="connsiteX1" fmla="*/ 14098 w 14097"/>
                  <a:gd name="connsiteY1" fmla="*/ 0 h 66867"/>
                  <a:gd name="connsiteX2" fmla="*/ 14098 w 14097"/>
                  <a:gd name="connsiteY2" fmla="*/ 66868 h 66867"/>
                  <a:gd name="connsiteX3" fmla="*/ 0 w 14097"/>
                  <a:gd name="connsiteY3" fmla="*/ 66868 h 6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867">
                    <a:moveTo>
                      <a:pt x="0" y="0"/>
                    </a:moveTo>
                    <a:lnTo>
                      <a:pt x="14098" y="0"/>
                    </a:lnTo>
                    <a:lnTo>
                      <a:pt x="14098" y="66868"/>
                    </a:lnTo>
                    <a:lnTo>
                      <a:pt x="0" y="668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8" name="Freeform: Shape 11">
                <a:extLst>
                  <a:ext uri="{FF2B5EF4-FFF2-40B4-BE49-F238E27FC236}">
                    <a16:creationId xmlns:a16="http://schemas.microsoft.com/office/drawing/2014/main" id="{E7EBB8B6-3292-4257-B9CB-01152F497819}"/>
                  </a:ext>
                </a:extLst>
              </p:cNvPr>
              <p:cNvSpPr/>
              <p:nvPr/>
            </p:nvSpPr>
            <p:spPr>
              <a:xfrm rot="1034454">
                <a:off x="6142876" y="3215240"/>
                <a:ext cx="14097" cy="66963"/>
              </a:xfrm>
              <a:custGeom>
                <a:avLst/>
                <a:gdLst>
                  <a:gd name="connsiteX0" fmla="*/ 0 w 14097"/>
                  <a:gd name="connsiteY0" fmla="*/ 0 h 66963"/>
                  <a:gd name="connsiteX1" fmla="*/ 14097 w 14097"/>
                  <a:gd name="connsiteY1" fmla="*/ 0 h 66963"/>
                  <a:gd name="connsiteX2" fmla="*/ 14097 w 14097"/>
                  <a:gd name="connsiteY2" fmla="*/ 66963 h 66963"/>
                  <a:gd name="connsiteX3" fmla="*/ 0 w 14097"/>
                  <a:gd name="connsiteY3" fmla="*/ 66963 h 6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963">
                    <a:moveTo>
                      <a:pt x="0" y="0"/>
                    </a:moveTo>
                    <a:lnTo>
                      <a:pt x="14097" y="0"/>
                    </a:lnTo>
                    <a:lnTo>
                      <a:pt x="14097" y="66963"/>
                    </a:lnTo>
                    <a:lnTo>
                      <a:pt x="0" y="669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9" name="Freeform: Shape 12">
                <a:extLst>
                  <a:ext uri="{FF2B5EF4-FFF2-40B4-BE49-F238E27FC236}">
                    <a16:creationId xmlns:a16="http://schemas.microsoft.com/office/drawing/2014/main" id="{2D9B73D0-EED9-449A-9068-4CD34E7E5A08}"/>
                  </a:ext>
                </a:extLst>
              </p:cNvPr>
              <p:cNvSpPr/>
              <p:nvPr/>
            </p:nvSpPr>
            <p:spPr>
              <a:xfrm>
                <a:off x="6239866" y="3559977"/>
                <a:ext cx="67243" cy="60487"/>
              </a:xfrm>
              <a:custGeom>
                <a:avLst/>
                <a:gdLst>
                  <a:gd name="connsiteX0" fmla="*/ 1580 w 67243"/>
                  <a:gd name="connsiteY0" fmla="*/ 8087 h 60487"/>
                  <a:gd name="connsiteX1" fmla="*/ 6056 w 67243"/>
                  <a:gd name="connsiteY1" fmla="*/ 2562 h 60487"/>
                  <a:gd name="connsiteX2" fmla="*/ 16153 w 67243"/>
                  <a:gd name="connsiteY2" fmla="*/ 1896 h 60487"/>
                  <a:gd name="connsiteX3" fmla="*/ 65111 w 67243"/>
                  <a:gd name="connsiteY3" fmla="*/ 48568 h 60487"/>
                  <a:gd name="connsiteX4" fmla="*/ 62349 w 67243"/>
                  <a:gd name="connsiteY4" fmla="*/ 60189 h 60487"/>
                  <a:gd name="connsiteX5" fmla="*/ 62349 w 67243"/>
                  <a:gd name="connsiteY5" fmla="*/ 60189 h 60487"/>
                  <a:gd name="connsiteX6" fmla="*/ 56158 w 67243"/>
                  <a:gd name="connsiteY6" fmla="*/ 59046 h 60487"/>
                  <a:gd name="connsiteX7" fmla="*/ 2723 w 67243"/>
                  <a:gd name="connsiteY7" fmla="*/ 17802 h 60487"/>
                  <a:gd name="connsiteX8" fmla="*/ 1580 w 67243"/>
                  <a:gd name="connsiteY8" fmla="*/ 8087 h 6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43" h="60487">
                    <a:moveTo>
                      <a:pt x="1580" y="8087"/>
                    </a:moveTo>
                    <a:lnTo>
                      <a:pt x="6056" y="2562"/>
                    </a:lnTo>
                    <a:cubicBezTo>
                      <a:pt x="8628" y="-581"/>
                      <a:pt x="13295" y="-867"/>
                      <a:pt x="16153" y="1896"/>
                    </a:cubicBezTo>
                    <a:lnTo>
                      <a:pt x="65111" y="48568"/>
                    </a:lnTo>
                    <a:cubicBezTo>
                      <a:pt x="68921" y="52188"/>
                      <a:pt x="67397" y="58665"/>
                      <a:pt x="62349" y="60189"/>
                    </a:cubicBezTo>
                    <a:lnTo>
                      <a:pt x="62349" y="60189"/>
                    </a:lnTo>
                    <a:cubicBezTo>
                      <a:pt x="60254" y="60855"/>
                      <a:pt x="57872" y="60379"/>
                      <a:pt x="56158" y="59046"/>
                    </a:cubicBezTo>
                    <a:lnTo>
                      <a:pt x="2723" y="17802"/>
                    </a:lnTo>
                    <a:cubicBezTo>
                      <a:pt x="-421" y="15516"/>
                      <a:pt x="-897" y="11040"/>
                      <a:pt x="1580" y="808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0" name="Freeform: Shape 13">
                <a:extLst>
                  <a:ext uri="{FF2B5EF4-FFF2-40B4-BE49-F238E27FC236}">
                    <a16:creationId xmlns:a16="http://schemas.microsoft.com/office/drawing/2014/main" id="{0C8AF630-66B8-4A01-B77C-359FD1EB1712}"/>
                  </a:ext>
                </a:extLst>
              </p:cNvPr>
              <p:cNvSpPr/>
              <p:nvPr/>
            </p:nvSpPr>
            <p:spPr>
              <a:xfrm>
                <a:off x="6011531" y="3625456"/>
                <a:ext cx="35589" cy="79779"/>
              </a:xfrm>
              <a:custGeom>
                <a:avLst/>
                <a:gdLst>
                  <a:gd name="connsiteX0" fmla="*/ 30747 w 35589"/>
                  <a:gd name="connsiteY0" fmla="*/ 2425 h 79779"/>
                  <a:gd name="connsiteX1" fmla="*/ 23984 w 35589"/>
                  <a:gd name="connsiteY1" fmla="*/ 329 h 79779"/>
                  <a:gd name="connsiteX2" fmla="*/ 15221 w 35589"/>
                  <a:gd name="connsiteY2" fmla="*/ 5377 h 79779"/>
                  <a:gd name="connsiteX3" fmla="*/ 171 w 35589"/>
                  <a:gd name="connsiteY3" fmla="*/ 71290 h 79779"/>
                  <a:gd name="connsiteX4" fmla="*/ 8839 w 35589"/>
                  <a:gd name="connsiteY4" fmla="*/ 79482 h 79779"/>
                  <a:gd name="connsiteX5" fmla="*/ 8839 w 35589"/>
                  <a:gd name="connsiteY5" fmla="*/ 79482 h 79779"/>
                  <a:gd name="connsiteX6" fmla="*/ 13411 w 35589"/>
                  <a:gd name="connsiteY6" fmla="*/ 75100 h 79779"/>
                  <a:gd name="connsiteX7" fmla="*/ 35223 w 35589"/>
                  <a:gd name="connsiteY7" fmla="*/ 11283 h 79779"/>
                  <a:gd name="connsiteX8" fmla="*/ 30747 w 35589"/>
                  <a:gd name="connsiteY8" fmla="*/ 2425 h 7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89" h="79779">
                    <a:moveTo>
                      <a:pt x="30747" y="2425"/>
                    </a:moveTo>
                    <a:lnTo>
                      <a:pt x="23984" y="329"/>
                    </a:lnTo>
                    <a:cubicBezTo>
                      <a:pt x="20079" y="-909"/>
                      <a:pt x="16078" y="1472"/>
                      <a:pt x="15221" y="5377"/>
                    </a:cubicBezTo>
                    <a:lnTo>
                      <a:pt x="171" y="71290"/>
                    </a:lnTo>
                    <a:cubicBezTo>
                      <a:pt x="-972" y="76434"/>
                      <a:pt x="3791" y="81006"/>
                      <a:pt x="8839" y="79482"/>
                    </a:cubicBezTo>
                    <a:lnTo>
                      <a:pt x="8839" y="79482"/>
                    </a:lnTo>
                    <a:cubicBezTo>
                      <a:pt x="10935" y="78815"/>
                      <a:pt x="12649" y="77196"/>
                      <a:pt x="13411" y="75100"/>
                    </a:cubicBezTo>
                    <a:lnTo>
                      <a:pt x="35223" y="11283"/>
                    </a:lnTo>
                    <a:cubicBezTo>
                      <a:pt x="36462" y="7663"/>
                      <a:pt x="34461" y="3568"/>
                      <a:pt x="30747" y="242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251" name="Freeform: Shape 14">
                <a:extLst>
                  <a:ext uri="{FF2B5EF4-FFF2-40B4-BE49-F238E27FC236}">
                    <a16:creationId xmlns:a16="http://schemas.microsoft.com/office/drawing/2014/main" id="{68CEB605-E147-4722-B8C7-EE3B45243AC3}"/>
                  </a:ext>
                </a:extLst>
              </p:cNvPr>
              <p:cNvSpPr/>
              <p:nvPr/>
            </p:nvSpPr>
            <p:spPr>
              <a:xfrm>
                <a:off x="5913663" y="3147949"/>
                <a:ext cx="250053" cy="157312"/>
              </a:xfrm>
              <a:custGeom>
                <a:avLst/>
                <a:gdLst>
                  <a:gd name="connsiteX0" fmla="*/ 8791 w 250053"/>
                  <a:gd name="connsiteY0" fmla="*/ 157034 h 157312"/>
                  <a:gd name="connsiteX1" fmla="*/ 28 w 250053"/>
                  <a:gd name="connsiteY1" fmla="*/ 152462 h 157312"/>
                  <a:gd name="connsiteX2" fmla="*/ 15458 w 250053"/>
                  <a:gd name="connsiteY2" fmla="*/ 57403 h 157312"/>
                  <a:gd name="connsiteX3" fmla="*/ 26888 w 250053"/>
                  <a:gd name="connsiteY3" fmla="*/ 44449 h 157312"/>
                  <a:gd name="connsiteX4" fmla="*/ 172335 w 250053"/>
                  <a:gd name="connsiteY4" fmla="*/ 729 h 157312"/>
                  <a:gd name="connsiteX5" fmla="*/ 188718 w 250053"/>
                  <a:gd name="connsiteY5" fmla="*/ 4920 h 157312"/>
                  <a:gd name="connsiteX6" fmla="*/ 247964 w 250053"/>
                  <a:gd name="connsiteY6" fmla="*/ 64928 h 157312"/>
                  <a:gd name="connsiteX7" fmla="*/ 247106 w 250053"/>
                  <a:gd name="connsiteY7" fmla="*/ 75691 h 157312"/>
                  <a:gd name="connsiteX8" fmla="*/ 237391 w 250053"/>
                  <a:gd name="connsiteY8" fmla="*/ 74548 h 157312"/>
                  <a:gd name="connsiteX9" fmla="*/ 188242 w 250053"/>
                  <a:gd name="connsiteY9" fmla="*/ 24827 h 157312"/>
                  <a:gd name="connsiteX10" fmla="*/ 163191 w 250053"/>
                  <a:gd name="connsiteY10" fmla="*/ 18446 h 157312"/>
                  <a:gd name="connsiteX11" fmla="*/ 44319 w 250053"/>
                  <a:gd name="connsiteY11" fmla="*/ 54164 h 157312"/>
                  <a:gd name="connsiteX12" fmla="*/ 26888 w 250053"/>
                  <a:gd name="connsiteY12" fmla="*/ 73691 h 157312"/>
                  <a:gd name="connsiteX13" fmla="*/ 13934 w 250053"/>
                  <a:gd name="connsiteY13" fmla="*/ 149605 h 157312"/>
                  <a:gd name="connsiteX14" fmla="*/ 9172 w 250053"/>
                  <a:gd name="connsiteY14" fmla="*/ 156844 h 157312"/>
                  <a:gd name="connsiteX15" fmla="*/ 8791 w 250053"/>
                  <a:gd name="connsiteY15" fmla="*/ 157034 h 157312"/>
                  <a:gd name="connsiteX16" fmla="*/ 13553 w 250053"/>
                  <a:gd name="connsiteY16" fmla="*/ 147795 h 157312"/>
                  <a:gd name="connsiteX17" fmla="*/ 13553 w 250053"/>
                  <a:gd name="connsiteY17" fmla="*/ 147795 h 157312"/>
                  <a:gd name="connsiteX18" fmla="*/ 13553 w 250053"/>
                  <a:gd name="connsiteY18" fmla="*/ 147795 h 157312"/>
                  <a:gd name="connsiteX19" fmla="*/ 13553 w 250053"/>
                  <a:gd name="connsiteY19" fmla="*/ 147795 h 157312"/>
                  <a:gd name="connsiteX20" fmla="*/ 13553 w 250053"/>
                  <a:gd name="connsiteY20" fmla="*/ 147795 h 157312"/>
                  <a:gd name="connsiteX21" fmla="*/ 13553 w 250053"/>
                  <a:gd name="connsiteY21" fmla="*/ 147795 h 15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0053" h="157312">
                    <a:moveTo>
                      <a:pt x="8791" y="157034"/>
                    </a:moveTo>
                    <a:cubicBezTo>
                      <a:pt x="5171" y="158082"/>
                      <a:pt x="1266" y="156082"/>
                      <a:pt x="28" y="152462"/>
                    </a:cubicBezTo>
                    <a:cubicBezTo>
                      <a:pt x="-639" y="150653"/>
                      <a:pt x="10886" y="83311"/>
                      <a:pt x="15458" y="57403"/>
                    </a:cubicBezTo>
                    <a:cubicBezTo>
                      <a:pt x="16506" y="51307"/>
                      <a:pt x="20888" y="46259"/>
                      <a:pt x="26888" y="44449"/>
                    </a:cubicBezTo>
                    <a:lnTo>
                      <a:pt x="172335" y="729"/>
                    </a:lnTo>
                    <a:cubicBezTo>
                      <a:pt x="178145" y="-1081"/>
                      <a:pt x="184527" y="539"/>
                      <a:pt x="188718" y="4920"/>
                    </a:cubicBezTo>
                    <a:lnTo>
                      <a:pt x="247964" y="64928"/>
                    </a:lnTo>
                    <a:cubicBezTo>
                      <a:pt x="251012" y="67976"/>
                      <a:pt x="250726" y="73119"/>
                      <a:pt x="247106" y="75691"/>
                    </a:cubicBezTo>
                    <a:cubicBezTo>
                      <a:pt x="244154" y="77882"/>
                      <a:pt x="239963" y="77120"/>
                      <a:pt x="237391" y="74548"/>
                    </a:cubicBezTo>
                    <a:lnTo>
                      <a:pt x="188242" y="24827"/>
                    </a:lnTo>
                    <a:cubicBezTo>
                      <a:pt x="181765" y="18160"/>
                      <a:pt x="172049" y="15779"/>
                      <a:pt x="163191" y="18446"/>
                    </a:cubicBezTo>
                    <a:lnTo>
                      <a:pt x="44319" y="54164"/>
                    </a:lnTo>
                    <a:cubicBezTo>
                      <a:pt x="35270" y="56927"/>
                      <a:pt x="28603" y="64451"/>
                      <a:pt x="26888" y="73691"/>
                    </a:cubicBezTo>
                    <a:cubicBezTo>
                      <a:pt x="21078" y="105885"/>
                      <a:pt x="14315" y="144176"/>
                      <a:pt x="13934" y="149605"/>
                    </a:cubicBezTo>
                    <a:cubicBezTo>
                      <a:pt x="14125" y="152748"/>
                      <a:pt x="12315" y="155796"/>
                      <a:pt x="9172" y="156844"/>
                    </a:cubicBezTo>
                    <a:cubicBezTo>
                      <a:pt x="8981" y="156939"/>
                      <a:pt x="8886" y="156939"/>
                      <a:pt x="8791" y="157034"/>
                    </a:cubicBez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252" name="Freeform: Shape 15">
                <a:extLst>
                  <a:ext uri="{FF2B5EF4-FFF2-40B4-BE49-F238E27FC236}">
                    <a16:creationId xmlns:a16="http://schemas.microsoft.com/office/drawing/2014/main" id="{D361AC83-5076-42C7-A70F-301140A0ED95}"/>
                  </a:ext>
                </a:extLst>
              </p:cNvPr>
              <p:cNvSpPr/>
              <p:nvPr/>
            </p:nvSpPr>
            <p:spPr>
              <a:xfrm>
                <a:off x="5899017" y="3272083"/>
                <a:ext cx="24428" cy="24033"/>
              </a:xfrm>
              <a:custGeom>
                <a:avLst/>
                <a:gdLst>
                  <a:gd name="connsiteX0" fmla="*/ 22294 w 24428"/>
                  <a:gd name="connsiteY0" fmla="*/ 21566 h 24033"/>
                  <a:gd name="connsiteX1" fmla="*/ 22294 w 24428"/>
                  <a:gd name="connsiteY1" fmla="*/ 21566 h 24033"/>
                  <a:gd name="connsiteX2" fmla="*/ 11054 w 24428"/>
                  <a:gd name="connsiteY2" fmla="*/ 21851 h 24033"/>
                  <a:gd name="connsiteX3" fmla="*/ 2482 w 24428"/>
                  <a:gd name="connsiteY3" fmla="*/ 13755 h 24033"/>
                  <a:gd name="connsiteX4" fmla="*/ 2101 w 24428"/>
                  <a:gd name="connsiteY4" fmla="*/ 2516 h 24033"/>
                  <a:gd name="connsiteX5" fmla="*/ 2101 w 24428"/>
                  <a:gd name="connsiteY5" fmla="*/ 2516 h 24033"/>
                  <a:gd name="connsiteX6" fmla="*/ 13340 w 24428"/>
                  <a:gd name="connsiteY6" fmla="*/ 2135 h 24033"/>
                  <a:gd name="connsiteX7" fmla="*/ 21913 w 24428"/>
                  <a:gd name="connsiteY7" fmla="*/ 10231 h 24033"/>
                  <a:gd name="connsiteX8" fmla="*/ 22294 w 24428"/>
                  <a:gd name="connsiteY8" fmla="*/ 21566 h 2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28" h="24033">
                    <a:moveTo>
                      <a:pt x="22294" y="21566"/>
                    </a:moveTo>
                    <a:lnTo>
                      <a:pt x="22294" y="21566"/>
                    </a:lnTo>
                    <a:cubicBezTo>
                      <a:pt x="19246" y="24709"/>
                      <a:pt x="14293" y="24899"/>
                      <a:pt x="11054" y="21851"/>
                    </a:cubicBezTo>
                    <a:lnTo>
                      <a:pt x="2482" y="13755"/>
                    </a:lnTo>
                    <a:cubicBezTo>
                      <a:pt x="-662" y="10707"/>
                      <a:pt x="-852" y="5754"/>
                      <a:pt x="2101" y="2516"/>
                    </a:cubicBezTo>
                    <a:lnTo>
                      <a:pt x="2101" y="2516"/>
                    </a:lnTo>
                    <a:cubicBezTo>
                      <a:pt x="5149" y="-723"/>
                      <a:pt x="10197" y="-818"/>
                      <a:pt x="13340" y="2135"/>
                    </a:cubicBezTo>
                    <a:lnTo>
                      <a:pt x="21913" y="10231"/>
                    </a:lnTo>
                    <a:cubicBezTo>
                      <a:pt x="25151" y="13279"/>
                      <a:pt x="25246" y="18327"/>
                      <a:pt x="22294" y="2156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3" name="Freeform: Shape 16">
                <a:extLst>
                  <a:ext uri="{FF2B5EF4-FFF2-40B4-BE49-F238E27FC236}">
                    <a16:creationId xmlns:a16="http://schemas.microsoft.com/office/drawing/2014/main" id="{400DD755-90D9-4EC2-963E-F673F508E7B9}"/>
                  </a:ext>
                </a:extLst>
              </p:cNvPr>
              <p:cNvSpPr/>
              <p:nvPr/>
            </p:nvSpPr>
            <p:spPr>
              <a:xfrm>
                <a:off x="5898477" y="3251384"/>
                <a:ext cx="411297" cy="411331"/>
              </a:xfrm>
              <a:custGeom>
                <a:avLst/>
                <a:gdLst>
                  <a:gd name="connsiteX0" fmla="*/ 264864 w 411297"/>
                  <a:gd name="connsiteY0" fmla="*/ 402595 h 411331"/>
                  <a:gd name="connsiteX1" fmla="*/ 8737 w 411297"/>
                  <a:gd name="connsiteY1" fmla="*/ 264864 h 411331"/>
                  <a:gd name="connsiteX2" fmla="*/ 146468 w 411297"/>
                  <a:gd name="connsiteY2" fmla="*/ 8737 h 411331"/>
                  <a:gd name="connsiteX3" fmla="*/ 402595 w 411297"/>
                  <a:gd name="connsiteY3" fmla="*/ 146468 h 411331"/>
                  <a:gd name="connsiteX4" fmla="*/ 264864 w 411297"/>
                  <a:gd name="connsiteY4" fmla="*/ 402595 h 41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297" h="411331">
                    <a:moveTo>
                      <a:pt x="264864" y="402595"/>
                    </a:moveTo>
                    <a:cubicBezTo>
                      <a:pt x="156279" y="435266"/>
                      <a:pt x="41407" y="373449"/>
                      <a:pt x="8737" y="264864"/>
                    </a:cubicBezTo>
                    <a:cubicBezTo>
                      <a:pt x="-23934" y="156279"/>
                      <a:pt x="37883" y="41407"/>
                      <a:pt x="146468" y="8737"/>
                    </a:cubicBezTo>
                    <a:cubicBezTo>
                      <a:pt x="255053" y="-23934"/>
                      <a:pt x="369925" y="37883"/>
                      <a:pt x="402595" y="146468"/>
                    </a:cubicBezTo>
                    <a:cubicBezTo>
                      <a:pt x="435171" y="255053"/>
                      <a:pt x="373449" y="369925"/>
                      <a:pt x="264864" y="402595"/>
                    </a:cubicBezTo>
                    <a:close/>
                  </a:path>
                </a:pathLst>
              </a:custGeom>
              <a:solidFill>
                <a:srgbClr val="F28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4" name="Freeform: Shape 17">
                <a:extLst>
                  <a:ext uri="{FF2B5EF4-FFF2-40B4-BE49-F238E27FC236}">
                    <a16:creationId xmlns:a16="http://schemas.microsoft.com/office/drawing/2014/main" id="{02AEA836-F1E2-4372-B4E7-66047B39C301}"/>
                  </a:ext>
                </a:extLst>
              </p:cNvPr>
              <p:cNvSpPr/>
              <p:nvPr/>
            </p:nvSpPr>
            <p:spPr>
              <a:xfrm>
                <a:off x="5912990" y="3265932"/>
                <a:ext cx="382263" cy="382271"/>
              </a:xfrm>
              <a:custGeom>
                <a:avLst/>
                <a:gdLst>
                  <a:gd name="connsiteX0" fmla="*/ 246160 w 382263"/>
                  <a:gd name="connsiteY0" fmla="*/ 374141 h 382271"/>
                  <a:gd name="connsiteX1" fmla="*/ 8130 w 382263"/>
                  <a:gd name="connsiteY1" fmla="*/ 246125 h 382271"/>
                  <a:gd name="connsiteX2" fmla="*/ 136146 w 382263"/>
                  <a:gd name="connsiteY2" fmla="*/ 8096 h 382271"/>
                  <a:gd name="connsiteX3" fmla="*/ 374176 w 382263"/>
                  <a:gd name="connsiteY3" fmla="*/ 136112 h 382271"/>
                  <a:gd name="connsiteX4" fmla="*/ 246160 w 382263"/>
                  <a:gd name="connsiteY4" fmla="*/ 374141 h 3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263" h="382271">
                    <a:moveTo>
                      <a:pt x="246160" y="374141"/>
                    </a:moveTo>
                    <a:cubicBezTo>
                      <a:pt x="145290" y="404526"/>
                      <a:pt x="38515" y="347090"/>
                      <a:pt x="8130" y="246125"/>
                    </a:cubicBezTo>
                    <a:cubicBezTo>
                      <a:pt x="-22254" y="145256"/>
                      <a:pt x="35181" y="38480"/>
                      <a:pt x="136146" y="8096"/>
                    </a:cubicBezTo>
                    <a:cubicBezTo>
                      <a:pt x="237016" y="-22194"/>
                      <a:pt x="343791" y="35147"/>
                      <a:pt x="374176" y="136112"/>
                    </a:cubicBezTo>
                    <a:cubicBezTo>
                      <a:pt x="404466" y="236981"/>
                      <a:pt x="347030" y="343757"/>
                      <a:pt x="246160" y="374141"/>
                    </a:cubicBezTo>
                    <a:close/>
                  </a:path>
                </a:pathLst>
              </a:custGeom>
              <a:solidFill>
                <a:srgbClr val="F9B933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5" name="Freeform: Shape 18">
                <a:extLst>
                  <a:ext uri="{FF2B5EF4-FFF2-40B4-BE49-F238E27FC236}">
                    <a16:creationId xmlns:a16="http://schemas.microsoft.com/office/drawing/2014/main" id="{BB710D25-832E-4D57-8E9A-73ED24955077}"/>
                  </a:ext>
                </a:extLst>
              </p:cNvPr>
              <p:cNvSpPr/>
              <p:nvPr/>
            </p:nvSpPr>
            <p:spPr>
              <a:xfrm>
                <a:off x="5951292" y="3304294"/>
                <a:ext cx="305572" cy="305511"/>
              </a:xfrm>
              <a:custGeom>
                <a:avLst/>
                <a:gdLst>
                  <a:gd name="connsiteX0" fmla="*/ 196809 w 305572"/>
                  <a:gd name="connsiteY0" fmla="*/ 299012 h 305511"/>
                  <a:gd name="connsiteX1" fmla="*/ 6500 w 305572"/>
                  <a:gd name="connsiteY1" fmla="*/ 196714 h 305511"/>
                  <a:gd name="connsiteX2" fmla="*/ 108798 w 305572"/>
                  <a:gd name="connsiteY2" fmla="*/ 6500 h 305511"/>
                  <a:gd name="connsiteX3" fmla="*/ 299108 w 305572"/>
                  <a:gd name="connsiteY3" fmla="*/ 108798 h 305511"/>
                  <a:gd name="connsiteX4" fmla="*/ 196809 w 305572"/>
                  <a:gd name="connsiteY4" fmla="*/ 299012 h 30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572" h="305511">
                    <a:moveTo>
                      <a:pt x="196809" y="299012"/>
                    </a:moveTo>
                    <a:cubicBezTo>
                      <a:pt x="116132" y="323301"/>
                      <a:pt x="30788" y="277391"/>
                      <a:pt x="6500" y="196714"/>
                    </a:cubicBezTo>
                    <a:cubicBezTo>
                      <a:pt x="-17789" y="116132"/>
                      <a:pt x="28121" y="30693"/>
                      <a:pt x="108798" y="6500"/>
                    </a:cubicBezTo>
                    <a:cubicBezTo>
                      <a:pt x="189475" y="-17789"/>
                      <a:pt x="274819" y="28121"/>
                      <a:pt x="299108" y="108798"/>
                    </a:cubicBezTo>
                    <a:cubicBezTo>
                      <a:pt x="323301" y="189475"/>
                      <a:pt x="277486" y="274819"/>
                      <a:pt x="196809" y="299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6" name="Freeform: Shape 19">
                <a:extLst>
                  <a:ext uri="{FF2B5EF4-FFF2-40B4-BE49-F238E27FC236}">
                    <a16:creationId xmlns:a16="http://schemas.microsoft.com/office/drawing/2014/main" id="{26B571A8-1D64-4F8F-B178-703C07E4CD9F}"/>
                  </a:ext>
                </a:extLst>
              </p:cNvPr>
              <p:cNvSpPr/>
              <p:nvPr/>
            </p:nvSpPr>
            <p:spPr>
              <a:xfrm>
                <a:off x="6075044" y="3304352"/>
                <a:ext cx="181824" cy="287048"/>
              </a:xfrm>
              <a:custGeom>
                <a:avLst/>
                <a:gdLst>
                  <a:gd name="connsiteX0" fmla="*/ 175355 w 181824"/>
                  <a:gd name="connsiteY0" fmla="*/ 108740 h 287048"/>
                  <a:gd name="connsiteX1" fmla="*/ 0 w 181824"/>
                  <a:gd name="connsiteY1" fmla="*/ 2822 h 287048"/>
                  <a:gd name="connsiteX2" fmla="*/ 140875 w 181824"/>
                  <a:gd name="connsiteY2" fmla="*/ 175034 h 287048"/>
                  <a:gd name="connsiteX3" fmla="*/ 101822 w 181824"/>
                  <a:gd name="connsiteY3" fmla="*/ 287048 h 287048"/>
                  <a:gd name="connsiteX4" fmla="*/ 175355 w 181824"/>
                  <a:gd name="connsiteY4" fmla="*/ 108740 h 28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824" h="287048">
                    <a:moveTo>
                      <a:pt x="175355" y="108740"/>
                    </a:moveTo>
                    <a:cubicBezTo>
                      <a:pt x="152591" y="33017"/>
                      <a:pt x="76010" y="-12037"/>
                      <a:pt x="0" y="2822"/>
                    </a:cubicBezTo>
                    <a:cubicBezTo>
                      <a:pt x="87344" y="21301"/>
                      <a:pt x="139732" y="85880"/>
                      <a:pt x="140875" y="175034"/>
                    </a:cubicBezTo>
                    <a:cubicBezTo>
                      <a:pt x="142970" y="220183"/>
                      <a:pt x="128111" y="257521"/>
                      <a:pt x="101822" y="287048"/>
                    </a:cubicBezTo>
                    <a:cubicBezTo>
                      <a:pt x="164211" y="253235"/>
                      <a:pt x="196501" y="179225"/>
                      <a:pt x="175355" y="108740"/>
                    </a:cubicBezTo>
                    <a:close/>
                  </a:path>
                </a:pathLst>
              </a:custGeom>
              <a:solidFill>
                <a:srgbClr val="C8C8C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57" name="Graphic 2">
                <a:extLst>
                  <a:ext uri="{FF2B5EF4-FFF2-40B4-BE49-F238E27FC236}">
                    <a16:creationId xmlns:a16="http://schemas.microsoft.com/office/drawing/2014/main" id="{3F9CEC03-8524-40E0-BE7A-9B373FCBC94B}"/>
                  </a:ext>
                </a:extLst>
              </p:cNvPr>
              <p:cNvGrpSpPr/>
              <p:nvPr/>
            </p:nvGrpSpPr>
            <p:grpSpPr>
              <a:xfrm>
                <a:off x="5881684" y="3256226"/>
                <a:ext cx="96300" cy="100097"/>
                <a:chOff x="5881684" y="3256226"/>
                <a:chExt cx="96300" cy="100097"/>
              </a:xfrm>
            </p:grpSpPr>
            <p:sp>
              <p:nvSpPr>
                <p:cNvPr id="275" name="Freeform: Shape 21">
                  <a:extLst>
                    <a:ext uri="{FF2B5EF4-FFF2-40B4-BE49-F238E27FC236}">
                      <a16:creationId xmlns:a16="http://schemas.microsoft.com/office/drawing/2014/main" id="{B0B96F0B-4D62-483A-87AA-B43ED7C6752B}"/>
                    </a:ext>
                  </a:extLst>
                </p:cNvPr>
                <p:cNvSpPr/>
                <p:nvPr/>
              </p:nvSpPr>
              <p:spPr>
                <a:xfrm>
                  <a:off x="5881684" y="3256226"/>
                  <a:ext cx="96300" cy="100097"/>
                </a:xfrm>
                <a:custGeom>
                  <a:avLst/>
                  <a:gdLst>
                    <a:gd name="connsiteX0" fmla="*/ 96300 w 96300"/>
                    <a:gd name="connsiteY0" fmla="*/ 15991 h 100097"/>
                    <a:gd name="connsiteX1" fmla="*/ 49437 w 96300"/>
                    <a:gd name="connsiteY1" fmla="*/ 3990 h 100097"/>
                    <a:gd name="connsiteX2" fmla="*/ 860 w 96300"/>
                    <a:gd name="connsiteY2" fmla="*/ 60283 h 100097"/>
                    <a:gd name="connsiteX3" fmla="*/ 21053 w 96300"/>
                    <a:gd name="connsiteY3" fmla="*/ 100097 h 100097"/>
                    <a:gd name="connsiteX4" fmla="*/ 96300 w 96300"/>
                    <a:gd name="connsiteY4" fmla="*/ 15991 h 10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00" h="100097">
                      <a:moveTo>
                        <a:pt x="96300" y="15991"/>
                      </a:moveTo>
                      <a:cubicBezTo>
                        <a:pt x="96300" y="15991"/>
                        <a:pt x="72202" y="-9631"/>
                        <a:pt x="49437" y="3990"/>
                      </a:cubicBezTo>
                      <a:cubicBezTo>
                        <a:pt x="26672" y="17611"/>
                        <a:pt x="3431" y="50662"/>
                        <a:pt x="860" y="60283"/>
                      </a:cubicBezTo>
                      <a:cubicBezTo>
                        <a:pt x="-2474" y="72951"/>
                        <a:pt x="3812" y="90382"/>
                        <a:pt x="21053" y="100097"/>
                      </a:cubicBezTo>
                      <a:cubicBezTo>
                        <a:pt x="28958" y="92001"/>
                        <a:pt x="96300" y="15991"/>
                        <a:pt x="96300" y="15991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6" name="Freeform: Shape 22">
                  <a:extLst>
                    <a:ext uri="{FF2B5EF4-FFF2-40B4-BE49-F238E27FC236}">
                      <a16:creationId xmlns:a16="http://schemas.microsoft.com/office/drawing/2014/main" id="{38F80628-E8BE-439A-AF3E-60A9F807DA86}"/>
                    </a:ext>
                  </a:extLst>
                </p:cNvPr>
                <p:cNvSpPr/>
                <p:nvPr/>
              </p:nvSpPr>
              <p:spPr>
                <a:xfrm>
                  <a:off x="5917786" y="3259830"/>
                  <a:ext cx="53610" cy="26580"/>
                </a:xfrm>
                <a:custGeom>
                  <a:avLst/>
                  <a:gdLst>
                    <a:gd name="connsiteX0" fmla="*/ 14002 w 53610"/>
                    <a:gd name="connsiteY0" fmla="*/ 3434 h 26580"/>
                    <a:gd name="connsiteX1" fmla="*/ 0 w 53610"/>
                    <a:gd name="connsiteY1" fmla="*/ 14483 h 26580"/>
                    <a:gd name="connsiteX2" fmla="*/ 42863 w 53610"/>
                    <a:gd name="connsiteY2" fmla="*/ 26580 h 26580"/>
                    <a:gd name="connsiteX3" fmla="*/ 53245 w 53610"/>
                    <a:gd name="connsiteY3" fmla="*/ 13626 h 26580"/>
                    <a:gd name="connsiteX4" fmla="*/ 14002 w 53610"/>
                    <a:gd name="connsiteY4" fmla="*/ 3434 h 26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0" h="26580">
                      <a:moveTo>
                        <a:pt x="14002" y="3434"/>
                      </a:moveTo>
                      <a:cubicBezTo>
                        <a:pt x="9239" y="6292"/>
                        <a:pt x="4572" y="10197"/>
                        <a:pt x="0" y="14483"/>
                      </a:cubicBezTo>
                      <a:cubicBezTo>
                        <a:pt x="17812" y="7530"/>
                        <a:pt x="36576" y="13626"/>
                        <a:pt x="42863" y="26580"/>
                      </a:cubicBezTo>
                      <a:cubicBezTo>
                        <a:pt x="49911" y="19913"/>
                        <a:pt x="55054" y="16674"/>
                        <a:pt x="53245" y="13626"/>
                      </a:cubicBezTo>
                      <a:cubicBezTo>
                        <a:pt x="51435" y="10673"/>
                        <a:pt x="32290" y="-7424"/>
                        <a:pt x="14002" y="3434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258" name="Freeform: Shape 23">
                <a:extLst>
                  <a:ext uri="{FF2B5EF4-FFF2-40B4-BE49-F238E27FC236}">
                    <a16:creationId xmlns:a16="http://schemas.microsoft.com/office/drawing/2014/main" id="{FE1507FB-568F-4250-A196-28411B9AD77C}"/>
                  </a:ext>
                </a:extLst>
              </p:cNvPr>
              <p:cNvSpPr/>
              <p:nvPr/>
            </p:nvSpPr>
            <p:spPr>
              <a:xfrm>
                <a:off x="6151603" y="3190349"/>
                <a:ext cx="18930" cy="28863"/>
              </a:xfrm>
              <a:custGeom>
                <a:avLst/>
                <a:gdLst>
                  <a:gd name="connsiteX0" fmla="*/ 6880 w 18930"/>
                  <a:gd name="connsiteY0" fmla="*/ 28719 h 28863"/>
                  <a:gd name="connsiteX1" fmla="*/ 6880 w 18930"/>
                  <a:gd name="connsiteY1" fmla="*/ 28719 h 28863"/>
                  <a:gd name="connsiteX2" fmla="*/ 16595 w 18930"/>
                  <a:gd name="connsiteY2" fmla="*/ 21957 h 28863"/>
                  <a:gd name="connsiteX3" fmla="*/ 18786 w 18930"/>
                  <a:gd name="connsiteY3" fmla="*/ 9860 h 28863"/>
                  <a:gd name="connsiteX4" fmla="*/ 12023 w 18930"/>
                  <a:gd name="connsiteY4" fmla="*/ 144 h 28863"/>
                  <a:gd name="connsiteX5" fmla="*/ 12023 w 18930"/>
                  <a:gd name="connsiteY5" fmla="*/ 144 h 28863"/>
                  <a:gd name="connsiteX6" fmla="*/ 2308 w 18930"/>
                  <a:gd name="connsiteY6" fmla="*/ 6907 h 28863"/>
                  <a:gd name="connsiteX7" fmla="*/ 117 w 18930"/>
                  <a:gd name="connsiteY7" fmla="*/ 19004 h 28863"/>
                  <a:gd name="connsiteX8" fmla="*/ 6880 w 18930"/>
                  <a:gd name="connsiteY8" fmla="*/ 28719 h 2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28863">
                    <a:moveTo>
                      <a:pt x="6880" y="28719"/>
                    </a:moveTo>
                    <a:lnTo>
                      <a:pt x="6880" y="28719"/>
                    </a:lnTo>
                    <a:cubicBezTo>
                      <a:pt x="11452" y="29577"/>
                      <a:pt x="15738" y="26529"/>
                      <a:pt x="16595" y="21957"/>
                    </a:cubicBezTo>
                    <a:lnTo>
                      <a:pt x="18786" y="9860"/>
                    </a:lnTo>
                    <a:cubicBezTo>
                      <a:pt x="19643" y="5288"/>
                      <a:pt x="16595" y="1002"/>
                      <a:pt x="12023" y="144"/>
                    </a:cubicBezTo>
                    <a:lnTo>
                      <a:pt x="12023" y="144"/>
                    </a:lnTo>
                    <a:cubicBezTo>
                      <a:pt x="7451" y="-713"/>
                      <a:pt x="3165" y="2335"/>
                      <a:pt x="2308" y="6907"/>
                    </a:cubicBezTo>
                    <a:lnTo>
                      <a:pt x="117" y="19004"/>
                    </a:lnTo>
                    <a:cubicBezTo>
                      <a:pt x="-645" y="23576"/>
                      <a:pt x="2403" y="27957"/>
                      <a:pt x="6880" y="28719"/>
                    </a:cubicBezTo>
                    <a:close/>
                  </a:path>
                </a:pathLst>
              </a:custGeom>
              <a:solidFill>
                <a:srgbClr val="E2E2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9" name="Freeform: Shape 24">
                <a:extLst>
                  <a:ext uri="{FF2B5EF4-FFF2-40B4-BE49-F238E27FC236}">
                    <a16:creationId xmlns:a16="http://schemas.microsoft.com/office/drawing/2014/main" id="{48DC7DF9-EE15-44A9-A2A6-E2A89494E7E6}"/>
                  </a:ext>
                </a:extLst>
              </p:cNvPr>
              <p:cNvSpPr/>
              <p:nvPr/>
            </p:nvSpPr>
            <p:spPr>
              <a:xfrm rot="-1015751">
                <a:off x="6060082" y="3310337"/>
                <a:ext cx="6096" cy="21146"/>
              </a:xfrm>
              <a:custGeom>
                <a:avLst/>
                <a:gdLst>
                  <a:gd name="connsiteX0" fmla="*/ 0 w 6096"/>
                  <a:gd name="connsiteY0" fmla="*/ 0 h 21146"/>
                  <a:gd name="connsiteX1" fmla="*/ 6096 w 6096"/>
                  <a:gd name="connsiteY1" fmla="*/ 0 h 21146"/>
                  <a:gd name="connsiteX2" fmla="*/ 6096 w 6096"/>
                  <a:gd name="connsiteY2" fmla="*/ 21146 h 21146"/>
                  <a:gd name="connsiteX3" fmla="*/ 0 w 6096"/>
                  <a:gd name="connsiteY3" fmla="*/ 21146 h 2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21146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21146"/>
                    </a:lnTo>
                    <a:lnTo>
                      <a:pt x="0" y="21146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0" name="Freeform: Shape 25">
                <a:extLst>
                  <a:ext uri="{FF2B5EF4-FFF2-40B4-BE49-F238E27FC236}">
                    <a16:creationId xmlns:a16="http://schemas.microsoft.com/office/drawing/2014/main" id="{806DB7E8-58F4-408E-B207-0CE8F130F9F2}"/>
                  </a:ext>
                </a:extLst>
              </p:cNvPr>
              <p:cNvSpPr/>
              <p:nvPr/>
            </p:nvSpPr>
            <p:spPr>
              <a:xfrm rot="-1004655">
                <a:off x="6137628" y="3552713"/>
                <a:ext cx="6095" cy="51720"/>
              </a:xfrm>
              <a:custGeom>
                <a:avLst/>
                <a:gdLst>
                  <a:gd name="connsiteX0" fmla="*/ 0 w 6095"/>
                  <a:gd name="connsiteY0" fmla="*/ 0 h 51720"/>
                  <a:gd name="connsiteX1" fmla="*/ 6096 w 6095"/>
                  <a:gd name="connsiteY1" fmla="*/ 0 h 51720"/>
                  <a:gd name="connsiteX2" fmla="*/ 6096 w 6095"/>
                  <a:gd name="connsiteY2" fmla="*/ 51721 h 51720"/>
                  <a:gd name="connsiteX3" fmla="*/ 0 w 6095"/>
                  <a:gd name="connsiteY3" fmla="*/ 51721 h 5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5172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1721"/>
                    </a:lnTo>
                    <a:lnTo>
                      <a:pt x="0" y="5172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1" name="Freeform: Shape 26">
                <a:extLst>
                  <a:ext uri="{FF2B5EF4-FFF2-40B4-BE49-F238E27FC236}">
                    <a16:creationId xmlns:a16="http://schemas.microsoft.com/office/drawing/2014/main" id="{B7A8234B-E792-4311-8030-85C7EBF0B8D2}"/>
                  </a:ext>
                </a:extLst>
              </p:cNvPr>
              <p:cNvSpPr/>
              <p:nvPr/>
            </p:nvSpPr>
            <p:spPr>
              <a:xfrm>
                <a:off x="5956934" y="3484149"/>
                <a:ext cx="48386" cy="19811"/>
              </a:xfrm>
              <a:custGeom>
                <a:avLst/>
                <a:gdLst>
                  <a:gd name="connsiteX0" fmla="*/ 46577 w 48386"/>
                  <a:gd name="connsiteY0" fmla="*/ 0 h 19811"/>
                  <a:gd name="connsiteX1" fmla="*/ 48387 w 48386"/>
                  <a:gd name="connsiteY1" fmla="*/ 5810 h 19811"/>
                  <a:gd name="connsiteX2" fmla="*/ 1714 w 48386"/>
                  <a:gd name="connsiteY2" fmla="*/ 19812 h 19811"/>
                  <a:gd name="connsiteX3" fmla="*/ 0 w 48386"/>
                  <a:gd name="connsiteY3" fmla="*/ 14002 h 1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6" h="19811">
                    <a:moveTo>
                      <a:pt x="46577" y="0"/>
                    </a:moveTo>
                    <a:lnTo>
                      <a:pt x="48387" y="5810"/>
                    </a:lnTo>
                    <a:lnTo>
                      <a:pt x="1714" y="19812"/>
                    </a:lnTo>
                    <a:lnTo>
                      <a:pt x="0" y="14002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2" name="Freeform: Shape 27">
                <a:extLst>
                  <a:ext uri="{FF2B5EF4-FFF2-40B4-BE49-F238E27FC236}">
                    <a16:creationId xmlns:a16="http://schemas.microsoft.com/office/drawing/2014/main" id="{C460F3EB-DEC0-4D37-AE5C-6C4F6CE8B4A5}"/>
                  </a:ext>
                </a:extLst>
              </p:cNvPr>
              <p:cNvSpPr/>
              <p:nvPr/>
            </p:nvSpPr>
            <p:spPr>
              <a:xfrm rot="-6411075">
                <a:off x="6221071" y="3393512"/>
                <a:ext cx="6096" cy="54771"/>
              </a:xfrm>
              <a:custGeom>
                <a:avLst/>
                <a:gdLst>
                  <a:gd name="connsiteX0" fmla="*/ 0 w 6096"/>
                  <a:gd name="connsiteY0" fmla="*/ 0 h 54771"/>
                  <a:gd name="connsiteX1" fmla="*/ 6096 w 6096"/>
                  <a:gd name="connsiteY1" fmla="*/ 0 h 54771"/>
                  <a:gd name="connsiteX2" fmla="*/ 6096 w 6096"/>
                  <a:gd name="connsiteY2" fmla="*/ 54771 h 54771"/>
                  <a:gd name="connsiteX3" fmla="*/ 0 w 6096"/>
                  <a:gd name="connsiteY3" fmla="*/ 54771 h 5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5477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4771"/>
                    </a:lnTo>
                    <a:lnTo>
                      <a:pt x="0" y="5477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3" name="Freeform: Shape 28">
                <a:extLst>
                  <a:ext uri="{FF2B5EF4-FFF2-40B4-BE49-F238E27FC236}">
                    <a16:creationId xmlns:a16="http://schemas.microsoft.com/office/drawing/2014/main" id="{CF5D41AC-79E7-42E4-B556-C49B6163D25A}"/>
                  </a:ext>
                </a:extLst>
              </p:cNvPr>
              <p:cNvSpPr/>
              <p:nvPr/>
            </p:nvSpPr>
            <p:spPr>
              <a:xfrm rot="-3707380">
                <a:off x="5982838" y="3374974"/>
                <a:ext cx="6095" cy="37051"/>
              </a:xfrm>
              <a:custGeom>
                <a:avLst/>
                <a:gdLst>
                  <a:gd name="connsiteX0" fmla="*/ 0 w 6095"/>
                  <a:gd name="connsiteY0" fmla="*/ 0 h 37051"/>
                  <a:gd name="connsiteX1" fmla="*/ 6096 w 6095"/>
                  <a:gd name="connsiteY1" fmla="*/ 0 h 37051"/>
                  <a:gd name="connsiteX2" fmla="*/ 6096 w 6095"/>
                  <a:gd name="connsiteY2" fmla="*/ 37051 h 37051"/>
                  <a:gd name="connsiteX3" fmla="*/ 0 w 6095"/>
                  <a:gd name="connsiteY3" fmla="*/ 37051 h 3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3705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7051"/>
                    </a:lnTo>
                    <a:lnTo>
                      <a:pt x="0" y="3705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4" name="Freeform: Shape 29">
                <a:extLst>
                  <a:ext uri="{FF2B5EF4-FFF2-40B4-BE49-F238E27FC236}">
                    <a16:creationId xmlns:a16="http://schemas.microsoft.com/office/drawing/2014/main" id="{07671037-6639-40EB-9BBB-238C559ED469}"/>
                  </a:ext>
                </a:extLst>
              </p:cNvPr>
              <p:cNvSpPr/>
              <p:nvPr/>
            </p:nvSpPr>
            <p:spPr>
              <a:xfrm rot="-3688311">
                <a:off x="6219917" y="3503223"/>
                <a:ext cx="6096" cy="35528"/>
              </a:xfrm>
              <a:custGeom>
                <a:avLst/>
                <a:gdLst>
                  <a:gd name="connsiteX0" fmla="*/ 0 w 6096"/>
                  <a:gd name="connsiteY0" fmla="*/ 0 h 35528"/>
                  <a:gd name="connsiteX1" fmla="*/ 6096 w 6096"/>
                  <a:gd name="connsiteY1" fmla="*/ 0 h 35528"/>
                  <a:gd name="connsiteX2" fmla="*/ 6096 w 6096"/>
                  <a:gd name="connsiteY2" fmla="*/ 35529 h 35528"/>
                  <a:gd name="connsiteX3" fmla="*/ 0 w 6096"/>
                  <a:gd name="connsiteY3" fmla="*/ 35529 h 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528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529"/>
                    </a:lnTo>
                    <a:lnTo>
                      <a:pt x="0" y="3552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5" name="Freeform: Shape 30">
                <a:extLst>
                  <a:ext uri="{FF2B5EF4-FFF2-40B4-BE49-F238E27FC236}">
                    <a16:creationId xmlns:a16="http://schemas.microsoft.com/office/drawing/2014/main" id="{004386D6-E30B-4071-A662-6474C1A08442}"/>
                  </a:ext>
                </a:extLst>
              </p:cNvPr>
              <p:cNvSpPr/>
              <p:nvPr/>
            </p:nvSpPr>
            <p:spPr>
              <a:xfrm>
                <a:off x="6029133" y="3556253"/>
                <a:ext cx="23526" cy="36766"/>
              </a:xfrm>
              <a:custGeom>
                <a:avLst/>
                <a:gdLst>
                  <a:gd name="connsiteX0" fmla="*/ 18193 w 23526"/>
                  <a:gd name="connsiteY0" fmla="*/ 0 h 36766"/>
                  <a:gd name="connsiteX1" fmla="*/ 23527 w 23526"/>
                  <a:gd name="connsiteY1" fmla="*/ 2857 h 36766"/>
                  <a:gd name="connsiteX2" fmla="*/ 5334 w 23526"/>
                  <a:gd name="connsiteY2" fmla="*/ 36767 h 36766"/>
                  <a:gd name="connsiteX3" fmla="*/ 0 w 23526"/>
                  <a:gd name="connsiteY3" fmla="*/ 33909 h 3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36766">
                    <a:moveTo>
                      <a:pt x="18193" y="0"/>
                    </a:moveTo>
                    <a:lnTo>
                      <a:pt x="23527" y="2857"/>
                    </a:lnTo>
                    <a:lnTo>
                      <a:pt x="5334" y="36767"/>
                    </a:lnTo>
                    <a:lnTo>
                      <a:pt x="0" y="3390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6" name="Freeform: Shape 31">
                <a:extLst>
                  <a:ext uri="{FF2B5EF4-FFF2-40B4-BE49-F238E27FC236}">
                    <a16:creationId xmlns:a16="http://schemas.microsoft.com/office/drawing/2014/main" id="{A0343D8A-8210-4204-99CA-BA0F206EA775}"/>
                  </a:ext>
                </a:extLst>
              </p:cNvPr>
              <p:cNvSpPr/>
              <p:nvPr/>
            </p:nvSpPr>
            <p:spPr>
              <a:xfrm rot="-9104307">
                <a:off x="6165045" y="3320415"/>
                <a:ext cx="6096" cy="35242"/>
              </a:xfrm>
              <a:custGeom>
                <a:avLst/>
                <a:gdLst>
                  <a:gd name="connsiteX0" fmla="*/ 0 w 6096"/>
                  <a:gd name="connsiteY0" fmla="*/ 0 h 35242"/>
                  <a:gd name="connsiteX1" fmla="*/ 6096 w 6096"/>
                  <a:gd name="connsiteY1" fmla="*/ 0 h 35242"/>
                  <a:gd name="connsiteX2" fmla="*/ 6096 w 6096"/>
                  <a:gd name="connsiteY2" fmla="*/ 35243 h 35242"/>
                  <a:gd name="connsiteX3" fmla="*/ 0 w 6096"/>
                  <a:gd name="connsiteY3" fmla="*/ 35243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242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243"/>
                    </a:lnTo>
                    <a:lnTo>
                      <a:pt x="0" y="35243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7" name="Freeform: Shape 32">
                <a:extLst>
                  <a:ext uri="{FF2B5EF4-FFF2-40B4-BE49-F238E27FC236}">
                    <a16:creationId xmlns:a16="http://schemas.microsoft.com/office/drawing/2014/main" id="{CE96A6BF-78D9-4A6C-87B5-C2CAF5B40FAC}"/>
                  </a:ext>
                </a:extLst>
              </p:cNvPr>
              <p:cNvSpPr/>
              <p:nvPr/>
            </p:nvSpPr>
            <p:spPr>
              <a:xfrm>
                <a:off x="6070853" y="3358800"/>
                <a:ext cx="33813" cy="100107"/>
              </a:xfrm>
              <a:custGeom>
                <a:avLst/>
                <a:gdLst>
                  <a:gd name="connsiteX0" fmla="*/ 2857 w 33813"/>
                  <a:gd name="connsiteY0" fmla="*/ 0 h 100107"/>
                  <a:gd name="connsiteX1" fmla="*/ 0 w 33813"/>
                  <a:gd name="connsiteY1" fmla="*/ 47625 h 100107"/>
                  <a:gd name="connsiteX2" fmla="*/ 33814 w 33813"/>
                  <a:gd name="connsiteY2" fmla="*/ 100108 h 100107"/>
                  <a:gd name="connsiteX3" fmla="*/ 30956 w 33813"/>
                  <a:gd name="connsiteY3" fmla="*/ 36481 h 10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13" h="100107">
                    <a:moveTo>
                      <a:pt x="2857" y="0"/>
                    </a:moveTo>
                    <a:lnTo>
                      <a:pt x="0" y="47625"/>
                    </a:lnTo>
                    <a:lnTo>
                      <a:pt x="33814" y="100108"/>
                    </a:lnTo>
                    <a:lnTo>
                      <a:pt x="30956" y="36481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8" name="Freeform: Shape 33">
                <a:extLst>
                  <a:ext uri="{FF2B5EF4-FFF2-40B4-BE49-F238E27FC236}">
                    <a16:creationId xmlns:a16="http://schemas.microsoft.com/office/drawing/2014/main" id="{539E3B99-3C23-4841-B11A-E823ABB6D8FD}"/>
                  </a:ext>
                </a:extLst>
              </p:cNvPr>
              <p:cNvSpPr/>
              <p:nvPr/>
            </p:nvSpPr>
            <p:spPr>
              <a:xfrm>
                <a:off x="6104095" y="3418331"/>
                <a:ext cx="127063" cy="38957"/>
              </a:xfrm>
              <a:custGeom>
                <a:avLst/>
                <a:gdLst>
                  <a:gd name="connsiteX0" fmla="*/ 127063 w 127063"/>
                  <a:gd name="connsiteY0" fmla="*/ 0 h 38957"/>
                  <a:gd name="connsiteX1" fmla="*/ 51530 w 127063"/>
                  <a:gd name="connsiteY1" fmla="*/ 12192 h 38957"/>
                  <a:gd name="connsiteX2" fmla="*/ 0 w 127063"/>
                  <a:gd name="connsiteY2" fmla="*/ 38957 h 38957"/>
                  <a:gd name="connsiteX3" fmla="*/ 59150 w 127063"/>
                  <a:gd name="connsiteY3" fmla="*/ 32576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3" h="38957">
                    <a:moveTo>
                      <a:pt x="127063" y="0"/>
                    </a:moveTo>
                    <a:lnTo>
                      <a:pt x="51530" y="12192"/>
                    </a:lnTo>
                    <a:lnTo>
                      <a:pt x="0" y="38957"/>
                    </a:lnTo>
                    <a:lnTo>
                      <a:pt x="59150" y="32576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69" name="Graphic 2">
                <a:extLst>
                  <a:ext uri="{FF2B5EF4-FFF2-40B4-BE49-F238E27FC236}">
                    <a16:creationId xmlns:a16="http://schemas.microsoft.com/office/drawing/2014/main" id="{3F9CEC03-8524-40E0-BE7A-9B373FCBC94B}"/>
                  </a:ext>
                </a:extLst>
              </p:cNvPr>
              <p:cNvGrpSpPr/>
              <p:nvPr/>
            </p:nvGrpSpPr>
            <p:grpSpPr>
              <a:xfrm>
                <a:off x="6089575" y="3442542"/>
                <a:ext cx="29041" cy="29075"/>
                <a:chOff x="6089575" y="3442542"/>
                <a:chExt cx="29041" cy="29075"/>
              </a:xfrm>
            </p:grpSpPr>
            <p:sp>
              <p:nvSpPr>
                <p:cNvPr id="273" name="Freeform: Shape 35">
                  <a:extLst>
                    <a:ext uri="{FF2B5EF4-FFF2-40B4-BE49-F238E27FC236}">
                      <a16:creationId xmlns:a16="http://schemas.microsoft.com/office/drawing/2014/main" id="{C5BA4BD3-9426-4AB7-81A9-90668C15BBD4}"/>
                    </a:ext>
                  </a:extLst>
                </p:cNvPr>
                <p:cNvSpPr/>
                <p:nvPr/>
              </p:nvSpPr>
              <p:spPr>
                <a:xfrm>
                  <a:off x="6089575" y="3442542"/>
                  <a:ext cx="29041" cy="29075"/>
                </a:xfrm>
                <a:custGeom>
                  <a:avLst/>
                  <a:gdLst>
                    <a:gd name="connsiteX0" fmla="*/ 28427 w 29041"/>
                    <a:gd name="connsiteY0" fmla="*/ 10364 h 29075"/>
                    <a:gd name="connsiteX1" fmla="*/ 18712 w 29041"/>
                    <a:gd name="connsiteY1" fmla="*/ 28462 h 29075"/>
                    <a:gd name="connsiteX2" fmla="*/ 614 w 29041"/>
                    <a:gd name="connsiteY2" fmla="*/ 18746 h 29075"/>
                    <a:gd name="connsiteX3" fmla="*/ 10330 w 29041"/>
                    <a:gd name="connsiteY3" fmla="*/ 649 h 29075"/>
                    <a:gd name="connsiteX4" fmla="*/ 28427 w 29041"/>
                    <a:gd name="connsiteY4" fmla="*/ 10364 h 2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41" h="29075">
                      <a:moveTo>
                        <a:pt x="28427" y="10364"/>
                      </a:moveTo>
                      <a:cubicBezTo>
                        <a:pt x="30713" y="18080"/>
                        <a:pt x="26427" y="26176"/>
                        <a:pt x="18712" y="28462"/>
                      </a:cubicBezTo>
                      <a:cubicBezTo>
                        <a:pt x="10996" y="30748"/>
                        <a:pt x="2995" y="26462"/>
                        <a:pt x="614" y="18746"/>
                      </a:cubicBezTo>
                      <a:cubicBezTo>
                        <a:pt x="-1672" y="11031"/>
                        <a:pt x="2614" y="2935"/>
                        <a:pt x="10330" y="649"/>
                      </a:cubicBezTo>
                      <a:cubicBezTo>
                        <a:pt x="18045" y="-1732"/>
                        <a:pt x="26141" y="2649"/>
                        <a:pt x="28427" y="10364"/>
                      </a:cubicBezTo>
                      <a:close/>
                    </a:path>
                  </a:pathLst>
                </a:custGeom>
                <a:solidFill>
                  <a:srgbClr val="D759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4" name="Freeform: Shape 36">
                  <a:extLst>
                    <a:ext uri="{FF2B5EF4-FFF2-40B4-BE49-F238E27FC236}">
                      <a16:creationId xmlns:a16="http://schemas.microsoft.com/office/drawing/2014/main" id="{52234E53-32FB-4F95-AAA3-38DE14169821}"/>
                    </a:ext>
                  </a:extLst>
                </p:cNvPr>
                <p:cNvSpPr/>
                <p:nvPr/>
              </p:nvSpPr>
              <p:spPr>
                <a:xfrm>
                  <a:off x="6091001" y="3449573"/>
                  <a:ext cx="6808" cy="19145"/>
                </a:xfrm>
                <a:custGeom>
                  <a:avLst/>
                  <a:gdLst>
                    <a:gd name="connsiteX0" fmla="*/ 2617 w 6808"/>
                    <a:gd name="connsiteY0" fmla="*/ 0 h 19145"/>
                    <a:gd name="connsiteX1" fmla="*/ 6808 w 6808"/>
                    <a:gd name="connsiteY1" fmla="*/ 19145 h 19145"/>
                    <a:gd name="connsiteX2" fmla="*/ 2617 w 6808"/>
                    <a:gd name="connsiteY2" fmla="*/ 0 h 19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08" h="19145">
                      <a:moveTo>
                        <a:pt x="2617" y="0"/>
                      </a:moveTo>
                      <a:cubicBezTo>
                        <a:pt x="2617" y="0"/>
                        <a:pt x="-5479" y="10382"/>
                        <a:pt x="6808" y="19145"/>
                      </a:cubicBezTo>
                      <a:cubicBezTo>
                        <a:pt x="6046" y="17240"/>
                        <a:pt x="1284" y="6668"/>
                        <a:pt x="26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70" name="Graphic 2">
                <a:extLst>
                  <a:ext uri="{FF2B5EF4-FFF2-40B4-BE49-F238E27FC236}">
                    <a16:creationId xmlns:a16="http://schemas.microsoft.com/office/drawing/2014/main" id="{3F9CEC03-8524-40E0-BE7A-9B373FCBC94B}"/>
                  </a:ext>
                </a:extLst>
              </p:cNvPr>
              <p:cNvGrpSpPr/>
              <p:nvPr/>
            </p:nvGrpSpPr>
            <p:grpSpPr>
              <a:xfrm>
                <a:off x="6097142" y="3196401"/>
                <a:ext cx="112446" cy="63243"/>
                <a:chOff x="6097142" y="3196401"/>
                <a:chExt cx="112446" cy="63243"/>
              </a:xfrm>
            </p:grpSpPr>
            <p:sp>
              <p:nvSpPr>
                <p:cNvPr id="271" name="Freeform: Shape 38">
                  <a:extLst>
                    <a:ext uri="{FF2B5EF4-FFF2-40B4-BE49-F238E27FC236}">
                      <a16:creationId xmlns:a16="http://schemas.microsoft.com/office/drawing/2014/main" id="{BF355EC4-D71C-4374-8FD9-0EC992A16406}"/>
                    </a:ext>
                  </a:extLst>
                </p:cNvPr>
                <p:cNvSpPr/>
                <p:nvPr/>
              </p:nvSpPr>
              <p:spPr>
                <a:xfrm>
                  <a:off x="6097142" y="3196401"/>
                  <a:ext cx="112446" cy="63243"/>
                </a:xfrm>
                <a:custGeom>
                  <a:avLst/>
                  <a:gdLst>
                    <a:gd name="connsiteX0" fmla="*/ 109823 w 112446"/>
                    <a:gd name="connsiteY0" fmla="*/ 63243 h 63243"/>
                    <a:gd name="connsiteX1" fmla="*/ 97917 w 112446"/>
                    <a:gd name="connsiteY1" fmla="*/ 16285 h 63243"/>
                    <a:gd name="connsiteX2" fmla="*/ 25241 w 112446"/>
                    <a:gd name="connsiteY2" fmla="*/ 569 h 63243"/>
                    <a:gd name="connsiteX3" fmla="*/ 0 w 112446"/>
                    <a:gd name="connsiteY3" fmla="*/ 37335 h 63243"/>
                    <a:gd name="connsiteX4" fmla="*/ 109823 w 112446"/>
                    <a:gd name="connsiteY4" fmla="*/ 63243 h 63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446" h="63243">
                      <a:moveTo>
                        <a:pt x="109823" y="63243"/>
                      </a:moveTo>
                      <a:cubicBezTo>
                        <a:pt x="109823" y="63243"/>
                        <a:pt x="120777" y="29811"/>
                        <a:pt x="97917" y="16285"/>
                      </a:cubicBezTo>
                      <a:cubicBezTo>
                        <a:pt x="75057" y="2760"/>
                        <a:pt x="34957" y="-1717"/>
                        <a:pt x="25241" y="569"/>
                      </a:cubicBezTo>
                      <a:cubicBezTo>
                        <a:pt x="12478" y="3712"/>
                        <a:pt x="286" y="17619"/>
                        <a:pt x="0" y="37335"/>
                      </a:cubicBezTo>
                      <a:cubicBezTo>
                        <a:pt x="10858" y="40479"/>
                        <a:pt x="109823" y="63243"/>
                        <a:pt x="109823" y="63243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2" name="Freeform: Shape 39">
                  <a:extLst>
                    <a:ext uri="{FF2B5EF4-FFF2-40B4-BE49-F238E27FC236}">
                      <a16:creationId xmlns:a16="http://schemas.microsoft.com/office/drawing/2014/main" id="{4FB8E5F7-4C67-437D-94BD-53095C73CF4D}"/>
                    </a:ext>
                  </a:extLst>
                </p:cNvPr>
                <p:cNvSpPr/>
                <p:nvPr/>
              </p:nvSpPr>
              <p:spPr>
                <a:xfrm>
                  <a:off x="6176295" y="3207829"/>
                  <a:ext cx="28905" cy="47556"/>
                </a:xfrm>
                <a:custGeom>
                  <a:avLst/>
                  <a:gdLst>
                    <a:gd name="connsiteX0" fmla="*/ 16383 w 28905"/>
                    <a:gd name="connsiteY0" fmla="*/ 6953 h 47556"/>
                    <a:gd name="connsiteX1" fmla="*/ 0 w 28905"/>
                    <a:gd name="connsiteY1" fmla="*/ 0 h 47556"/>
                    <a:gd name="connsiteX2" fmla="*/ 9906 w 28905"/>
                    <a:gd name="connsiteY2" fmla="*/ 43339 h 47556"/>
                    <a:gd name="connsiteX3" fmla="*/ 26194 w 28905"/>
                    <a:gd name="connsiteY3" fmla="*/ 46292 h 47556"/>
                    <a:gd name="connsiteX4" fmla="*/ 16383 w 28905"/>
                    <a:gd name="connsiteY4" fmla="*/ 6953 h 4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05" h="47556">
                      <a:moveTo>
                        <a:pt x="16383" y="6953"/>
                      </a:moveTo>
                      <a:cubicBezTo>
                        <a:pt x="11621" y="4191"/>
                        <a:pt x="6001" y="1810"/>
                        <a:pt x="0" y="0"/>
                      </a:cubicBezTo>
                      <a:cubicBezTo>
                        <a:pt x="14669" y="12382"/>
                        <a:pt x="18288" y="31718"/>
                        <a:pt x="9906" y="43339"/>
                      </a:cubicBezTo>
                      <a:cubicBezTo>
                        <a:pt x="19145" y="46292"/>
                        <a:pt x="24384" y="49340"/>
                        <a:pt x="26194" y="46292"/>
                      </a:cubicBezTo>
                      <a:cubicBezTo>
                        <a:pt x="28003" y="43243"/>
                        <a:pt x="34766" y="17812"/>
                        <a:pt x="16383" y="6953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246" name="Freeform: Shape 40">
              <a:extLst>
                <a:ext uri="{FF2B5EF4-FFF2-40B4-BE49-F238E27FC236}">
                  <a16:creationId xmlns:a16="http://schemas.microsoft.com/office/drawing/2014/main" id="{956E862F-D936-483F-B3E2-E6E3D00A3098}"/>
                </a:ext>
              </a:extLst>
            </p:cNvPr>
            <p:cNvSpPr/>
            <p:nvPr/>
          </p:nvSpPr>
          <p:spPr>
            <a:xfrm>
              <a:off x="5970306" y="3348608"/>
              <a:ext cx="87497" cy="232124"/>
            </a:xfrm>
            <a:custGeom>
              <a:avLst/>
              <a:gdLst>
                <a:gd name="connsiteX0" fmla="*/ 55684 w 87497"/>
                <a:gd name="connsiteY0" fmla="*/ 0 h 232124"/>
                <a:gd name="connsiteX1" fmla="*/ 1106 w 87497"/>
                <a:gd name="connsiteY1" fmla="*/ 125063 h 232124"/>
                <a:gd name="connsiteX2" fmla="*/ 87498 w 87497"/>
                <a:gd name="connsiteY2" fmla="*/ 232124 h 232124"/>
                <a:gd name="connsiteX3" fmla="*/ 31872 w 87497"/>
                <a:gd name="connsiteY3" fmla="*/ 120491 h 232124"/>
                <a:gd name="connsiteX4" fmla="*/ 55684 w 87497"/>
                <a:gd name="connsiteY4" fmla="*/ 0 h 2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97" h="232124">
                  <a:moveTo>
                    <a:pt x="55684" y="0"/>
                  </a:moveTo>
                  <a:cubicBezTo>
                    <a:pt x="55684" y="0"/>
                    <a:pt x="-9181" y="48197"/>
                    <a:pt x="1106" y="125063"/>
                  </a:cubicBezTo>
                  <a:cubicBezTo>
                    <a:pt x="6249" y="163735"/>
                    <a:pt x="34539" y="206121"/>
                    <a:pt x="87498" y="232124"/>
                  </a:cubicBezTo>
                  <a:cubicBezTo>
                    <a:pt x="66352" y="203168"/>
                    <a:pt x="38920" y="162782"/>
                    <a:pt x="31872" y="120491"/>
                  </a:cubicBezTo>
                  <a:cubicBezTo>
                    <a:pt x="25680" y="83249"/>
                    <a:pt x="32157" y="43434"/>
                    <a:pt x="5568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77" name="กล่องข้อความ 276">
            <a:extLst>
              <a:ext uri="{FF2B5EF4-FFF2-40B4-BE49-F238E27FC236}">
                <a16:creationId xmlns:a16="http://schemas.microsoft.com/office/drawing/2014/main" id="{D2E8175A-811E-476F-8253-5AF52FA6C2FD}"/>
              </a:ext>
            </a:extLst>
          </p:cNvPr>
          <p:cNvSpPr txBox="1"/>
          <p:nvPr/>
        </p:nvSpPr>
        <p:spPr>
          <a:xfrm>
            <a:off x="5454603" y="297160"/>
            <a:ext cx="61799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000" b="1" i="0" dirty="0">
                <a:effectLst/>
                <a:latin typeface="MN Tomyam" pitchFamily="2" charset="0"/>
                <a:cs typeface="MN Tomyam" pitchFamily="2" charset="0"/>
              </a:rPr>
              <a:t>โครงสร้าง </a:t>
            </a:r>
          </a:p>
          <a:p>
            <a:pPr algn="ctr"/>
            <a:r>
              <a:rPr lang="th-TH" sz="2000" b="1" i="0" dirty="0">
                <a:effectLst/>
                <a:latin typeface="MN Tomyam" pitchFamily="2" charset="0"/>
                <a:cs typeface="MN Tomyam" pitchFamily="2" charset="0"/>
              </a:rPr>
              <a:t> </a:t>
            </a:r>
            <a:r>
              <a:rPr lang="en-US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N Tomyam" pitchFamily="2" charset="0"/>
                <a:cs typeface="MN Tomyam" pitchFamily="2" charset="0"/>
              </a:rPr>
              <a:t>Subject + Verb.1 + Object + (</a:t>
            </a:r>
            <a:r>
              <a:rPr lang="th-TH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N Tomyam" pitchFamily="2" charset="0"/>
                <a:cs typeface="MN Tomyam" pitchFamily="2" charset="0"/>
              </a:rPr>
              <a:t>คำบอกเวลา)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N Tomyam" pitchFamily="2" charset="0"/>
              <a:cs typeface="MN Tomyam" pitchFamily="2" charset="0"/>
            </a:endParaRPr>
          </a:p>
        </p:txBody>
      </p:sp>
      <p:sp>
        <p:nvSpPr>
          <p:cNvPr id="278" name="กล่องข้อความ 277">
            <a:extLst>
              <a:ext uri="{FF2B5EF4-FFF2-40B4-BE49-F238E27FC236}">
                <a16:creationId xmlns:a16="http://schemas.microsoft.com/office/drawing/2014/main" id="{FD573CD0-2792-4EE8-BD4A-29579C26F11C}"/>
              </a:ext>
            </a:extLst>
          </p:cNvPr>
          <p:cNvSpPr txBox="1"/>
          <p:nvPr/>
        </p:nvSpPr>
        <p:spPr>
          <a:xfrm>
            <a:off x="5657671" y="1109035"/>
            <a:ext cx="63093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   กริยาช่องที่ 1 นั้นจะมีการเติม </a:t>
            </a:r>
            <a:r>
              <a:rPr lang="en-US" sz="16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s </a:t>
            </a:r>
            <a:r>
              <a:rPr lang="th-TH" sz="16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หรือ </a:t>
            </a:r>
            <a:r>
              <a:rPr lang="en-US" sz="16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es </a:t>
            </a:r>
            <a:r>
              <a:rPr lang="th-TH" sz="16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ถ้าหากประธานของประโยคเป็นเอกพจน์ (</a:t>
            </a:r>
            <a:r>
              <a:rPr lang="en-US" sz="16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He, She, It) </a:t>
            </a:r>
            <a:r>
              <a:rPr lang="th-TH" sz="16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แต่ถ้าประธานเป็น </a:t>
            </a:r>
            <a:r>
              <a:rPr lang="en-US" sz="16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I, You </a:t>
            </a:r>
            <a:r>
              <a:rPr lang="th-TH" sz="16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หรือประธานพหูพจน์ (</a:t>
            </a:r>
            <a:r>
              <a:rPr lang="en-US" sz="16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You (</a:t>
            </a:r>
            <a:r>
              <a:rPr lang="th-TH" sz="16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หลายคน), </a:t>
            </a:r>
            <a:r>
              <a:rPr lang="en-US" sz="16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We, They) </a:t>
            </a:r>
            <a:r>
              <a:rPr lang="th-TH" sz="16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ให้คงรูปคำกริยานั้น ๆ</a:t>
            </a:r>
          </a:p>
          <a:p>
            <a:r>
              <a:rPr lang="th-TH" sz="16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 ไว้เช่นเดิม เช่น</a:t>
            </a:r>
            <a:endParaRPr lang="en-US" sz="1600" dirty="0">
              <a:latin typeface="MN Tomyam" pitchFamily="2" charset="0"/>
              <a:cs typeface="MN Tomyam" pitchFamily="2" charset="0"/>
            </a:endParaRPr>
          </a:p>
        </p:txBody>
      </p:sp>
      <p:sp>
        <p:nvSpPr>
          <p:cNvPr id="279" name="กล่องข้อความ 278">
            <a:extLst>
              <a:ext uri="{FF2B5EF4-FFF2-40B4-BE49-F238E27FC236}">
                <a16:creationId xmlns:a16="http://schemas.microsoft.com/office/drawing/2014/main" id="{B2AE3BF5-14B5-4695-A0E4-73E85AF844A5}"/>
              </a:ext>
            </a:extLst>
          </p:cNvPr>
          <p:cNvSpPr txBox="1"/>
          <p:nvPr/>
        </p:nvSpPr>
        <p:spPr>
          <a:xfrm>
            <a:off x="2624668" y="4960801"/>
            <a:ext cx="694266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**หลักการเติม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s,es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 </a:t>
            </a:r>
            <a:r>
              <a:rPr lang="th-TH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นั้นง่ายนิดเดียว คือ คำกริยาที่ลงท้ายด้วย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ch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, o, s, ss,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sh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, x </a:t>
            </a:r>
            <a:r>
              <a:rPr lang="th-TH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ให้เติม 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es </a:t>
            </a:r>
            <a:r>
              <a:rPr lang="th-TH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เมื่อประธานของประโยคเป็นเอกพจน์ (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He, She, It) </a:t>
            </a:r>
            <a:r>
              <a:rPr lang="th-TH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เช่น</a:t>
            </a:r>
            <a:br>
              <a:rPr lang="th-TH" sz="2000" dirty="0">
                <a:latin typeface="MN Tomyam" pitchFamily="2" charset="0"/>
                <a:cs typeface="MN Tomyam" pitchFamily="2" charset="0"/>
              </a:rPr>
            </a:br>
            <a:r>
              <a:rPr lang="th-TH" sz="2000" dirty="0">
                <a:latin typeface="MN Tomyam" pitchFamily="2" charset="0"/>
                <a:cs typeface="MN Tomyam" pitchFamily="2" charset="0"/>
              </a:rPr>
              <a:t>	</a:t>
            </a:r>
            <a:r>
              <a:rPr lang="en-US" sz="2000" b="0" i="0" dirty="0">
                <a:solidFill>
                  <a:srgbClr val="0F5B42"/>
                </a:solidFill>
                <a:effectLst/>
                <a:latin typeface="MN Tomyam" pitchFamily="2" charset="0"/>
                <a:cs typeface="MN Tomyam" pitchFamily="2" charset="0"/>
              </a:rPr>
              <a:t>She</a:t>
            </a:r>
            <a:r>
              <a:rPr lang="en-US" sz="2000" b="0" i="0" u="sng" dirty="0">
                <a:solidFill>
                  <a:srgbClr val="0F5B42"/>
                </a:solidFill>
                <a:effectLst/>
                <a:latin typeface="MN Tomyam" pitchFamily="2" charset="0"/>
                <a:cs typeface="MN Tomyam" pitchFamily="2" charset="0"/>
              </a:rPr>
              <a:t> </a:t>
            </a:r>
            <a:r>
              <a:rPr lang="en-US" sz="2000" b="0" i="0" u="sng" dirty="0">
                <a:solidFill>
                  <a:srgbClr val="C00000"/>
                </a:solidFill>
                <a:effectLst/>
                <a:latin typeface="MN Tomyam" pitchFamily="2" charset="0"/>
                <a:cs typeface="MN Tomyam" pitchFamily="2" charset="0"/>
              </a:rPr>
              <a:t>washes</a:t>
            </a:r>
            <a:r>
              <a:rPr lang="en-US" sz="2000" b="0" i="0" u="sng" dirty="0">
                <a:solidFill>
                  <a:srgbClr val="0F5B42"/>
                </a:solidFill>
                <a:effectLst/>
                <a:latin typeface="MN Tomyam" pitchFamily="2" charset="0"/>
                <a:cs typeface="MN Tomyam" pitchFamily="2" charset="0"/>
              </a:rPr>
              <a:t> </a:t>
            </a:r>
            <a:r>
              <a:rPr lang="en-US" sz="2000" b="0" i="0" dirty="0">
                <a:solidFill>
                  <a:srgbClr val="0F5B42"/>
                </a:solidFill>
                <a:effectLst/>
                <a:latin typeface="MN Tomyam" pitchFamily="2" charset="0"/>
                <a:cs typeface="MN Tomyam" pitchFamily="2" charset="0"/>
              </a:rPr>
              <a:t>her car.</a:t>
            </a:r>
            <a:br>
              <a:rPr lang="en-US" sz="20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</a:br>
            <a:r>
              <a:rPr lang="th-TH" sz="2000" dirty="0">
                <a:latin typeface="MN Tomyam" pitchFamily="2" charset="0"/>
                <a:cs typeface="MN Tomyam" pitchFamily="2" charset="0"/>
              </a:rPr>
              <a:t>	</a:t>
            </a:r>
            <a:r>
              <a:rPr lang="th-TH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ประธานของประโยคคือ 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She </a:t>
            </a:r>
            <a:r>
              <a:rPr lang="th-TH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ซึ่งเป็นเอกพจน์ คำกริยาคือ 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wash </a:t>
            </a:r>
            <a:r>
              <a:rPr lang="th-TH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ที่ลงท้ายด้วย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sh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 </a:t>
            </a:r>
            <a:r>
              <a:rPr lang="th-TH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จึงต้องเติม 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es </a:t>
            </a:r>
            <a:r>
              <a:rPr lang="th-TH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ต่อท้าย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MN Tomyam" pitchFamily="2" charset="0"/>
              <a:cs typeface="MN Tomy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51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0014F4B-F394-404E-AC7D-C5D7DBB87343}"/>
              </a:ext>
            </a:extLst>
          </p:cNvPr>
          <p:cNvSpPr/>
          <p:nvPr/>
        </p:nvSpPr>
        <p:spPr>
          <a:xfrm rot="14173891">
            <a:off x="-1654429" y="596779"/>
            <a:ext cx="8916459" cy="8879692"/>
          </a:xfrm>
          <a:custGeom>
            <a:avLst/>
            <a:gdLst>
              <a:gd name="connsiteX0" fmla="*/ 3936674 w 5532100"/>
              <a:gd name="connsiteY0" fmla="*/ 44776 h 6709605"/>
              <a:gd name="connsiteX1" fmla="*/ 2572163 w 5532100"/>
              <a:gd name="connsiteY1" fmla="*/ 86276 h 6709605"/>
              <a:gd name="connsiteX2" fmla="*/ 1676454 w 5532100"/>
              <a:gd name="connsiteY2" fmla="*/ 559528 h 6709605"/>
              <a:gd name="connsiteX3" fmla="*/ 1324166 w 5532100"/>
              <a:gd name="connsiteY3" fmla="*/ 1581307 h 6709605"/>
              <a:gd name="connsiteX4" fmla="*/ 778519 w 5532100"/>
              <a:gd name="connsiteY4" fmla="*/ 2489453 h 6709605"/>
              <a:gd name="connsiteX5" fmla="*/ 285761 w 5532100"/>
              <a:gd name="connsiteY5" fmla="*/ 2785579 h 6709605"/>
              <a:gd name="connsiteX6" fmla="*/ 1025 w 5532100"/>
              <a:gd name="connsiteY6" fmla="*/ 3499450 h 6709605"/>
              <a:gd name="connsiteX7" fmla="*/ 1564000 w 5532100"/>
              <a:gd name="connsiteY7" fmla="*/ 4684085 h 6709605"/>
              <a:gd name="connsiteX8" fmla="*/ 2381554 w 5532100"/>
              <a:gd name="connsiteY8" fmla="*/ 5406988 h 6709605"/>
              <a:gd name="connsiteX9" fmla="*/ 2950111 w 5532100"/>
              <a:gd name="connsiteY9" fmla="*/ 6470136 h 6709605"/>
              <a:gd name="connsiteX10" fmla="*/ 4468575 w 5532100"/>
              <a:gd name="connsiteY10" fmla="*/ 6265387 h 6709605"/>
              <a:gd name="connsiteX11" fmla="*/ 4872050 w 5532100"/>
              <a:gd name="connsiteY11" fmla="*/ 5544316 h 6709605"/>
              <a:gd name="connsiteX12" fmla="*/ 5462077 w 5532100"/>
              <a:gd name="connsiteY12" fmla="*/ 3387126 h 6709605"/>
              <a:gd name="connsiteX13" fmla="*/ 5343076 w 5532100"/>
              <a:gd name="connsiteY13" fmla="*/ 1190661 h 6709605"/>
              <a:gd name="connsiteX14" fmla="*/ 4011425 w 5532100"/>
              <a:gd name="connsiteY14" fmla="*/ 51977 h 6709605"/>
              <a:gd name="connsiteX15" fmla="*/ 3936674 w 5532100"/>
              <a:gd name="connsiteY15" fmla="*/ 44776 h 670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2100" h="6709605">
                <a:moveTo>
                  <a:pt x="3936674" y="44776"/>
                </a:moveTo>
                <a:cubicBezTo>
                  <a:pt x="3486986" y="-26309"/>
                  <a:pt x="3009152" y="-12956"/>
                  <a:pt x="2572163" y="86276"/>
                </a:cubicBezTo>
                <a:cubicBezTo>
                  <a:pt x="2243571" y="160897"/>
                  <a:pt x="1912622" y="297832"/>
                  <a:pt x="1676454" y="559528"/>
                </a:cubicBezTo>
                <a:cubicBezTo>
                  <a:pt x="1439370" y="822140"/>
                  <a:pt x="1395514" y="1232815"/>
                  <a:pt x="1324166" y="1581307"/>
                </a:cubicBezTo>
                <a:cubicBezTo>
                  <a:pt x="1246535" y="1960039"/>
                  <a:pt x="1089570" y="2285752"/>
                  <a:pt x="778519" y="2489453"/>
                </a:cubicBezTo>
                <a:cubicBezTo>
                  <a:pt x="617627" y="2594838"/>
                  <a:pt x="431992" y="2657938"/>
                  <a:pt x="285761" y="2785579"/>
                </a:cubicBezTo>
                <a:cubicBezTo>
                  <a:pt x="94235" y="2952755"/>
                  <a:pt x="-11674" y="3225840"/>
                  <a:pt x="1025" y="3499450"/>
                </a:cubicBezTo>
                <a:cubicBezTo>
                  <a:pt x="42132" y="4388089"/>
                  <a:pt x="962845" y="4468339"/>
                  <a:pt x="1564000" y="4684085"/>
                </a:cubicBezTo>
                <a:cubicBezTo>
                  <a:pt x="1933699" y="4816700"/>
                  <a:pt x="2188849" y="5038991"/>
                  <a:pt x="2381554" y="5406988"/>
                </a:cubicBezTo>
                <a:cubicBezTo>
                  <a:pt x="2569676" y="5766476"/>
                  <a:pt x="2652152" y="6184483"/>
                  <a:pt x="2950111" y="6470136"/>
                </a:cubicBezTo>
                <a:cubicBezTo>
                  <a:pt x="3395609" y="6897175"/>
                  <a:pt x="4129771" y="6706172"/>
                  <a:pt x="4468575" y="6265387"/>
                </a:cubicBezTo>
                <a:cubicBezTo>
                  <a:pt x="4634049" y="6050035"/>
                  <a:pt x="4760773" y="5798026"/>
                  <a:pt x="4872050" y="5544316"/>
                </a:cubicBezTo>
                <a:cubicBezTo>
                  <a:pt x="5167259" y="4871160"/>
                  <a:pt x="5361142" y="4132678"/>
                  <a:pt x="5462077" y="3387126"/>
                </a:cubicBezTo>
                <a:cubicBezTo>
                  <a:pt x="5558298" y="2675873"/>
                  <a:pt x="5585920" y="1889870"/>
                  <a:pt x="5343076" y="1190661"/>
                </a:cubicBezTo>
                <a:cubicBezTo>
                  <a:pt x="5118822" y="544996"/>
                  <a:pt x="4637191" y="124765"/>
                  <a:pt x="4011425" y="51977"/>
                </a:cubicBezTo>
                <a:cubicBezTo>
                  <a:pt x="3986683" y="49097"/>
                  <a:pt x="3961416" y="48573"/>
                  <a:pt x="3936674" y="44776"/>
                </a:cubicBezTo>
                <a:close/>
              </a:path>
            </a:pathLst>
          </a:custGeom>
          <a:solidFill>
            <a:srgbClr val="E9D2AE"/>
          </a:solidFill>
          <a:ln w="13091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2DD03B-DD17-4E9B-A0F2-7525DAB6F438}"/>
              </a:ext>
            </a:extLst>
          </p:cNvPr>
          <p:cNvSpPr txBox="1"/>
          <p:nvPr/>
        </p:nvSpPr>
        <p:spPr>
          <a:xfrm>
            <a:off x="4926522" y="3262900"/>
            <a:ext cx="73726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spc="300" dirty="0">
                <a:solidFill>
                  <a:srgbClr val="EDB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N Tomyam" pitchFamily="2" charset="0"/>
                <a:cs typeface="MN Tomyam" pitchFamily="2" charset="0"/>
              </a:rPr>
              <a:t>ประโยคคำถาม</a:t>
            </a:r>
          </a:p>
        </p:txBody>
      </p:sp>
      <p:sp>
        <p:nvSpPr>
          <p:cNvPr id="17831" name="Freeform: Shape 17830">
            <a:extLst>
              <a:ext uri="{FF2B5EF4-FFF2-40B4-BE49-F238E27FC236}">
                <a16:creationId xmlns:a16="http://schemas.microsoft.com/office/drawing/2014/main" id="{93D5BCD2-D8BA-431C-8A16-A507B4718940}"/>
              </a:ext>
            </a:extLst>
          </p:cNvPr>
          <p:cNvSpPr/>
          <p:nvPr/>
        </p:nvSpPr>
        <p:spPr>
          <a:xfrm rot="387685">
            <a:off x="-219191" y="450726"/>
            <a:ext cx="5812133" cy="7302343"/>
          </a:xfrm>
          <a:custGeom>
            <a:avLst/>
            <a:gdLst>
              <a:gd name="connsiteX0" fmla="*/ 4324606 w 4324605"/>
              <a:gd name="connsiteY0" fmla="*/ 0 h 3379484"/>
              <a:gd name="connsiteX1" fmla="*/ 4180941 w 4324605"/>
              <a:gd name="connsiteY1" fmla="*/ 130383 h 3379484"/>
              <a:gd name="connsiteX2" fmla="*/ 2863825 w 4324605"/>
              <a:gd name="connsiteY2" fmla="*/ 2648869 h 3379484"/>
              <a:gd name="connsiteX3" fmla="*/ 2845754 w 4324605"/>
              <a:gd name="connsiteY3" fmla="*/ 3379485 h 3379484"/>
              <a:gd name="connsiteX4" fmla="*/ 1803862 w 4324605"/>
              <a:gd name="connsiteY4" fmla="*/ 2990594 h 3379484"/>
              <a:gd name="connsiteX5" fmla="*/ 1416507 w 4324605"/>
              <a:gd name="connsiteY5" fmla="*/ 1718205 h 3379484"/>
              <a:gd name="connsiteX6" fmla="*/ 0 w 4324605"/>
              <a:gd name="connsiteY6" fmla="*/ 0 h 3379484"/>
              <a:gd name="connsiteX7" fmla="*/ 4324606 w 4324605"/>
              <a:gd name="connsiteY7" fmla="*/ 0 h 3379484"/>
              <a:gd name="connsiteX0" fmla="*/ 3846867 w 3846867"/>
              <a:gd name="connsiteY0" fmla="*/ 0 h 3379485"/>
              <a:gd name="connsiteX1" fmla="*/ 3703202 w 3846867"/>
              <a:gd name="connsiteY1" fmla="*/ 130383 h 3379485"/>
              <a:gd name="connsiteX2" fmla="*/ 2386086 w 3846867"/>
              <a:gd name="connsiteY2" fmla="*/ 2648869 h 3379485"/>
              <a:gd name="connsiteX3" fmla="*/ 2368015 w 3846867"/>
              <a:gd name="connsiteY3" fmla="*/ 3379485 h 3379485"/>
              <a:gd name="connsiteX4" fmla="*/ 1326123 w 3846867"/>
              <a:gd name="connsiteY4" fmla="*/ 2990594 h 3379485"/>
              <a:gd name="connsiteX5" fmla="*/ 938768 w 3846867"/>
              <a:gd name="connsiteY5" fmla="*/ 1718205 h 3379485"/>
              <a:gd name="connsiteX6" fmla="*/ 0 w 3846867"/>
              <a:gd name="connsiteY6" fmla="*/ 80670 h 3379485"/>
              <a:gd name="connsiteX7" fmla="*/ 3846867 w 3846867"/>
              <a:gd name="connsiteY7" fmla="*/ 0 h 3379485"/>
              <a:gd name="connsiteX0" fmla="*/ 3358353 w 3358353"/>
              <a:gd name="connsiteY0" fmla="*/ 0 h 3379485"/>
              <a:gd name="connsiteX1" fmla="*/ 3214688 w 3358353"/>
              <a:gd name="connsiteY1" fmla="*/ 130383 h 3379485"/>
              <a:gd name="connsiteX2" fmla="*/ 1897572 w 3358353"/>
              <a:gd name="connsiteY2" fmla="*/ 2648869 h 3379485"/>
              <a:gd name="connsiteX3" fmla="*/ 1879501 w 3358353"/>
              <a:gd name="connsiteY3" fmla="*/ 3379485 h 3379485"/>
              <a:gd name="connsiteX4" fmla="*/ 837609 w 3358353"/>
              <a:gd name="connsiteY4" fmla="*/ 2990594 h 3379485"/>
              <a:gd name="connsiteX5" fmla="*/ 450254 w 3358353"/>
              <a:gd name="connsiteY5" fmla="*/ 1718205 h 3379485"/>
              <a:gd name="connsiteX6" fmla="*/ 0 w 3358353"/>
              <a:gd name="connsiteY6" fmla="*/ 549296 h 3379485"/>
              <a:gd name="connsiteX7" fmla="*/ 3358353 w 3358353"/>
              <a:gd name="connsiteY7" fmla="*/ 0 h 3379485"/>
              <a:gd name="connsiteX0" fmla="*/ 3358353 w 3358353"/>
              <a:gd name="connsiteY0" fmla="*/ 0 h 3379485"/>
              <a:gd name="connsiteX1" fmla="*/ 3214688 w 3358353"/>
              <a:gd name="connsiteY1" fmla="*/ 130383 h 3379485"/>
              <a:gd name="connsiteX2" fmla="*/ 1897572 w 3358353"/>
              <a:gd name="connsiteY2" fmla="*/ 2648869 h 3379485"/>
              <a:gd name="connsiteX3" fmla="*/ 1879501 w 3358353"/>
              <a:gd name="connsiteY3" fmla="*/ 3379485 h 3379485"/>
              <a:gd name="connsiteX4" fmla="*/ 837609 w 3358353"/>
              <a:gd name="connsiteY4" fmla="*/ 2990594 h 3379485"/>
              <a:gd name="connsiteX5" fmla="*/ 450254 w 3358353"/>
              <a:gd name="connsiteY5" fmla="*/ 1718205 h 3379485"/>
              <a:gd name="connsiteX6" fmla="*/ 0 w 3358353"/>
              <a:gd name="connsiteY6" fmla="*/ 549296 h 3379485"/>
              <a:gd name="connsiteX7" fmla="*/ 3358353 w 3358353"/>
              <a:gd name="connsiteY7" fmla="*/ 0 h 3379485"/>
              <a:gd name="connsiteX0" fmla="*/ 3412127 w 3412127"/>
              <a:gd name="connsiteY0" fmla="*/ 0 h 3379485"/>
              <a:gd name="connsiteX1" fmla="*/ 3268462 w 3412127"/>
              <a:gd name="connsiteY1" fmla="*/ 130383 h 3379485"/>
              <a:gd name="connsiteX2" fmla="*/ 1951346 w 3412127"/>
              <a:gd name="connsiteY2" fmla="*/ 2648869 h 3379485"/>
              <a:gd name="connsiteX3" fmla="*/ 1933275 w 3412127"/>
              <a:gd name="connsiteY3" fmla="*/ 3379485 h 3379485"/>
              <a:gd name="connsiteX4" fmla="*/ 891383 w 3412127"/>
              <a:gd name="connsiteY4" fmla="*/ 2990594 h 3379485"/>
              <a:gd name="connsiteX5" fmla="*/ 504028 w 3412127"/>
              <a:gd name="connsiteY5" fmla="*/ 1718205 h 3379485"/>
              <a:gd name="connsiteX6" fmla="*/ 0 w 3412127"/>
              <a:gd name="connsiteY6" fmla="*/ 483431 h 3379485"/>
              <a:gd name="connsiteX7" fmla="*/ 3412127 w 3412127"/>
              <a:gd name="connsiteY7" fmla="*/ 0 h 3379485"/>
              <a:gd name="connsiteX0" fmla="*/ 3656482 w 3656482"/>
              <a:gd name="connsiteY0" fmla="*/ 0 h 3379485"/>
              <a:gd name="connsiteX1" fmla="*/ 3512817 w 3656482"/>
              <a:gd name="connsiteY1" fmla="*/ 130383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48383 w 3656482"/>
              <a:gd name="connsiteY5" fmla="*/ 1718205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656482 w 3656482"/>
              <a:gd name="connsiteY0" fmla="*/ 0 h 3379485"/>
              <a:gd name="connsiteX1" fmla="*/ 3512817 w 3656482"/>
              <a:gd name="connsiteY1" fmla="*/ 130383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48383 w 3656482"/>
              <a:gd name="connsiteY5" fmla="*/ 1718205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656482 w 3656482"/>
              <a:gd name="connsiteY0" fmla="*/ 0 h 3379485"/>
              <a:gd name="connsiteX1" fmla="*/ 3512817 w 3656482"/>
              <a:gd name="connsiteY1" fmla="*/ 130383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92239 w 3656482"/>
              <a:gd name="connsiteY5" fmla="*/ 1590912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656482 w 3656482"/>
              <a:gd name="connsiteY0" fmla="*/ 0 h 3379485"/>
              <a:gd name="connsiteX1" fmla="*/ 3020776 w 3656482"/>
              <a:gd name="connsiteY1" fmla="*/ 722375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92239 w 3656482"/>
              <a:gd name="connsiteY5" fmla="*/ 1590912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371279 w 3371279"/>
              <a:gd name="connsiteY0" fmla="*/ 27497 h 3016182"/>
              <a:gd name="connsiteX1" fmla="*/ 3020776 w 3371279"/>
              <a:gd name="connsiteY1" fmla="*/ 359072 h 3016182"/>
              <a:gd name="connsiteX2" fmla="*/ 2195701 w 3371279"/>
              <a:gd name="connsiteY2" fmla="*/ 2285566 h 3016182"/>
              <a:gd name="connsiteX3" fmla="*/ 2177630 w 3371279"/>
              <a:gd name="connsiteY3" fmla="*/ 3016182 h 3016182"/>
              <a:gd name="connsiteX4" fmla="*/ 1135738 w 3371279"/>
              <a:gd name="connsiteY4" fmla="*/ 2627291 h 3016182"/>
              <a:gd name="connsiteX5" fmla="*/ 792239 w 3371279"/>
              <a:gd name="connsiteY5" fmla="*/ 1227609 h 3016182"/>
              <a:gd name="connsiteX6" fmla="*/ 0 w 3371279"/>
              <a:gd name="connsiteY6" fmla="*/ 275369 h 3016182"/>
              <a:gd name="connsiteX7" fmla="*/ 3371279 w 3371279"/>
              <a:gd name="connsiteY7" fmla="*/ 27497 h 3016182"/>
              <a:gd name="connsiteX0" fmla="*/ 3371279 w 3371279"/>
              <a:gd name="connsiteY0" fmla="*/ 124385 h 3113070"/>
              <a:gd name="connsiteX1" fmla="*/ 3020776 w 3371279"/>
              <a:gd name="connsiteY1" fmla="*/ 455960 h 3113070"/>
              <a:gd name="connsiteX2" fmla="*/ 2195701 w 3371279"/>
              <a:gd name="connsiteY2" fmla="*/ 2382454 h 3113070"/>
              <a:gd name="connsiteX3" fmla="*/ 2177630 w 3371279"/>
              <a:gd name="connsiteY3" fmla="*/ 3113070 h 3113070"/>
              <a:gd name="connsiteX4" fmla="*/ 1135738 w 3371279"/>
              <a:gd name="connsiteY4" fmla="*/ 2724179 h 3113070"/>
              <a:gd name="connsiteX5" fmla="*/ 792239 w 3371279"/>
              <a:gd name="connsiteY5" fmla="*/ 1324497 h 3113070"/>
              <a:gd name="connsiteX6" fmla="*/ 0 w 3371279"/>
              <a:gd name="connsiteY6" fmla="*/ 372257 h 3113070"/>
              <a:gd name="connsiteX7" fmla="*/ 3371279 w 3371279"/>
              <a:gd name="connsiteY7" fmla="*/ 124385 h 3113070"/>
              <a:gd name="connsiteX0" fmla="*/ 3371279 w 3371279"/>
              <a:gd name="connsiteY0" fmla="*/ 370784 h 3359469"/>
              <a:gd name="connsiteX1" fmla="*/ 3020776 w 3371279"/>
              <a:gd name="connsiteY1" fmla="*/ 702359 h 3359469"/>
              <a:gd name="connsiteX2" fmla="*/ 2195701 w 3371279"/>
              <a:gd name="connsiteY2" fmla="*/ 2628853 h 3359469"/>
              <a:gd name="connsiteX3" fmla="*/ 2177630 w 3371279"/>
              <a:gd name="connsiteY3" fmla="*/ 3359469 h 3359469"/>
              <a:gd name="connsiteX4" fmla="*/ 1135738 w 3371279"/>
              <a:gd name="connsiteY4" fmla="*/ 2970578 h 3359469"/>
              <a:gd name="connsiteX5" fmla="*/ 792239 w 3371279"/>
              <a:gd name="connsiteY5" fmla="*/ 1570896 h 3359469"/>
              <a:gd name="connsiteX6" fmla="*/ 0 w 3371279"/>
              <a:gd name="connsiteY6" fmla="*/ 618656 h 3359469"/>
              <a:gd name="connsiteX7" fmla="*/ 3371279 w 3371279"/>
              <a:gd name="connsiteY7" fmla="*/ 370784 h 3359469"/>
              <a:gd name="connsiteX0" fmla="*/ 3306755 w 3306755"/>
              <a:gd name="connsiteY0" fmla="*/ 377980 h 3341113"/>
              <a:gd name="connsiteX1" fmla="*/ 3020776 w 3306755"/>
              <a:gd name="connsiteY1" fmla="*/ 684003 h 3341113"/>
              <a:gd name="connsiteX2" fmla="*/ 2195701 w 3306755"/>
              <a:gd name="connsiteY2" fmla="*/ 2610497 h 3341113"/>
              <a:gd name="connsiteX3" fmla="*/ 2177630 w 3306755"/>
              <a:gd name="connsiteY3" fmla="*/ 3341113 h 3341113"/>
              <a:gd name="connsiteX4" fmla="*/ 1135738 w 3306755"/>
              <a:gd name="connsiteY4" fmla="*/ 2952222 h 3341113"/>
              <a:gd name="connsiteX5" fmla="*/ 792239 w 3306755"/>
              <a:gd name="connsiteY5" fmla="*/ 1552540 h 3341113"/>
              <a:gd name="connsiteX6" fmla="*/ 0 w 3306755"/>
              <a:gd name="connsiteY6" fmla="*/ 600300 h 3341113"/>
              <a:gd name="connsiteX7" fmla="*/ 3306755 w 3306755"/>
              <a:gd name="connsiteY7" fmla="*/ 377980 h 3341113"/>
              <a:gd name="connsiteX0" fmla="*/ 3306755 w 3306755"/>
              <a:gd name="connsiteY0" fmla="*/ 431773 h 3394906"/>
              <a:gd name="connsiteX1" fmla="*/ 3020776 w 3306755"/>
              <a:gd name="connsiteY1" fmla="*/ 737796 h 3394906"/>
              <a:gd name="connsiteX2" fmla="*/ 2195701 w 3306755"/>
              <a:gd name="connsiteY2" fmla="*/ 2664290 h 3394906"/>
              <a:gd name="connsiteX3" fmla="*/ 2177630 w 3306755"/>
              <a:gd name="connsiteY3" fmla="*/ 3394906 h 3394906"/>
              <a:gd name="connsiteX4" fmla="*/ 1135738 w 3306755"/>
              <a:gd name="connsiteY4" fmla="*/ 3006015 h 3394906"/>
              <a:gd name="connsiteX5" fmla="*/ 792239 w 3306755"/>
              <a:gd name="connsiteY5" fmla="*/ 1606333 h 3394906"/>
              <a:gd name="connsiteX6" fmla="*/ 0 w 3306755"/>
              <a:gd name="connsiteY6" fmla="*/ 654093 h 3394906"/>
              <a:gd name="connsiteX7" fmla="*/ 3306755 w 3306755"/>
              <a:gd name="connsiteY7" fmla="*/ 431773 h 3394906"/>
              <a:gd name="connsiteX0" fmla="*/ 3306755 w 3306755"/>
              <a:gd name="connsiteY0" fmla="*/ 414805 h 3377938"/>
              <a:gd name="connsiteX1" fmla="*/ 3020776 w 3306755"/>
              <a:gd name="connsiteY1" fmla="*/ 720828 h 3377938"/>
              <a:gd name="connsiteX2" fmla="*/ 2195701 w 3306755"/>
              <a:gd name="connsiteY2" fmla="*/ 2647322 h 3377938"/>
              <a:gd name="connsiteX3" fmla="*/ 2177630 w 3306755"/>
              <a:gd name="connsiteY3" fmla="*/ 3377938 h 3377938"/>
              <a:gd name="connsiteX4" fmla="*/ 1135738 w 3306755"/>
              <a:gd name="connsiteY4" fmla="*/ 2989047 h 3377938"/>
              <a:gd name="connsiteX5" fmla="*/ 792239 w 3306755"/>
              <a:gd name="connsiteY5" fmla="*/ 1589365 h 3377938"/>
              <a:gd name="connsiteX6" fmla="*/ 0 w 3306755"/>
              <a:gd name="connsiteY6" fmla="*/ 637125 h 3377938"/>
              <a:gd name="connsiteX7" fmla="*/ 3306755 w 3306755"/>
              <a:gd name="connsiteY7" fmla="*/ 414805 h 3377938"/>
              <a:gd name="connsiteX0" fmla="*/ 3306755 w 3306755"/>
              <a:gd name="connsiteY0" fmla="*/ 409909 h 3373042"/>
              <a:gd name="connsiteX1" fmla="*/ 3020776 w 3306755"/>
              <a:gd name="connsiteY1" fmla="*/ 715932 h 3373042"/>
              <a:gd name="connsiteX2" fmla="*/ 2195701 w 3306755"/>
              <a:gd name="connsiteY2" fmla="*/ 2642426 h 3373042"/>
              <a:gd name="connsiteX3" fmla="*/ 2177630 w 3306755"/>
              <a:gd name="connsiteY3" fmla="*/ 3373042 h 3373042"/>
              <a:gd name="connsiteX4" fmla="*/ 1135738 w 3306755"/>
              <a:gd name="connsiteY4" fmla="*/ 2984151 h 3373042"/>
              <a:gd name="connsiteX5" fmla="*/ 792239 w 3306755"/>
              <a:gd name="connsiteY5" fmla="*/ 1584469 h 3373042"/>
              <a:gd name="connsiteX6" fmla="*/ 0 w 3306755"/>
              <a:gd name="connsiteY6" fmla="*/ 632229 h 3373042"/>
              <a:gd name="connsiteX7" fmla="*/ 3306755 w 3306755"/>
              <a:gd name="connsiteY7" fmla="*/ 409909 h 3373042"/>
              <a:gd name="connsiteX0" fmla="*/ 3306755 w 3306755"/>
              <a:gd name="connsiteY0" fmla="*/ 428329 h 3391462"/>
              <a:gd name="connsiteX1" fmla="*/ 3020776 w 3306755"/>
              <a:gd name="connsiteY1" fmla="*/ 734352 h 3391462"/>
              <a:gd name="connsiteX2" fmla="*/ 2195701 w 3306755"/>
              <a:gd name="connsiteY2" fmla="*/ 2660846 h 3391462"/>
              <a:gd name="connsiteX3" fmla="*/ 2177630 w 3306755"/>
              <a:gd name="connsiteY3" fmla="*/ 3391462 h 3391462"/>
              <a:gd name="connsiteX4" fmla="*/ 1135738 w 3306755"/>
              <a:gd name="connsiteY4" fmla="*/ 3002571 h 3391462"/>
              <a:gd name="connsiteX5" fmla="*/ 792239 w 3306755"/>
              <a:gd name="connsiteY5" fmla="*/ 1602889 h 3391462"/>
              <a:gd name="connsiteX6" fmla="*/ 0 w 3306755"/>
              <a:gd name="connsiteY6" fmla="*/ 650649 h 3391462"/>
              <a:gd name="connsiteX7" fmla="*/ 3306755 w 3306755"/>
              <a:gd name="connsiteY7" fmla="*/ 428329 h 3391462"/>
              <a:gd name="connsiteX0" fmla="*/ 3306755 w 3306755"/>
              <a:gd name="connsiteY0" fmla="*/ 396784 h 3359917"/>
              <a:gd name="connsiteX1" fmla="*/ 3020776 w 3306755"/>
              <a:gd name="connsiteY1" fmla="*/ 702807 h 3359917"/>
              <a:gd name="connsiteX2" fmla="*/ 2195701 w 3306755"/>
              <a:gd name="connsiteY2" fmla="*/ 2629301 h 3359917"/>
              <a:gd name="connsiteX3" fmla="*/ 2177630 w 3306755"/>
              <a:gd name="connsiteY3" fmla="*/ 3359917 h 3359917"/>
              <a:gd name="connsiteX4" fmla="*/ 1135738 w 3306755"/>
              <a:gd name="connsiteY4" fmla="*/ 2971026 h 3359917"/>
              <a:gd name="connsiteX5" fmla="*/ 792239 w 3306755"/>
              <a:gd name="connsiteY5" fmla="*/ 1571344 h 3359917"/>
              <a:gd name="connsiteX6" fmla="*/ 0 w 3306755"/>
              <a:gd name="connsiteY6" fmla="*/ 619104 h 3359917"/>
              <a:gd name="connsiteX7" fmla="*/ 3306755 w 3306755"/>
              <a:gd name="connsiteY7" fmla="*/ 396784 h 3359917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381581 h 3344714"/>
              <a:gd name="connsiteX1" fmla="*/ 3020776 w 3306755"/>
              <a:gd name="connsiteY1" fmla="*/ 687604 h 3344714"/>
              <a:gd name="connsiteX2" fmla="*/ 2195701 w 3306755"/>
              <a:gd name="connsiteY2" fmla="*/ 2614098 h 3344714"/>
              <a:gd name="connsiteX3" fmla="*/ 2177630 w 3306755"/>
              <a:gd name="connsiteY3" fmla="*/ 3344714 h 3344714"/>
              <a:gd name="connsiteX4" fmla="*/ 1135738 w 3306755"/>
              <a:gd name="connsiteY4" fmla="*/ 2955823 h 3344714"/>
              <a:gd name="connsiteX5" fmla="*/ 792239 w 3306755"/>
              <a:gd name="connsiteY5" fmla="*/ 1556141 h 3344714"/>
              <a:gd name="connsiteX6" fmla="*/ 0 w 3306755"/>
              <a:gd name="connsiteY6" fmla="*/ 603901 h 3344714"/>
              <a:gd name="connsiteX7" fmla="*/ 3306755 w 3306755"/>
              <a:gd name="connsiteY7" fmla="*/ 381581 h 3344714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59869 w 3359869"/>
              <a:gd name="connsiteY0" fmla="*/ 398055 h 3361188"/>
              <a:gd name="connsiteX1" fmla="*/ 3073890 w 3359869"/>
              <a:gd name="connsiteY1" fmla="*/ 704078 h 3361188"/>
              <a:gd name="connsiteX2" fmla="*/ 2248815 w 3359869"/>
              <a:gd name="connsiteY2" fmla="*/ 2630572 h 3361188"/>
              <a:gd name="connsiteX3" fmla="*/ 2230744 w 3359869"/>
              <a:gd name="connsiteY3" fmla="*/ 3361188 h 3361188"/>
              <a:gd name="connsiteX4" fmla="*/ 1188852 w 3359869"/>
              <a:gd name="connsiteY4" fmla="*/ 2972297 h 3361188"/>
              <a:gd name="connsiteX5" fmla="*/ 872298 w 3359869"/>
              <a:gd name="connsiteY5" fmla="*/ 1583654 h 3361188"/>
              <a:gd name="connsiteX6" fmla="*/ 53114 w 3359869"/>
              <a:gd name="connsiteY6" fmla="*/ 620375 h 3361188"/>
              <a:gd name="connsiteX7" fmla="*/ 3359869 w 3359869"/>
              <a:gd name="connsiteY7" fmla="*/ 398055 h 3361188"/>
              <a:gd name="connsiteX0" fmla="*/ 3359869 w 3359869"/>
              <a:gd name="connsiteY0" fmla="*/ 398055 h 3361188"/>
              <a:gd name="connsiteX1" fmla="*/ 3073890 w 3359869"/>
              <a:gd name="connsiteY1" fmla="*/ 704078 h 3361188"/>
              <a:gd name="connsiteX2" fmla="*/ 2248815 w 3359869"/>
              <a:gd name="connsiteY2" fmla="*/ 2630572 h 3361188"/>
              <a:gd name="connsiteX3" fmla="*/ 2230744 w 3359869"/>
              <a:gd name="connsiteY3" fmla="*/ 3361188 h 3361188"/>
              <a:gd name="connsiteX4" fmla="*/ 1188852 w 3359869"/>
              <a:gd name="connsiteY4" fmla="*/ 2972297 h 3361188"/>
              <a:gd name="connsiteX5" fmla="*/ 872298 w 3359869"/>
              <a:gd name="connsiteY5" fmla="*/ 1583654 h 3361188"/>
              <a:gd name="connsiteX6" fmla="*/ 53114 w 3359869"/>
              <a:gd name="connsiteY6" fmla="*/ 620375 h 3361188"/>
              <a:gd name="connsiteX7" fmla="*/ 3359869 w 3359869"/>
              <a:gd name="connsiteY7" fmla="*/ 398055 h 3361188"/>
              <a:gd name="connsiteX0" fmla="*/ 3359869 w 3359869"/>
              <a:gd name="connsiteY0" fmla="*/ 409954 h 3373087"/>
              <a:gd name="connsiteX1" fmla="*/ 3073890 w 3359869"/>
              <a:gd name="connsiteY1" fmla="*/ 715977 h 3373087"/>
              <a:gd name="connsiteX2" fmla="*/ 2248815 w 3359869"/>
              <a:gd name="connsiteY2" fmla="*/ 2642471 h 3373087"/>
              <a:gd name="connsiteX3" fmla="*/ 2230744 w 3359869"/>
              <a:gd name="connsiteY3" fmla="*/ 3373087 h 3373087"/>
              <a:gd name="connsiteX4" fmla="*/ 1188852 w 3359869"/>
              <a:gd name="connsiteY4" fmla="*/ 2984196 h 3373087"/>
              <a:gd name="connsiteX5" fmla="*/ 872298 w 3359869"/>
              <a:gd name="connsiteY5" fmla="*/ 1595553 h 3373087"/>
              <a:gd name="connsiteX6" fmla="*/ 53114 w 3359869"/>
              <a:gd name="connsiteY6" fmla="*/ 632274 h 3373087"/>
              <a:gd name="connsiteX7" fmla="*/ 3359869 w 3359869"/>
              <a:gd name="connsiteY7" fmla="*/ 409954 h 3373087"/>
              <a:gd name="connsiteX0" fmla="*/ 3359869 w 3359869"/>
              <a:gd name="connsiteY0" fmla="*/ 382521 h 3345654"/>
              <a:gd name="connsiteX1" fmla="*/ 3073890 w 3359869"/>
              <a:gd name="connsiteY1" fmla="*/ 688544 h 3345654"/>
              <a:gd name="connsiteX2" fmla="*/ 2248815 w 3359869"/>
              <a:gd name="connsiteY2" fmla="*/ 2615038 h 3345654"/>
              <a:gd name="connsiteX3" fmla="*/ 2230744 w 3359869"/>
              <a:gd name="connsiteY3" fmla="*/ 3345654 h 3345654"/>
              <a:gd name="connsiteX4" fmla="*/ 1188852 w 3359869"/>
              <a:gd name="connsiteY4" fmla="*/ 2956763 h 3345654"/>
              <a:gd name="connsiteX5" fmla="*/ 872298 w 3359869"/>
              <a:gd name="connsiteY5" fmla="*/ 1568120 h 3345654"/>
              <a:gd name="connsiteX6" fmla="*/ 53114 w 3359869"/>
              <a:gd name="connsiteY6" fmla="*/ 604841 h 3345654"/>
              <a:gd name="connsiteX7" fmla="*/ 3359869 w 3359869"/>
              <a:gd name="connsiteY7" fmla="*/ 382521 h 3345654"/>
              <a:gd name="connsiteX0" fmla="*/ 3359869 w 3359869"/>
              <a:gd name="connsiteY0" fmla="*/ 409290 h 3372423"/>
              <a:gd name="connsiteX1" fmla="*/ 3073890 w 3359869"/>
              <a:gd name="connsiteY1" fmla="*/ 715313 h 3372423"/>
              <a:gd name="connsiteX2" fmla="*/ 2248815 w 3359869"/>
              <a:gd name="connsiteY2" fmla="*/ 2641807 h 3372423"/>
              <a:gd name="connsiteX3" fmla="*/ 2230744 w 3359869"/>
              <a:gd name="connsiteY3" fmla="*/ 3372423 h 3372423"/>
              <a:gd name="connsiteX4" fmla="*/ 1188852 w 3359869"/>
              <a:gd name="connsiteY4" fmla="*/ 2983532 h 3372423"/>
              <a:gd name="connsiteX5" fmla="*/ 872298 w 3359869"/>
              <a:gd name="connsiteY5" fmla="*/ 1594889 h 3372423"/>
              <a:gd name="connsiteX6" fmla="*/ 53114 w 3359869"/>
              <a:gd name="connsiteY6" fmla="*/ 631610 h 3372423"/>
              <a:gd name="connsiteX7" fmla="*/ 3359869 w 3359869"/>
              <a:gd name="connsiteY7" fmla="*/ 409290 h 3372423"/>
              <a:gd name="connsiteX0" fmla="*/ 3365544 w 3365544"/>
              <a:gd name="connsiteY0" fmla="*/ 421804 h 3345040"/>
              <a:gd name="connsiteX1" fmla="*/ 3073890 w 3365544"/>
              <a:gd name="connsiteY1" fmla="*/ 687930 h 3345040"/>
              <a:gd name="connsiteX2" fmla="*/ 2248815 w 3365544"/>
              <a:gd name="connsiteY2" fmla="*/ 2614424 h 3345040"/>
              <a:gd name="connsiteX3" fmla="*/ 2230744 w 3365544"/>
              <a:gd name="connsiteY3" fmla="*/ 3345040 h 3345040"/>
              <a:gd name="connsiteX4" fmla="*/ 1188852 w 3365544"/>
              <a:gd name="connsiteY4" fmla="*/ 2956149 h 3345040"/>
              <a:gd name="connsiteX5" fmla="*/ 872298 w 3365544"/>
              <a:gd name="connsiteY5" fmla="*/ 1567506 h 3345040"/>
              <a:gd name="connsiteX6" fmla="*/ 53114 w 3365544"/>
              <a:gd name="connsiteY6" fmla="*/ 604227 h 3345040"/>
              <a:gd name="connsiteX7" fmla="*/ 3365544 w 3365544"/>
              <a:gd name="connsiteY7" fmla="*/ 421804 h 3345040"/>
              <a:gd name="connsiteX0" fmla="*/ 3365544 w 3365544"/>
              <a:gd name="connsiteY0" fmla="*/ 443551 h 3366787"/>
              <a:gd name="connsiteX1" fmla="*/ 3073890 w 3365544"/>
              <a:gd name="connsiteY1" fmla="*/ 709677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  <a:gd name="connsiteX0" fmla="*/ 3365544 w 3365544"/>
              <a:gd name="connsiteY0" fmla="*/ 443551 h 3366787"/>
              <a:gd name="connsiteX1" fmla="*/ 3032617 w 3365544"/>
              <a:gd name="connsiteY1" fmla="*/ 895235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  <a:gd name="connsiteX0" fmla="*/ 3365544 w 3365544"/>
              <a:gd name="connsiteY0" fmla="*/ 443551 h 3366787"/>
              <a:gd name="connsiteX1" fmla="*/ 3032617 w 3365544"/>
              <a:gd name="connsiteY1" fmla="*/ 895235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  <a:gd name="connsiteX0" fmla="*/ 3365544 w 3365544"/>
              <a:gd name="connsiteY0" fmla="*/ 443551 h 3366787"/>
              <a:gd name="connsiteX1" fmla="*/ 3032617 w 3365544"/>
              <a:gd name="connsiteY1" fmla="*/ 895235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544" h="3366787">
                <a:moveTo>
                  <a:pt x="3365544" y="443551"/>
                </a:moveTo>
                <a:cubicBezTo>
                  <a:pt x="3315668" y="484753"/>
                  <a:pt x="3271523" y="484630"/>
                  <a:pt x="3032617" y="895235"/>
                </a:cubicBezTo>
                <a:cubicBezTo>
                  <a:pt x="2826373" y="1249704"/>
                  <a:pt x="2382461" y="2224246"/>
                  <a:pt x="2248815" y="2636171"/>
                </a:cubicBezTo>
                <a:cubicBezTo>
                  <a:pt x="2115170" y="3048096"/>
                  <a:pt x="2188457" y="3125628"/>
                  <a:pt x="2230744" y="3366787"/>
                </a:cubicBezTo>
                <a:lnTo>
                  <a:pt x="1188852" y="2977896"/>
                </a:lnTo>
                <a:cubicBezTo>
                  <a:pt x="1392917" y="2367148"/>
                  <a:pt x="1228338" y="2008829"/>
                  <a:pt x="872298" y="1589253"/>
                </a:cubicBezTo>
                <a:cubicBezTo>
                  <a:pt x="85576" y="694459"/>
                  <a:pt x="-109877" y="659847"/>
                  <a:pt x="53114" y="625974"/>
                </a:cubicBezTo>
                <a:cubicBezTo>
                  <a:pt x="1048009" y="154414"/>
                  <a:pt x="2867065" y="-414175"/>
                  <a:pt x="3365544" y="443551"/>
                </a:cubicBezTo>
                <a:close/>
              </a:path>
            </a:pathLst>
          </a:custGeom>
          <a:solidFill>
            <a:schemeClr val="bg1">
              <a:alpha val="43000"/>
            </a:schemeClr>
          </a:solidFill>
          <a:ln w="9026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grpSp>
        <p:nvGrpSpPr>
          <p:cNvPr id="29" name="Graphic 27">
            <a:extLst>
              <a:ext uri="{FF2B5EF4-FFF2-40B4-BE49-F238E27FC236}">
                <a16:creationId xmlns:a16="http://schemas.microsoft.com/office/drawing/2014/main" id="{0C188F39-B2DF-4AD6-912A-E707662D5502}"/>
              </a:ext>
            </a:extLst>
          </p:cNvPr>
          <p:cNvGrpSpPr/>
          <p:nvPr/>
        </p:nvGrpSpPr>
        <p:grpSpPr>
          <a:xfrm rot="21423545">
            <a:off x="10136703" y="5895"/>
            <a:ext cx="3178793" cy="2621364"/>
            <a:chOff x="5791019" y="2906982"/>
            <a:chExt cx="3178793" cy="2621364"/>
          </a:xfrm>
        </p:grpSpPr>
        <p:grpSp>
          <p:nvGrpSpPr>
            <p:cNvPr id="8064" name="Graphic 27">
              <a:extLst>
                <a:ext uri="{FF2B5EF4-FFF2-40B4-BE49-F238E27FC236}">
                  <a16:creationId xmlns:a16="http://schemas.microsoft.com/office/drawing/2014/main" id="{0C188F39-B2DF-4AD6-912A-E707662D5502}"/>
                </a:ext>
              </a:extLst>
            </p:cNvPr>
            <p:cNvGrpSpPr/>
            <p:nvPr/>
          </p:nvGrpSpPr>
          <p:grpSpPr>
            <a:xfrm>
              <a:off x="6080076" y="2906982"/>
              <a:ext cx="2621364" cy="2621364"/>
              <a:chOff x="6080076" y="2906982"/>
              <a:chExt cx="2621364" cy="2621364"/>
            </a:xfrm>
          </p:grpSpPr>
          <p:sp>
            <p:nvSpPr>
              <p:cNvPr id="8065" name="Freeform: Shape 8064">
                <a:extLst>
                  <a:ext uri="{FF2B5EF4-FFF2-40B4-BE49-F238E27FC236}">
                    <a16:creationId xmlns:a16="http://schemas.microsoft.com/office/drawing/2014/main" id="{74DB872B-8D91-4BEF-A1E0-12FBF3A95950}"/>
                  </a:ext>
                </a:extLst>
              </p:cNvPr>
              <p:cNvSpPr/>
              <p:nvPr/>
            </p:nvSpPr>
            <p:spPr>
              <a:xfrm rot="-3777192">
                <a:off x="6416529" y="3243435"/>
                <a:ext cx="1948457" cy="1948457"/>
              </a:xfrm>
              <a:custGeom>
                <a:avLst/>
                <a:gdLst>
                  <a:gd name="connsiteX0" fmla="*/ 1948458 w 1948457"/>
                  <a:gd name="connsiteY0" fmla="*/ 974229 h 1948457"/>
                  <a:gd name="connsiteX1" fmla="*/ 974229 w 1948457"/>
                  <a:gd name="connsiteY1" fmla="*/ 1948458 h 1948457"/>
                  <a:gd name="connsiteX2" fmla="*/ 0 w 1948457"/>
                  <a:gd name="connsiteY2" fmla="*/ 974229 h 1948457"/>
                  <a:gd name="connsiteX3" fmla="*/ 974229 w 1948457"/>
                  <a:gd name="connsiteY3" fmla="*/ 0 h 1948457"/>
                  <a:gd name="connsiteX4" fmla="*/ 1948458 w 1948457"/>
                  <a:gd name="connsiteY4" fmla="*/ 974229 h 1948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8457" h="1948457">
                    <a:moveTo>
                      <a:pt x="1948458" y="974229"/>
                    </a:moveTo>
                    <a:cubicBezTo>
                      <a:pt x="1948458" y="1512281"/>
                      <a:pt x="1512281" y="1948458"/>
                      <a:pt x="974229" y="1948458"/>
                    </a:cubicBezTo>
                    <a:cubicBezTo>
                      <a:pt x="436177" y="1948458"/>
                      <a:pt x="0" y="1512281"/>
                      <a:pt x="0" y="974229"/>
                    </a:cubicBezTo>
                    <a:cubicBezTo>
                      <a:pt x="0" y="436177"/>
                      <a:pt x="436177" y="0"/>
                      <a:pt x="974229" y="0"/>
                    </a:cubicBezTo>
                    <a:cubicBezTo>
                      <a:pt x="1512281" y="0"/>
                      <a:pt x="1948458" y="436177"/>
                      <a:pt x="1948458" y="974229"/>
                    </a:cubicBezTo>
                    <a:close/>
                  </a:path>
                </a:pathLst>
              </a:custGeom>
              <a:solidFill>
                <a:srgbClr val="E9D2AE"/>
              </a:solidFill>
              <a:ln w="49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8066" name="Graphic 27">
                <a:extLst>
                  <a:ext uri="{FF2B5EF4-FFF2-40B4-BE49-F238E27FC236}">
                    <a16:creationId xmlns:a16="http://schemas.microsoft.com/office/drawing/2014/main" id="{0C188F39-B2DF-4AD6-912A-E707662D5502}"/>
                  </a:ext>
                </a:extLst>
              </p:cNvPr>
              <p:cNvGrpSpPr/>
              <p:nvPr/>
            </p:nvGrpSpPr>
            <p:grpSpPr>
              <a:xfrm>
                <a:off x="6416094" y="3620276"/>
                <a:ext cx="1948769" cy="1252724"/>
                <a:chOff x="6416094" y="3620276"/>
                <a:chExt cx="1948769" cy="1252724"/>
              </a:xfrm>
              <a:solidFill>
                <a:srgbClr val="D3AB05"/>
              </a:solidFill>
            </p:grpSpPr>
            <p:sp>
              <p:nvSpPr>
                <p:cNvPr id="8067" name="Freeform: Shape 8066">
                  <a:extLst>
                    <a:ext uri="{FF2B5EF4-FFF2-40B4-BE49-F238E27FC236}">
                      <a16:creationId xmlns:a16="http://schemas.microsoft.com/office/drawing/2014/main" id="{9311198C-8015-4C74-B9A2-B48742CDB284}"/>
                    </a:ext>
                  </a:extLst>
                </p:cNvPr>
                <p:cNvSpPr/>
                <p:nvPr/>
              </p:nvSpPr>
              <p:spPr>
                <a:xfrm>
                  <a:off x="6416094" y="3620276"/>
                  <a:ext cx="1309412" cy="930777"/>
                </a:xfrm>
                <a:custGeom>
                  <a:avLst/>
                  <a:gdLst>
                    <a:gd name="connsiteX0" fmla="*/ 612916 w 1309412"/>
                    <a:gd name="connsiteY0" fmla="*/ 369444 h 930777"/>
                    <a:gd name="connsiteX1" fmla="*/ 985649 w 1309412"/>
                    <a:gd name="connsiteY1" fmla="*/ 147095 h 930777"/>
                    <a:gd name="connsiteX2" fmla="*/ 239191 w 1309412"/>
                    <a:gd name="connsiteY2" fmla="*/ 266210 h 930777"/>
                    <a:gd name="connsiteX3" fmla="*/ 596538 w 1309412"/>
                    <a:gd name="connsiteY3" fmla="*/ 25001 h 930777"/>
                    <a:gd name="connsiteX4" fmla="*/ 144891 w 1309412"/>
                    <a:gd name="connsiteY4" fmla="*/ 86544 h 930777"/>
                    <a:gd name="connsiteX5" fmla="*/ 41161 w 1309412"/>
                    <a:gd name="connsiteY5" fmla="*/ 876182 h 930777"/>
                    <a:gd name="connsiteX6" fmla="*/ 59524 w 1309412"/>
                    <a:gd name="connsiteY6" fmla="*/ 930777 h 930777"/>
                    <a:gd name="connsiteX7" fmla="*/ 744440 w 1309412"/>
                    <a:gd name="connsiteY7" fmla="*/ 708924 h 930777"/>
                    <a:gd name="connsiteX8" fmla="*/ 240183 w 1309412"/>
                    <a:gd name="connsiteY8" fmla="*/ 691553 h 930777"/>
                    <a:gd name="connsiteX9" fmla="*/ 1308751 w 1309412"/>
                    <a:gd name="connsiteY9" fmla="*/ 275640 h 930777"/>
                    <a:gd name="connsiteX10" fmla="*/ 612916 w 1309412"/>
                    <a:gd name="connsiteY10" fmla="*/ 369444 h 930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09412" h="930777">
                      <a:moveTo>
                        <a:pt x="612916" y="369444"/>
                      </a:moveTo>
                      <a:cubicBezTo>
                        <a:pt x="594553" y="308894"/>
                        <a:pt x="1000043" y="235439"/>
                        <a:pt x="985649" y="147095"/>
                      </a:cubicBezTo>
                      <a:cubicBezTo>
                        <a:pt x="971256" y="58750"/>
                        <a:pt x="255073" y="338176"/>
                        <a:pt x="239191" y="266210"/>
                      </a:cubicBezTo>
                      <a:cubicBezTo>
                        <a:pt x="223805" y="194245"/>
                        <a:pt x="629791" y="123768"/>
                        <a:pt x="596538" y="25001"/>
                      </a:cubicBezTo>
                      <a:cubicBezTo>
                        <a:pt x="575693" y="-37038"/>
                        <a:pt x="326046" y="28972"/>
                        <a:pt x="144891" y="86544"/>
                      </a:cubicBezTo>
                      <a:cubicBezTo>
                        <a:pt x="4433" y="314849"/>
                        <a:pt x="-41724" y="599238"/>
                        <a:pt x="41161" y="876182"/>
                      </a:cubicBezTo>
                      <a:cubicBezTo>
                        <a:pt x="46620" y="894546"/>
                        <a:pt x="53072" y="912910"/>
                        <a:pt x="59524" y="930777"/>
                      </a:cubicBezTo>
                      <a:cubicBezTo>
                        <a:pt x="295274" y="889583"/>
                        <a:pt x="774715" y="795283"/>
                        <a:pt x="744440" y="708924"/>
                      </a:cubicBezTo>
                      <a:cubicBezTo>
                        <a:pt x="704238" y="594771"/>
                        <a:pt x="261525" y="763022"/>
                        <a:pt x="240183" y="691553"/>
                      </a:cubicBezTo>
                      <a:cubicBezTo>
                        <a:pt x="218842" y="620083"/>
                        <a:pt x="1340515" y="368451"/>
                        <a:pt x="1308751" y="275640"/>
                      </a:cubicBezTo>
                      <a:cubicBezTo>
                        <a:pt x="1276490" y="182829"/>
                        <a:pt x="631280" y="430491"/>
                        <a:pt x="612916" y="369444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495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068" name="Freeform: Shape 8067">
                  <a:extLst>
                    <a:ext uri="{FF2B5EF4-FFF2-40B4-BE49-F238E27FC236}">
                      <a16:creationId xmlns:a16="http://schemas.microsoft.com/office/drawing/2014/main" id="{911FA44C-4A21-4F70-BE46-2210B86906BC}"/>
                    </a:ext>
                  </a:extLst>
                </p:cNvPr>
                <p:cNvSpPr/>
                <p:nvPr/>
              </p:nvSpPr>
              <p:spPr>
                <a:xfrm>
                  <a:off x="7333743" y="3857700"/>
                  <a:ext cx="1031121" cy="1015300"/>
                </a:xfrm>
                <a:custGeom>
                  <a:avLst/>
                  <a:gdLst>
                    <a:gd name="connsiteX0" fmla="*/ 961866 w 1031121"/>
                    <a:gd name="connsiteY0" fmla="*/ 0 h 1015300"/>
                    <a:gd name="connsiteX1" fmla="*/ 403014 w 1031121"/>
                    <a:gd name="connsiteY1" fmla="*/ 227313 h 1015300"/>
                    <a:gd name="connsiteX2" fmla="*/ 821408 w 1031121"/>
                    <a:gd name="connsiteY2" fmla="*/ 198526 h 1015300"/>
                    <a:gd name="connsiteX3" fmla="*/ 223844 w 1031121"/>
                    <a:gd name="connsiteY3" fmla="*/ 533539 h 1015300"/>
                    <a:gd name="connsiteX4" fmla="*/ 738027 w 1031121"/>
                    <a:gd name="connsiteY4" fmla="*/ 503264 h 1015300"/>
                    <a:gd name="connsiteX5" fmla="*/ 999 w 1031121"/>
                    <a:gd name="connsiteY5" fmla="*/ 865078 h 1015300"/>
                    <a:gd name="connsiteX6" fmla="*/ 699811 w 1031121"/>
                    <a:gd name="connsiteY6" fmla="*/ 776238 h 1015300"/>
                    <a:gd name="connsiteX7" fmla="*/ 446690 w 1031121"/>
                    <a:gd name="connsiteY7" fmla="*/ 996602 h 1015300"/>
                    <a:gd name="connsiteX8" fmla="*/ 832824 w 1031121"/>
                    <a:gd name="connsiteY8" fmla="*/ 948956 h 1015300"/>
                    <a:gd name="connsiteX9" fmla="*/ 990156 w 1031121"/>
                    <a:gd name="connsiteY9" fmla="*/ 80899 h 1015300"/>
                    <a:gd name="connsiteX10" fmla="*/ 961866 w 1031121"/>
                    <a:gd name="connsiteY10" fmla="*/ 0 h 101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31121" h="1015300">
                      <a:moveTo>
                        <a:pt x="961866" y="0"/>
                      </a:moveTo>
                      <a:cubicBezTo>
                        <a:pt x="712219" y="77922"/>
                        <a:pt x="391103" y="186615"/>
                        <a:pt x="403014" y="227313"/>
                      </a:cubicBezTo>
                      <a:cubicBezTo>
                        <a:pt x="422867" y="293323"/>
                        <a:pt x="796593" y="115642"/>
                        <a:pt x="821408" y="198526"/>
                      </a:cubicBezTo>
                      <a:cubicBezTo>
                        <a:pt x="846224" y="281411"/>
                        <a:pt x="197043" y="463559"/>
                        <a:pt x="223844" y="533539"/>
                      </a:cubicBezTo>
                      <a:cubicBezTo>
                        <a:pt x="250645" y="603520"/>
                        <a:pt x="724130" y="443706"/>
                        <a:pt x="738027" y="503264"/>
                      </a:cubicBezTo>
                      <a:cubicBezTo>
                        <a:pt x="752420" y="562822"/>
                        <a:pt x="-31758" y="784675"/>
                        <a:pt x="999" y="865078"/>
                      </a:cubicBezTo>
                      <a:cubicBezTo>
                        <a:pt x="33755" y="945481"/>
                        <a:pt x="670032" y="676975"/>
                        <a:pt x="699811" y="776238"/>
                      </a:cubicBezTo>
                      <a:cubicBezTo>
                        <a:pt x="729590" y="875501"/>
                        <a:pt x="421874" y="913717"/>
                        <a:pt x="446690" y="996602"/>
                      </a:cubicBezTo>
                      <a:cubicBezTo>
                        <a:pt x="460090" y="1041270"/>
                        <a:pt x="655639" y="998091"/>
                        <a:pt x="832824" y="948956"/>
                      </a:cubicBezTo>
                      <a:cubicBezTo>
                        <a:pt x="1013979" y="709731"/>
                        <a:pt x="1082470" y="390600"/>
                        <a:pt x="990156" y="80899"/>
                      </a:cubicBezTo>
                      <a:cubicBezTo>
                        <a:pt x="982214" y="53106"/>
                        <a:pt x="972288" y="26305"/>
                        <a:pt x="961866" y="0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495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8069" name="Freeform: Shape 8068">
              <a:extLst>
                <a:ext uri="{FF2B5EF4-FFF2-40B4-BE49-F238E27FC236}">
                  <a16:creationId xmlns:a16="http://schemas.microsoft.com/office/drawing/2014/main" id="{45142ED9-65F5-4F83-8ACD-2979FA27C7F2}"/>
                </a:ext>
              </a:extLst>
            </p:cNvPr>
            <p:cNvSpPr/>
            <p:nvPr/>
          </p:nvSpPr>
          <p:spPr>
            <a:xfrm>
              <a:off x="5791019" y="3485774"/>
              <a:ext cx="3178793" cy="1586309"/>
            </a:xfrm>
            <a:custGeom>
              <a:avLst/>
              <a:gdLst>
                <a:gd name="connsiteX0" fmla="*/ 2246505 w 3178793"/>
                <a:gd name="connsiteY0" fmla="*/ 3164 h 1586309"/>
                <a:gd name="connsiteX1" fmla="*/ 2371080 w 3178793"/>
                <a:gd name="connsiteY1" fmla="*/ 136673 h 1586309"/>
                <a:gd name="connsiteX2" fmla="*/ 2725946 w 3178793"/>
                <a:gd name="connsiteY2" fmla="*/ 309391 h 1586309"/>
                <a:gd name="connsiteX3" fmla="*/ 1668794 w 3178793"/>
                <a:gd name="connsiteY3" fmla="*/ 1058331 h 1586309"/>
                <a:gd name="connsiteX4" fmla="*/ 373906 w 3178793"/>
                <a:gd name="connsiteY4" fmla="*/ 1013663 h 1586309"/>
                <a:gd name="connsiteX5" fmla="*/ 630501 w 3178793"/>
                <a:gd name="connsiteY5" fmla="*/ 632989 h 1586309"/>
                <a:gd name="connsiteX6" fmla="*/ 664251 w 3178793"/>
                <a:gd name="connsiteY6" fmla="*/ 461263 h 1586309"/>
                <a:gd name="connsiteX7" fmla="*/ 11596 w 3178793"/>
                <a:gd name="connsiteY7" fmla="*/ 1265295 h 1586309"/>
                <a:gd name="connsiteX8" fmla="*/ 1779968 w 3178793"/>
                <a:gd name="connsiteY8" fmla="*/ 1430568 h 1586309"/>
                <a:gd name="connsiteX9" fmla="*/ 3167171 w 3178793"/>
                <a:gd name="connsiteY9" fmla="*/ 320806 h 1586309"/>
                <a:gd name="connsiteX10" fmla="*/ 2246505 w 3178793"/>
                <a:gd name="connsiteY10" fmla="*/ 3164 h 158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8793" h="1586309">
                  <a:moveTo>
                    <a:pt x="2246505" y="3164"/>
                  </a:moveTo>
                  <a:cubicBezTo>
                    <a:pt x="2291670" y="43366"/>
                    <a:pt x="2333360" y="88034"/>
                    <a:pt x="2371080" y="136673"/>
                  </a:cubicBezTo>
                  <a:cubicBezTo>
                    <a:pt x="2565140" y="154044"/>
                    <a:pt x="2697160" y="212113"/>
                    <a:pt x="2725946" y="309391"/>
                  </a:cubicBezTo>
                  <a:cubicBezTo>
                    <a:pt x="2791460" y="528762"/>
                    <a:pt x="2317975" y="863775"/>
                    <a:pt x="1668794" y="1058331"/>
                  </a:cubicBezTo>
                  <a:cubicBezTo>
                    <a:pt x="1019117" y="1252887"/>
                    <a:pt x="439916" y="1232538"/>
                    <a:pt x="373906" y="1013663"/>
                  </a:cubicBezTo>
                  <a:cubicBezTo>
                    <a:pt x="341149" y="904970"/>
                    <a:pt x="441901" y="767490"/>
                    <a:pt x="630501" y="632989"/>
                  </a:cubicBezTo>
                  <a:cubicBezTo>
                    <a:pt x="636457" y="574423"/>
                    <a:pt x="647872" y="517347"/>
                    <a:pt x="664251" y="461263"/>
                  </a:cubicBezTo>
                  <a:cubicBezTo>
                    <a:pt x="208137" y="715377"/>
                    <a:pt x="-60370" y="1024582"/>
                    <a:pt x="11596" y="1265295"/>
                  </a:cubicBezTo>
                  <a:cubicBezTo>
                    <a:pt x="116815" y="1617183"/>
                    <a:pt x="908934" y="1691134"/>
                    <a:pt x="1779968" y="1430568"/>
                  </a:cubicBezTo>
                  <a:cubicBezTo>
                    <a:pt x="2651499" y="1170002"/>
                    <a:pt x="3272390" y="673190"/>
                    <a:pt x="3167171" y="320806"/>
                  </a:cubicBezTo>
                  <a:cubicBezTo>
                    <a:pt x="3098183" y="90516"/>
                    <a:pt x="2734383" y="-20659"/>
                    <a:pt x="2246505" y="3164"/>
                  </a:cubicBezTo>
                  <a:close/>
                </a:path>
              </a:pathLst>
            </a:custGeom>
            <a:solidFill>
              <a:srgbClr val="D75903"/>
            </a:solidFill>
            <a:ln w="49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</p:grpSp>
      <p:grpSp>
        <p:nvGrpSpPr>
          <p:cNvPr id="49" name="Graphic 44260">
            <a:extLst>
              <a:ext uri="{FF2B5EF4-FFF2-40B4-BE49-F238E27FC236}">
                <a16:creationId xmlns:a16="http://schemas.microsoft.com/office/drawing/2014/main" id="{167C7071-C253-4831-8CB3-DE05ABCEA483}"/>
              </a:ext>
            </a:extLst>
          </p:cNvPr>
          <p:cNvGrpSpPr/>
          <p:nvPr/>
        </p:nvGrpSpPr>
        <p:grpSpPr>
          <a:xfrm>
            <a:off x="502577" y="169636"/>
            <a:ext cx="1374335" cy="1473811"/>
            <a:chOff x="5972175" y="3276600"/>
            <a:chExt cx="245554" cy="304990"/>
          </a:xfrm>
        </p:grpSpPr>
        <p:sp>
          <p:nvSpPr>
            <p:cNvPr id="50" name="Freeform: Shape 44262">
              <a:extLst>
                <a:ext uri="{FF2B5EF4-FFF2-40B4-BE49-F238E27FC236}">
                  <a16:creationId xmlns:a16="http://schemas.microsoft.com/office/drawing/2014/main" id="{D08C462E-B014-4367-9B5B-A4F7DCF57EC4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" name="Freeform: Shape 44263">
              <a:extLst>
                <a:ext uri="{FF2B5EF4-FFF2-40B4-BE49-F238E27FC236}">
                  <a16:creationId xmlns:a16="http://schemas.microsoft.com/office/drawing/2014/main" id="{1332CFBB-6E87-4DA5-99FB-689D22CE481A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2" name="Graphic 44264">
            <a:extLst>
              <a:ext uri="{FF2B5EF4-FFF2-40B4-BE49-F238E27FC236}">
                <a16:creationId xmlns:a16="http://schemas.microsoft.com/office/drawing/2014/main" id="{AEE59570-7737-4648-A7D2-1F1DE39603AC}"/>
              </a:ext>
            </a:extLst>
          </p:cNvPr>
          <p:cNvGrpSpPr/>
          <p:nvPr/>
        </p:nvGrpSpPr>
        <p:grpSpPr>
          <a:xfrm rot="958954">
            <a:off x="5342128" y="1120029"/>
            <a:ext cx="1140595" cy="1210499"/>
            <a:chOff x="5948362" y="3286088"/>
            <a:chExt cx="293127" cy="288168"/>
          </a:xfrm>
        </p:grpSpPr>
        <p:sp>
          <p:nvSpPr>
            <p:cNvPr id="53" name="Freeform: Shape 44266">
              <a:extLst>
                <a:ext uri="{FF2B5EF4-FFF2-40B4-BE49-F238E27FC236}">
                  <a16:creationId xmlns:a16="http://schemas.microsoft.com/office/drawing/2014/main" id="{8B71EB0A-9935-4BE2-95CE-154602A53642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" name="Freeform: Shape 44267">
              <a:extLst>
                <a:ext uri="{FF2B5EF4-FFF2-40B4-BE49-F238E27FC236}">
                  <a16:creationId xmlns:a16="http://schemas.microsoft.com/office/drawing/2014/main" id="{30649339-8C8D-45CB-914E-666A96CBBBE0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5" name="Graphic 44268">
            <a:extLst>
              <a:ext uri="{FF2B5EF4-FFF2-40B4-BE49-F238E27FC236}">
                <a16:creationId xmlns:a16="http://schemas.microsoft.com/office/drawing/2014/main" id="{4854520F-F500-4C5A-8C55-5D9A94701324}"/>
              </a:ext>
            </a:extLst>
          </p:cNvPr>
          <p:cNvGrpSpPr/>
          <p:nvPr/>
        </p:nvGrpSpPr>
        <p:grpSpPr>
          <a:xfrm>
            <a:off x="6882901" y="5144404"/>
            <a:ext cx="1093185" cy="1323439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6" name="Freeform: Shape 44270">
              <a:extLst>
                <a:ext uri="{FF2B5EF4-FFF2-40B4-BE49-F238E27FC236}">
                  <a16:creationId xmlns:a16="http://schemas.microsoft.com/office/drawing/2014/main" id="{AAF709C3-C084-4203-B38C-738FA8CAAFA4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" name="Freeform: Shape 44271">
              <a:extLst>
                <a:ext uri="{FF2B5EF4-FFF2-40B4-BE49-F238E27FC236}">
                  <a16:creationId xmlns:a16="http://schemas.microsoft.com/office/drawing/2014/main" id="{E843BF79-B49F-4388-BAFE-3DC6CA5187C3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8" name="Graphic 45029">
            <a:extLst>
              <a:ext uri="{FF2B5EF4-FFF2-40B4-BE49-F238E27FC236}">
                <a16:creationId xmlns:a16="http://schemas.microsoft.com/office/drawing/2014/main" id="{2434D846-20F4-4E4B-8E32-D002B7E17F96}"/>
              </a:ext>
            </a:extLst>
          </p:cNvPr>
          <p:cNvGrpSpPr/>
          <p:nvPr/>
        </p:nvGrpSpPr>
        <p:grpSpPr>
          <a:xfrm>
            <a:off x="9261925" y="2096563"/>
            <a:ext cx="210401" cy="182708"/>
            <a:chOff x="9117820" y="2027686"/>
            <a:chExt cx="210401" cy="182708"/>
          </a:xfrm>
        </p:grpSpPr>
        <p:sp>
          <p:nvSpPr>
            <p:cNvPr id="59" name="Freeform: Shape 53">
              <a:extLst>
                <a:ext uri="{FF2B5EF4-FFF2-40B4-BE49-F238E27FC236}">
                  <a16:creationId xmlns:a16="http://schemas.microsoft.com/office/drawing/2014/main" id="{09A8D4B9-4BBA-43DC-BD27-6EEC13D9B885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" name="Freeform: Shape 54">
              <a:extLst>
                <a:ext uri="{FF2B5EF4-FFF2-40B4-BE49-F238E27FC236}">
                  <a16:creationId xmlns:a16="http://schemas.microsoft.com/office/drawing/2014/main" id="{BA07D175-3F00-46D7-9169-0C90365B2378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" name="Freeform: Shape 55">
              <a:extLst>
                <a:ext uri="{FF2B5EF4-FFF2-40B4-BE49-F238E27FC236}">
                  <a16:creationId xmlns:a16="http://schemas.microsoft.com/office/drawing/2014/main" id="{D06931DA-DFF9-49D0-B6B4-4E6078C2516D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2" name="Freeform: Shape 56">
              <a:extLst>
                <a:ext uri="{FF2B5EF4-FFF2-40B4-BE49-F238E27FC236}">
                  <a16:creationId xmlns:a16="http://schemas.microsoft.com/office/drawing/2014/main" id="{A0D22577-F00B-4A9B-BCF7-BC8490C551F8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3" name="Freeform: Shape 57">
              <a:extLst>
                <a:ext uri="{FF2B5EF4-FFF2-40B4-BE49-F238E27FC236}">
                  <a16:creationId xmlns:a16="http://schemas.microsoft.com/office/drawing/2014/main" id="{205361CC-13BB-49D3-95F9-6A6331078552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4" name="Freeform: Shape 58">
              <a:extLst>
                <a:ext uri="{FF2B5EF4-FFF2-40B4-BE49-F238E27FC236}">
                  <a16:creationId xmlns:a16="http://schemas.microsoft.com/office/drawing/2014/main" id="{3E5C061A-43DC-4773-B594-B66DDFD7804E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5" name="Freeform: Shape 59">
              <a:extLst>
                <a:ext uri="{FF2B5EF4-FFF2-40B4-BE49-F238E27FC236}">
                  <a16:creationId xmlns:a16="http://schemas.microsoft.com/office/drawing/2014/main" id="{E80968EF-C0E1-4B7E-A705-E664919346AA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6" name="Freeform: Shape 60">
              <a:extLst>
                <a:ext uri="{FF2B5EF4-FFF2-40B4-BE49-F238E27FC236}">
                  <a16:creationId xmlns:a16="http://schemas.microsoft.com/office/drawing/2014/main" id="{2F8AAF79-3A2C-46DD-A872-EAA7CFEA1654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7" name="Freeform: Shape 61">
              <a:extLst>
                <a:ext uri="{FF2B5EF4-FFF2-40B4-BE49-F238E27FC236}">
                  <a16:creationId xmlns:a16="http://schemas.microsoft.com/office/drawing/2014/main" id="{B4080F15-C710-4CFB-AA4F-906E038C82EB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4" name="Freeform: Shape 62">
              <a:extLst>
                <a:ext uri="{FF2B5EF4-FFF2-40B4-BE49-F238E27FC236}">
                  <a16:creationId xmlns:a16="http://schemas.microsoft.com/office/drawing/2014/main" id="{FE3C5528-7E55-4B1F-8C32-9213D7BDDF03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5" name="Freeform: Shape 63">
              <a:extLst>
                <a:ext uri="{FF2B5EF4-FFF2-40B4-BE49-F238E27FC236}">
                  <a16:creationId xmlns:a16="http://schemas.microsoft.com/office/drawing/2014/main" id="{994A0860-6663-4FF0-9EFE-C84FCBEF4A1D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6" name="Freeform: Shape 64">
              <a:extLst>
                <a:ext uri="{FF2B5EF4-FFF2-40B4-BE49-F238E27FC236}">
                  <a16:creationId xmlns:a16="http://schemas.microsoft.com/office/drawing/2014/main" id="{8CA7C7CC-F6C4-4A52-ACE7-C5B9602E4D6A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7" name="Freeform: Shape 65">
              <a:extLst>
                <a:ext uri="{FF2B5EF4-FFF2-40B4-BE49-F238E27FC236}">
                  <a16:creationId xmlns:a16="http://schemas.microsoft.com/office/drawing/2014/main" id="{44968AC5-2207-4CC6-8F21-62CB101300A9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8" name="Freeform: Shape 66">
              <a:extLst>
                <a:ext uri="{FF2B5EF4-FFF2-40B4-BE49-F238E27FC236}">
                  <a16:creationId xmlns:a16="http://schemas.microsoft.com/office/drawing/2014/main" id="{9696E345-F860-43D1-9D45-5E66F1E06535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9" name="Freeform: Shape 67">
              <a:extLst>
                <a:ext uri="{FF2B5EF4-FFF2-40B4-BE49-F238E27FC236}">
                  <a16:creationId xmlns:a16="http://schemas.microsoft.com/office/drawing/2014/main" id="{D8B17B95-FC4B-4BAC-8119-65C0D6AD0C10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0" name="Freeform: Shape 68">
              <a:extLst>
                <a:ext uri="{FF2B5EF4-FFF2-40B4-BE49-F238E27FC236}">
                  <a16:creationId xmlns:a16="http://schemas.microsoft.com/office/drawing/2014/main" id="{5ED4DBBF-EBE0-41A9-8286-7AA971DB9B09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1" name="Freeform: Shape 69">
              <a:extLst>
                <a:ext uri="{FF2B5EF4-FFF2-40B4-BE49-F238E27FC236}">
                  <a16:creationId xmlns:a16="http://schemas.microsoft.com/office/drawing/2014/main" id="{4FA9B45D-54D8-4B3C-BC84-AC72AB06C8DC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2" name="Freeform: Shape 70">
              <a:extLst>
                <a:ext uri="{FF2B5EF4-FFF2-40B4-BE49-F238E27FC236}">
                  <a16:creationId xmlns:a16="http://schemas.microsoft.com/office/drawing/2014/main" id="{B962ADBB-7D85-43EA-BB03-0CCF760B447D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3" name="Freeform: Shape 71">
              <a:extLst>
                <a:ext uri="{FF2B5EF4-FFF2-40B4-BE49-F238E27FC236}">
                  <a16:creationId xmlns:a16="http://schemas.microsoft.com/office/drawing/2014/main" id="{D5C50A84-AC4C-4415-9EA2-88371333D066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4" name="Freeform: Shape 72">
              <a:extLst>
                <a:ext uri="{FF2B5EF4-FFF2-40B4-BE49-F238E27FC236}">
                  <a16:creationId xmlns:a16="http://schemas.microsoft.com/office/drawing/2014/main" id="{5A4E4026-F787-4411-93DF-CDFF96F05053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5" name="Freeform: Shape 73">
              <a:extLst>
                <a:ext uri="{FF2B5EF4-FFF2-40B4-BE49-F238E27FC236}">
                  <a16:creationId xmlns:a16="http://schemas.microsoft.com/office/drawing/2014/main" id="{F16CB3B0-7977-4861-B097-9410456BAEC4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6" name="Freeform: Shape 74">
              <a:extLst>
                <a:ext uri="{FF2B5EF4-FFF2-40B4-BE49-F238E27FC236}">
                  <a16:creationId xmlns:a16="http://schemas.microsoft.com/office/drawing/2014/main" id="{A44F0C13-9DCB-4AEA-B8AA-5639B29B8D7C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7" name="Freeform: Shape 75">
              <a:extLst>
                <a:ext uri="{FF2B5EF4-FFF2-40B4-BE49-F238E27FC236}">
                  <a16:creationId xmlns:a16="http://schemas.microsoft.com/office/drawing/2014/main" id="{8AB70495-9339-4AF7-B640-19BE61B22A59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8" name="Freeform: Shape 76">
              <a:extLst>
                <a:ext uri="{FF2B5EF4-FFF2-40B4-BE49-F238E27FC236}">
                  <a16:creationId xmlns:a16="http://schemas.microsoft.com/office/drawing/2014/main" id="{5931BA3E-683C-4987-B270-960C99FFADCF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9" name="Freeform: Shape 77">
              <a:extLst>
                <a:ext uri="{FF2B5EF4-FFF2-40B4-BE49-F238E27FC236}">
                  <a16:creationId xmlns:a16="http://schemas.microsoft.com/office/drawing/2014/main" id="{42065C27-251A-4A55-90B1-36B6C2BA2B9B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0" name="Freeform: Shape 78">
              <a:extLst>
                <a:ext uri="{FF2B5EF4-FFF2-40B4-BE49-F238E27FC236}">
                  <a16:creationId xmlns:a16="http://schemas.microsoft.com/office/drawing/2014/main" id="{B53D5996-35AD-4D19-B5DC-0659C5442BB9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1" name="Freeform: Shape 79">
              <a:extLst>
                <a:ext uri="{FF2B5EF4-FFF2-40B4-BE49-F238E27FC236}">
                  <a16:creationId xmlns:a16="http://schemas.microsoft.com/office/drawing/2014/main" id="{1A8F94DF-8D01-4CF6-B1C9-67DAEA834296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2" name="Freeform: Shape 80">
              <a:extLst>
                <a:ext uri="{FF2B5EF4-FFF2-40B4-BE49-F238E27FC236}">
                  <a16:creationId xmlns:a16="http://schemas.microsoft.com/office/drawing/2014/main" id="{13738400-BD40-4A5B-81F6-BBE75571401D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3" name="Freeform: Shape 81">
              <a:extLst>
                <a:ext uri="{FF2B5EF4-FFF2-40B4-BE49-F238E27FC236}">
                  <a16:creationId xmlns:a16="http://schemas.microsoft.com/office/drawing/2014/main" id="{D630D031-65E9-4BD4-8FC2-19A211567F32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4" name="Freeform: Shape 82">
              <a:extLst>
                <a:ext uri="{FF2B5EF4-FFF2-40B4-BE49-F238E27FC236}">
                  <a16:creationId xmlns:a16="http://schemas.microsoft.com/office/drawing/2014/main" id="{3649F1A1-627B-4723-9D52-8FCE938C08EF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5" name="Freeform: Shape 83">
              <a:extLst>
                <a:ext uri="{FF2B5EF4-FFF2-40B4-BE49-F238E27FC236}">
                  <a16:creationId xmlns:a16="http://schemas.microsoft.com/office/drawing/2014/main" id="{214D4795-079A-48E4-87DC-72913B9CFCE6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6" name="Freeform: Shape 84">
              <a:extLst>
                <a:ext uri="{FF2B5EF4-FFF2-40B4-BE49-F238E27FC236}">
                  <a16:creationId xmlns:a16="http://schemas.microsoft.com/office/drawing/2014/main" id="{557AB41C-65DE-4C25-B63E-43430FEB9B45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7" name="Freeform: Shape 85">
              <a:extLst>
                <a:ext uri="{FF2B5EF4-FFF2-40B4-BE49-F238E27FC236}">
                  <a16:creationId xmlns:a16="http://schemas.microsoft.com/office/drawing/2014/main" id="{449AFE83-FF9B-4221-8767-310CD2ED6933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8" name="Freeform: Shape 86">
              <a:extLst>
                <a:ext uri="{FF2B5EF4-FFF2-40B4-BE49-F238E27FC236}">
                  <a16:creationId xmlns:a16="http://schemas.microsoft.com/office/drawing/2014/main" id="{EE9D7924-4DDB-4B3B-B6B8-1C1FB281F22C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9" name="Freeform: Shape 87">
              <a:extLst>
                <a:ext uri="{FF2B5EF4-FFF2-40B4-BE49-F238E27FC236}">
                  <a16:creationId xmlns:a16="http://schemas.microsoft.com/office/drawing/2014/main" id="{CF495DB9-ADFC-4F85-A97D-9CF48FF9FD77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0" name="Freeform: Shape 88">
              <a:extLst>
                <a:ext uri="{FF2B5EF4-FFF2-40B4-BE49-F238E27FC236}">
                  <a16:creationId xmlns:a16="http://schemas.microsoft.com/office/drawing/2014/main" id="{AA055083-23E4-4064-AB6C-1DA0E97DEF9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1" name="Freeform: Shape 89">
              <a:extLst>
                <a:ext uri="{FF2B5EF4-FFF2-40B4-BE49-F238E27FC236}">
                  <a16:creationId xmlns:a16="http://schemas.microsoft.com/office/drawing/2014/main" id="{C5D6879F-5F30-4B5E-B4EE-654C44FB87DF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2" name="Freeform: Shape 90">
              <a:extLst>
                <a:ext uri="{FF2B5EF4-FFF2-40B4-BE49-F238E27FC236}">
                  <a16:creationId xmlns:a16="http://schemas.microsoft.com/office/drawing/2014/main" id="{412B7BAF-6164-4960-9315-E5BF035CA344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3" name="Freeform: Shape 91">
              <a:extLst>
                <a:ext uri="{FF2B5EF4-FFF2-40B4-BE49-F238E27FC236}">
                  <a16:creationId xmlns:a16="http://schemas.microsoft.com/office/drawing/2014/main" id="{A4B13F2D-628B-4813-AB3C-5D45BD45AC24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4" name="Freeform: Shape 92">
              <a:extLst>
                <a:ext uri="{FF2B5EF4-FFF2-40B4-BE49-F238E27FC236}">
                  <a16:creationId xmlns:a16="http://schemas.microsoft.com/office/drawing/2014/main" id="{97464069-ADA7-42C2-81E5-C9A4D9EB4096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5" name="Freeform: Shape 93">
              <a:extLst>
                <a:ext uri="{FF2B5EF4-FFF2-40B4-BE49-F238E27FC236}">
                  <a16:creationId xmlns:a16="http://schemas.microsoft.com/office/drawing/2014/main" id="{693D3773-5B0E-41ED-BE32-39B25CCDA75E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6" name="Freeform: Shape 94">
              <a:extLst>
                <a:ext uri="{FF2B5EF4-FFF2-40B4-BE49-F238E27FC236}">
                  <a16:creationId xmlns:a16="http://schemas.microsoft.com/office/drawing/2014/main" id="{7FF18ACF-0188-4839-8564-4807AC255F48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7" name="Freeform: Shape 95">
              <a:extLst>
                <a:ext uri="{FF2B5EF4-FFF2-40B4-BE49-F238E27FC236}">
                  <a16:creationId xmlns:a16="http://schemas.microsoft.com/office/drawing/2014/main" id="{23685292-2F02-4E97-BF95-68A4D95D057A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8" name="Freeform: Shape 96">
              <a:extLst>
                <a:ext uri="{FF2B5EF4-FFF2-40B4-BE49-F238E27FC236}">
                  <a16:creationId xmlns:a16="http://schemas.microsoft.com/office/drawing/2014/main" id="{121EEAD7-6F53-40AF-8EA0-6324CEA6DB50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9" name="Freeform: Shape 97">
              <a:extLst>
                <a:ext uri="{FF2B5EF4-FFF2-40B4-BE49-F238E27FC236}">
                  <a16:creationId xmlns:a16="http://schemas.microsoft.com/office/drawing/2014/main" id="{A8ABBCE6-E764-4E13-B5AC-752CE2E5CC55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0" name="Freeform: Shape 98">
              <a:extLst>
                <a:ext uri="{FF2B5EF4-FFF2-40B4-BE49-F238E27FC236}">
                  <a16:creationId xmlns:a16="http://schemas.microsoft.com/office/drawing/2014/main" id="{CA2433CA-8432-4192-BB41-7941A28BC964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1" name="Freeform: Shape 99">
              <a:extLst>
                <a:ext uri="{FF2B5EF4-FFF2-40B4-BE49-F238E27FC236}">
                  <a16:creationId xmlns:a16="http://schemas.microsoft.com/office/drawing/2014/main" id="{DF56A92F-DF79-419A-9448-CF7CF614EF12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2" name="Freeform: Shape 100">
              <a:extLst>
                <a:ext uri="{FF2B5EF4-FFF2-40B4-BE49-F238E27FC236}">
                  <a16:creationId xmlns:a16="http://schemas.microsoft.com/office/drawing/2014/main" id="{D1AAB394-25EE-418D-AF4A-7BEF12F9B690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3" name="Freeform: Shape 101">
              <a:extLst>
                <a:ext uri="{FF2B5EF4-FFF2-40B4-BE49-F238E27FC236}">
                  <a16:creationId xmlns:a16="http://schemas.microsoft.com/office/drawing/2014/main" id="{36D90E77-A3D0-4D40-9548-E4DE5093776D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4" name="Freeform: Shape 102">
              <a:extLst>
                <a:ext uri="{FF2B5EF4-FFF2-40B4-BE49-F238E27FC236}">
                  <a16:creationId xmlns:a16="http://schemas.microsoft.com/office/drawing/2014/main" id="{8F7B5707-734C-4AED-A8EF-1FE07DAE5AE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5" name="Freeform: Shape 103">
              <a:extLst>
                <a:ext uri="{FF2B5EF4-FFF2-40B4-BE49-F238E27FC236}">
                  <a16:creationId xmlns:a16="http://schemas.microsoft.com/office/drawing/2014/main" id="{54DF1F3A-E109-42F5-A137-18C4BC6ADA3F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6" name="Freeform: Shape 104">
              <a:extLst>
                <a:ext uri="{FF2B5EF4-FFF2-40B4-BE49-F238E27FC236}">
                  <a16:creationId xmlns:a16="http://schemas.microsoft.com/office/drawing/2014/main" id="{A51B5E12-BA28-4426-AB44-D420E62F7A55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7" name="Freeform: Shape 105">
              <a:extLst>
                <a:ext uri="{FF2B5EF4-FFF2-40B4-BE49-F238E27FC236}">
                  <a16:creationId xmlns:a16="http://schemas.microsoft.com/office/drawing/2014/main" id="{C66553D0-43E7-41C9-9E54-CF56AE287B6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8" name="Freeform: Shape 106">
              <a:extLst>
                <a:ext uri="{FF2B5EF4-FFF2-40B4-BE49-F238E27FC236}">
                  <a16:creationId xmlns:a16="http://schemas.microsoft.com/office/drawing/2014/main" id="{55C855FC-0079-4701-80C0-0F20D68F1714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9" name="Freeform: Shape 107">
              <a:extLst>
                <a:ext uri="{FF2B5EF4-FFF2-40B4-BE49-F238E27FC236}">
                  <a16:creationId xmlns:a16="http://schemas.microsoft.com/office/drawing/2014/main" id="{4D4C6DE6-8AFB-4057-A2AC-B3F8AE067EA6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0" name="Freeform: Shape 108">
              <a:extLst>
                <a:ext uri="{FF2B5EF4-FFF2-40B4-BE49-F238E27FC236}">
                  <a16:creationId xmlns:a16="http://schemas.microsoft.com/office/drawing/2014/main" id="{0F6214FA-20C9-4379-ABC6-D5A9659A710E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1" name="Freeform: Shape 109">
              <a:extLst>
                <a:ext uri="{FF2B5EF4-FFF2-40B4-BE49-F238E27FC236}">
                  <a16:creationId xmlns:a16="http://schemas.microsoft.com/office/drawing/2014/main" id="{C15DAE8F-DA3A-44CC-A806-6B410E56D4DF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2" name="Freeform: Shape 110">
              <a:extLst>
                <a:ext uri="{FF2B5EF4-FFF2-40B4-BE49-F238E27FC236}">
                  <a16:creationId xmlns:a16="http://schemas.microsoft.com/office/drawing/2014/main" id="{9D08F5AC-2EDF-4A97-8CB9-425417437227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3" name="Freeform: Shape 111">
              <a:extLst>
                <a:ext uri="{FF2B5EF4-FFF2-40B4-BE49-F238E27FC236}">
                  <a16:creationId xmlns:a16="http://schemas.microsoft.com/office/drawing/2014/main" id="{B275D5A0-69B4-4D2F-AA24-2CDA3F8A9E01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4" name="Freeform: Shape 112">
              <a:extLst>
                <a:ext uri="{FF2B5EF4-FFF2-40B4-BE49-F238E27FC236}">
                  <a16:creationId xmlns:a16="http://schemas.microsoft.com/office/drawing/2014/main" id="{A783917F-2425-4F0A-83A6-690700EF33FA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5" name="Freeform: Shape 113">
              <a:extLst>
                <a:ext uri="{FF2B5EF4-FFF2-40B4-BE49-F238E27FC236}">
                  <a16:creationId xmlns:a16="http://schemas.microsoft.com/office/drawing/2014/main" id="{7EAF4736-EDC8-4665-A9F9-82B90A7A5F95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6" name="Freeform: Shape 114">
              <a:extLst>
                <a:ext uri="{FF2B5EF4-FFF2-40B4-BE49-F238E27FC236}">
                  <a16:creationId xmlns:a16="http://schemas.microsoft.com/office/drawing/2014/main" id="{7F317E97-C522-4275-B38D-9C3FB689C766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7" name="Freeform: Shape 115">
              <a:extLst>
                <a:ext uri="{FF2B5EF4-FFF2-40B4-BE49-F238E27FC236}">
                  <a16:creationId xmlns:a16="http://schemas.microsoft.com/office/drawing/2014/main" id="{043BFBAB-3435-477C-9210-F2B038330232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8" name="Freeform: Shape 116">
              <a:extLst>
                <a:ext uri="{FF2B5EF4-FFF2-40B4-BE49-F238E27FC236}">
                  <a16:creationId xmlns:a16="http://schemas.microsoft.com/office/drawing/2014/main" id="{84415468-6D73-45AD-96E7-B6A448041DF7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9" name="Freeform: Shape 117">
              <a:extLst>
                <a:ext uri="{FF2B5EF4-FFF2-40B4-BE49-F238E27FC236}">
                  <a16:creationId xmlns:a16="http://schemas.microsoft.com/office/drawing/2014/main" id="{8A04D88B-1552-473E-BCCB-0B26845A1D86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0" name="Freeform: Shape 118">
              <a:extLst>
                <a:ext uri="{FF2B5EF4-FFF2-40B4-BE49-F238E27FC236}">
                  <a16:creationId xmlns:a16="http://schemas.microsoft.com/office/drawing/2014/main" id="{3113011B-4386-470C-9139-CE36D96C543A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1" name="Freeform: Shape 119">
              <a:extLst>
                <a:ext uri="{FF2B5EF4-FFF2-40B4-BE49-F238E27FC236}">
                  <a16:creationId xmlns:a16="http://schemas.microsoft.com/office/drawing/2014/main" id="{AE8A6372-5FBF-4C48-9CD2-74CAA06051D4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2" name="Freeform: Shape 120">
              <a:extLst>
                <a:ext uri="{FF2B5EF4-FFF2-40B4-BE49-F238E27FC236}">
                  <a16:creationId xmlns:a16="http://schemas.microsoft.com/office/drawing/2014/main" id="{A5BE20E0-8F89-49C9-8D65-A5E42B924871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3" name="Freeform: Shape 121">
              <a:extLst>
                <a:ext uri="{FF2B5EF4-FFF2-40B4-BE49-F238E27FC236}">
                  <a16:creationId xmlns:a16="http://schemas.microsoft.com/office/drawing/2014/main" id="{6B15CAFA-2D7A-43C1-B819-B64B5CCFB1C0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4" name="Freeform: Shape 122">
              <a:extLst>
                <a:ext uri="{FF2B5EF4-FFF2-40B4-BE49-F238E27FC236}">
                  <a16:creationId xmlns:a16="http://schemas.microsoft.com/office/drawing/2014/main" id="{48079AE7-EDA1-425F-B527-45ABE28E5088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5" name="Freeform: Shape 123">
              <a:extLst>
                <a:ext uri="{FF2B5EF4-FFF2-40B4-BE49-F238E27FC236}">
                  <a16:creationId xmlns:a16="http://schemas.microsoft.com/office/drawing/2014/main" id="{7F9E54E9-2A99-46A3-B66F-17D42A78EB77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6" name="Freeform: Shape 124">
              <a:extLst>
                <a:ext uri="{FF2B5EF4-FFF2-40B4-BE49-F238E27FC236}">
                  <a16:creationId xmlns:a16="http://schemas.microsoft.com/office/drawing/2014/main" id="{1A850DD1-CD00-44DF-99E6-510A1DE8A9D0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7" name="Freeform: Shape 125">
              <a:extLst>
                <a:ext uri="{FF2B5EF4-FFF2-40B4-BE49-F238E27FC236}">
                  <a16:creationId xmlns:a16="http://schemas.microsoft.com/office/drawing/2014/main" id="{9AB8FA56-133E-43C3-A8D9-74352A94486F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8" name="Freeform: Shape 126">
              <a:extLst>
                <a:ext uri="{FF2B5EF4-FFF2-40B4-BE49-F238E27FC236}">
                  <a16:creationId xmlns:a16="http://schemas.microsoft.com/office/drawing/2014/main" id="{A9CF78E0-1CD7-4FA5-89A6-61428FBFE401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9" name="Freeform: Shape 127">
              <a:extLst>
                <a:ext uri="{FF2B5EF4-FFF2-40B4-BE49-F238E27FC236}">
                  <a16:creationId xmlns:a16="http://schemas.microsoft.com/office/drawing/2014/main" id="{9A200307-4A89-4967-8F3F-DB521C794F34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0" name="Freeform: Shape 128">
              <a:extLst>
                <a:ext uri="{FF2B5EF4-FFF2-40B4-BE49-F238E27FC236}">
                  <a16:creationId xmlns:a16="http://schemas.microsoft.com/office/drawing/2014/main" id="{4911A15B-46A7-4115-83F9-FE05CE88EC23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1" name="Freeform: Shape 129">
              <a:extLst>
                <a:ext uri="{FF2B5EF4-FFF2-40B4-BE49-F238E27FC236}">
                  <a16:creationId xmlns:a16="http://schemas.microsoft.com/office/drawing/2014/main" id="{62F47424-B468-4485-87C5-B5755C4BBCE1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2" name="Freeform: Shape 130">
              <a:extLst>
                <a:ext uri="{FF2B5EF4-FFF2-40B4-BE49-F238E27FC236}">
                  <a16:creationId xmlns:a16="http://schemas.microsoft.com/office/drawing/2014/main" id="{6499B650-A22D-4762-BE30-A1EF7CED37FA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3" name="Freeform: Shape 131">
              <a:extLst>
                <a:ext uri="{FF2B5EF4-FFF2-40B4-BE49-F238E27FC236}">
                  <a16:creationId xmlns:a16="http://schemas.microsoft.com/office/drawing/2014/main" id="{B0EE9A2F-27BA-4662-BAC7-5B514FA6E45A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4" name="Freeform: Shape 132">
              <a:extLst>
                <a:ext uri="{FF2B5EF4-FFF2-40B4-BE49-F238E27FC236}">
                  <a16:creationId xmlns:a16="http://schemas.microsoft.com/office/drawing/2014/main" id="{2A90AF5B-057E-46AC-96B4-A681F367F6C6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5" name="Freeform: Shape 133">
              <a:extLst>
                <a:ext uri="{FF2B5EF4-FFF2-40B4-BE49-F238E27FC236}">
                  <a16:creationId xmlns:a16="http://schemas.microsoft.com/office/drawing/2014/main" id="{873E1E45-15A6-4F5F-9D43-B4E529D9AC5A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6" name="Freeform: Shape 134">
              <a:extLst>
                <a:ext uri="{FF2B5EF4-FFF2-40B4-BE49-F238E27FC236}">
                  <a16:creationId xmlns:a16="http://schemas.microsoft.com/office/drawing/2014/main" id="{EA01597E-D042-47DB-BF2A-E13C39D4A9CD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7" name="Freeform: Shape 135">
              <a:extLst>
                <a:ext uri="{FF2B5EF4-FFF2-40B4-BE49-F238E27FC236}">
                  <a16:creationId xmlns:a16="http://schemas.microsoft.com/office/drawing/2014/main" id="{B0D5EB71-59FE-4018-822E-820CA5E8B81A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8" name="Freeform: Shape 136">
              <a:extLst>
                <a:ext uri="{FF2B5EF4-FFF2-40B4-BE49-F238E27FC236}">
                  <a16:creationId xmlns:a16="http://schemas.microsoft.com/office/drawing/2014/main" id="{770CB45E-8212-48D5-ABD0-64A6E1000E9D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9" name="Freeform: Shape 137">
              <a:extLst>
                <a:ext uri="{FF2B5EF4-FFF2-40B4-BE49-F238E27FC236}">
                  <a16:creationId xmlns:a16="http://schemas.microsoft.com/office/drawing/2014/main" id="{774F1BBF-ADEC-4B47-BC01-C670BF7577A3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0" name="Freeform: Shape 138">
              <a:extLst>
                <a:ext uri="{FF2B5EF4-FFF2-40B4-BE49-F238E27FC236}">
                  <a16:creationId xmlns:a16="http://schemas.microsoft.com/office/drawing/2014/main" id="{0D6F8E89-5166-4A8B-8E23-2ABC649458D8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1" name="Freeform: Shape 139">
              <a:extLst>
                <a:ext uri="{FF2B5EF4-FFF2-40B4-BE49-F238E27FC236}">
                  <a16:creationId xmlns:a16="http://schemas.microsoft.com/office/drawing/2014/main" id="{5975823C-49C4-4495-BBAF-AA394AFEEA47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2" name="Freeform: Shape 140">
              <a:extLst>
                <a:ext uri="{FF2B5EF4-FFF2-40B4-BE49-F238E27FC236}">
                  <a16:creationId xmlns:a16="http://schemas.microsoft.com/office/drawing/2014/main" id="{BA1BB6AD-CDAC-469E-A0C8-DFBB6087FF7A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3" name="Freeform: Shape 141">
              <a:extLst>
                <a:ext uri="{FF2B5EF4-FFF2-40B4-BE49-F238E27FC236}">
                  <a16:creationId xmlns:a16="http://schemas.microsoft.com/office/drawing/2014/main" id="{5293B505-13FA-4E56-BD54-89CEC31B7D0F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4" name="Freeform: Shape 142">
              <a:extLst>
                <a:ext uri="{FF2B5EF4-FFF2-40B4-BE49-F238E27FC236}">
                  <a16:creationId xmlns:a16="http://schemas.microsoft.com/office/drawing/2014/main" id="{7DC72455-A3BA-45E3-A939-F5CD9449556B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5" name="Freeform: Shape 143">
              <a:extLst>
                <a:ext uri="{FF2B5EF4-FFF2-40B4-BE49-F238E27FC236}">
                  <a16:creationId xmlns:a16="http://schemas.microsoft.com/office/drawing/2014/main" id="{9E4D817A-5A0E-4FFA-B617-73E9A628230A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6" name="Freeform: Shape 144">
              <a:extLst>
                <a:ext uri="{FF2B5EF4-FFF2-40B4-BE49-F238E27FC236}">
                  <a16:creationId xmlns:a16="http://schemas.microsoft.com/office/drawing/2014/main" id="{815D9414-AB84-4213-95F9-DEF5193D3E62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7" name="Freeform: Shape 145">
              <a:extLst>
                <a:ext uri="{FF2B5EF4-FFF2-40B4-BE49-F238E27FC236}">
                  <a16:creationId xmlns:a16="http://schemas.microsoft.com/office/drawing/2014/main" id="{0F181030-BD51-4561-8DC8-B76483A08677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8" name="Freeform: Shape 146">
              <a:extLst>
                <a:ext uri="{FF2B5EF4-FFF2-40B4-BE49-F238E27FC236}">
                  <a16:creationId xmlns:a16="http://schemas.microsoft.com/office/drawing/2014/main" id="{38DB9987-8028-4030-9787-A28F2667153D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9" name="Freeform: Shape 147">
              <a:extLst>
                <a:ext uri="{FF2B5EF4-FFF2-40B4-BE49-F238E27FC236}">
                  <a16:creationId xmlns:a16="http://schemas.microsoft.com/office/drawing/2014/main" id="{7B76A181-C821-43C3-AAC1-A1D3A533C6E5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0" name="Freeform: Shape 148">
              <a:extLst>
                <a:ext uri="{FF2B5EF4-FFF2-40B4-BE49-F238E27FC236}">
                  <a16:creationId xmlns:a16="http://schemas.microsoft.com/office/drawing/2014/main" id="{7185B668-FE20-4D03-BB59-8D4FB19C14E9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1" name="Freeform: Shape 149">
              <a:extLst>
                <a:ext uri="{FF2B5EF4-FFF2-40B4-BE49-F238E27FC236}">
                  <a16:creationId xmlns:a16="http://schemas.microsoft.com/office/drawing/2014/main" id="{12E6E6D9-E465-4EB9-99FA-001721ED67C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2" name="Freeform: Shape 150">
              <a:extLst>
                <a:ext uri="{FF2B5EF4-FFF2-40B4-BE49-F238E27FC236}">
                  <a16:creationId xmlns:a16="http://schemas.microsoft.com/office/drawing/2014/main" id="{A55B4EC8-64F7-480E-86B5-DDA6492C3B82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3" name="Freeform: Shape 151">
              <a:extLst>
                <a:ext uri="{FF2B5EF4-FFF2-40B4-BE49-F238E27FC236}">
                  <a16:creationId xmlns:a16="http://schemas.microsoft.com/office/drawing/2014/main" id="{D66FB573-3C10-47C7-A20C-80303CE97CF7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4" name="Freeform: Shape 152">
              <a:extLst>
                <a:ext uri="{FF2B5EF4-FFF2-40B4-BE49-F238E27FC236}">
                  <a16:creationId xmlns:a16="http://schemas.microsoft.com/office/drawing/2014/main" id="{0EC1CFAB-2CBE-439E-90E8-14E6BDF93F77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5" name="Freeform: Shape 153">
              <a:extLst>
                <a:ext uri="{FF2B5EF4-FFF2-40B4-BE49-F238E27FC236}">
                  <a16:creationId xmlns:a16="http://schemas.microsoft.com/office/drawing/2014/main" id="{70F9DA4B-4247-441A-80E7-5E1AFD76F3D5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6" name="Freeform: Shape 154">
              <a:extLst>
                <a:ext uri="{FF2B5EF4-FFF2-40B4-BE49-F238E27FC236}">
                  <a16:creationId xmlns:a16="http://schemas.microsoft.com/office/drawing/2014/main" id="{283BCFA2-C01C-41B2-BBE7-686A62A9A44C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7" name="Freeform: Shape 155">
              <a:extLst>
                <a:ext uri="{FF2B5EF4-FFF2-40B4-BE49-F238E27FC236}">
                  <a16:creationId xmlns:a16="http://schemas.microsoft.com/office/drawing/2014/main" id="{47ACBA49-2577-4C2B-ADAB-4DB8532D79E1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98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7412116" y="70581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99" name="Graphic 19325">
            <a:extLst>
              <a:ext uri="{FF2B5EF4-FFF2-40B4-BE49-F238E27FC236}">
                <a16:creationId xmlns:a16="http://schemas.microsoft.com/office/drawing/2014/main" id="{3F8B1ABC-326F-4BF6-A016-A5E0149DD6C5}"/>
              </a:ext>
            </a:extLst>
          </p:cNvPr>
          <p:cNvSpPr/>
          <p:nvPr/>
        </p:nvSpPr>
        <p:spPr>
          <a:xfrm>
            <a:off x="6171747" y="4674043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00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10983608" y="5288151"/>
            <a:ext cx="426511" cy="38042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01" name="Graphic 15">
            <a:extLst>
              <a:ext uri="{FF2B5EF4-FFF2-40B4-BE49-F238E27FC236}">
                <a16:creationId xmlns:a16="http://schemas.microsoft.com/office/drawing/2014/main" id="{CB3E4E61-DED0-4D5D-A42B-CC9D75FEDFA3}"/>
              </a:ext>
            </a:extLst>
          </p:cNvPr>
          <p:cNvGrpSpPr/>
          <p:nvPr/>
        </p:nvGrpSpPr>
        <p:grpSpPr>
          <a:xfrm rot="20537283">
            <a:off x="9366086" y="783479"/>
            <a:ext cx="1380786" cy="1184465"/>
            <a:chOff x="8203691" y="2074073"/>
            <a:chExt cx="976788" cy="876866"/>
          </a:xfrm>
        </p:grpSpPr>
        <p:sp>
          <p:nvSpPr>
            <p:cNvPr id="202" name="Freeform: Shape 1194">
              <a:extLst>
                <a:ext uri="{FF2B5EF4-FFF2-40B4-BE49-F238E27FC236}">
                  <a16:creationId xmlns:a16="http://schemas.microsoft.com/office/drawing/2014/main" id="{B41F345E-DCE2-4808-A033-9851B7294046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3" name="Freeform: Shape 1195">
              <a:extLst>
                <a:ext uri="{FF2B5EF4-FFF2-40B4-BE49-F238E27FC236}">
                  <a16:creationId xmlns:a16="http://schemas.microsoft.com/office/drawing/2014/main" id="{38AB8928-1A47-4993-94FF-E7D21729AD3E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4" name="Freeform: Shape 1196">
              <a:extLst>
                <a:ext uri="{FF2B5EF4-FFF2-40B4-BE49-F238E27FC236}">
                  <a16:creationId xmlns:a16="http://schemas.microsoft.com/office/drawing/2014/main" id="{5D0F5645-9A82-4500-8B4E-5B74886781EA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5" name="Freeform: Shape 1197">
              <a:extLst>
                <a:ext uri="{FF2B5EF4-FFF2-40B4-BE49-F238E27FC236}">
                  <a16:creationId xmlns:a16="http://schemas.microsoft.com/office/drawing/2014/main" id="{C1DBB0C4-1A59-43A5-9274-74073AA7EFFA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6" name="Freeform: Shape 1198">
              <a:extLst>
                <a:ext uri="{FF2B5EF4-FFF2-40B4-BE49-F238E27FC236}">
                  <a16:creationId xmlns:a16="http://schemas.microsoft.com/office/drawing/2014/main" id="{7392A522-86D4-47A9-96A3-9DD2AFF88993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7" name="Freeform: Shape 1199">
              <a:extLst>
                <a:ext uri="{FF2B5EF4-FFF2-40B4-BE49-F238E27FC236}">
                  <a16:creationId xmlns:a16="http://schemas.microsoft.com/office/drawing/2014/main" id="{18DB7B23-AE07-4D6E-8E83-9736CB780940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8" name="Freeform: Shape 1200">
              <a:extLst>
                <a:ext uri="{FF2B5EF4-FFF2-40B4-BE49-F238E27FC236}">
                  <a16:creationId xmlns:a16="http://schemas.microsoft.com/office/drawing/2014/main" id="{D8EAC51B-46AC-4D64-A17D-B830D045CA75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9" name="Freeform: Shape 1201">
              <a:extLst>
                <a:ext uri="{FF2B5EF4-FFF2-40B4-BE49-F238E27FC236}">
                  <a16:creationId xmlns:a16="http://schemas.microsoft.com/office/drawing/2014/main" id="{1CCF1D78-FCF7-443A-9329-315A061000BB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0" name="Freeform: Shape 1202">
              <a:extLst>
                <a:ext uri="{FF2B5EF4-FFF2-40B4-BE49-F238E27FC236}">
                  <a16:creationId xmlns:a16="http://schemas.microsoft.com/office/drawing/2014/main" id="{67DF67E7-2F9D-49BB-A09E-EA973F93EE64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1" name="Freeform: Shape 1203">
              <a:extLst>
                <a:ext uri="{FF2B5EF4-FFF2-40B4-BE49-F238E27FC236}">
                  <a16:creationId xmlns:a16="http://schemas.microsoft.com/office/drawing/2014/main" id="{29ACF767-6DF9-4D1E-8532-AD3D0E143074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2" name="Freeform: Shape 1204">
              <a:extLst>
                <a:ext uri="{FF2B5EF4-FFF2-40B4-BE49-F238E27FC236}">
                  <a16:creationId xmlns:a16="http://schemas.microsoft.com/office/drawing/2014/main" id="{A566BF91-3A65-4535-BCE1-24BBE8D10078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3" name="Freeform: Shape 1205">
              <a:extLst>
                <a:ext uri="{FF2B5EF4-FFF2-40B4-BE49-F238E27FC236}">
                  <a16:creationId xmlns:a16="http://schemas.microsoft.com/office/drawing/2014/main" id="{896A063E-6B47-4B17-A8A2-CCE7DFD377AC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14" name="Graphic 44232">
            <a:extLst>
              <a:ext uri="{FF2B5EF4-FFF2-40B4-BE49-F238E27FC236}">
                <a16:creationId xmlns:a16="http://schemas.microsoft.com/office/drawing/2014/main" id="{89820610-7C7D-4C10-BEC0-0D1E5F3BB7FF}"/>
              </a:ext>
            </a:extLst>
          </p:cNvPr>
          <p:cNvGrpSpPr/>
          <p:nvPr/>
        </p:nvGrpSpPr>
        <p:grpSpPr>
          <a:xfrm rot="19614096">
            <a:off x="635449" y="4733793"/>
            <a:ext cx="4371576" cy="4029303"/>
            <a:chOff x="696549" y="4578468"/>
            <a:chExt cx="854163" cy="810703"/>
          </a:xfrm>
        </p:grpSpPr>
        <p:grpSp>
          <p:nvGrpSpPr>
            <p:cNvPr id="215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229" name="Freeform: Shape 44235">
                <a:extLst>
                  <a:ext uri="{FF2B5EF4-FFF2-40B4-BE49-F238E27FC236}">
                    <a16:creationId xmlns:a16="http://schemas.microsoft.com/office/drawing/2014/main" id="{75AA11F5-A09D-4396-AF1E-1EF79E99573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230" name="Freeform: Shape 44236">
                <a:extLst>
                  <a:ext uri="{FF2B5EF4-FFF2-40B4-BE49-F238E27FC236}">
                    <a16:creationId xmlns:a16="http://schemas.microsoft.com/office/drawing/2014/main" id="{0C6E3D8F-EE85-4FA1-93F3-F3CE86F38328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1" name="Freeform: Shape 44237">
                <a:extLst>
                  <a:ext uri="{FF2B5EF4-FFF2-40B4-BE49-F238E27FC236}">
                    <a16:creationId xmlns:a16="http://schemas.microsoft.com/office/drawing/2014/main" id="{87F45737-688F-47B2-B1C8-5DD9B8F87423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2" name="Freeform: Shape 44238">
                <a:extLst>
                  <a:ext uri="{FF2B5EF4-FFF2-40B4-BE49-F238E27FC236}">
                    <a16:creationId xmlns:a16="http://schemas.microsoft.com/office/drawing/2014/main" id="{2DB47529-7846-40E6-B9EC-38B3641453A1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3" name="Freeform: Shape 44239">
                <a:extLst>
                  <a:ext uri="{FF2B5EF4-FFF2-40B4-BE49-F238E27FC236}">
                    <a16:creationId xmlns:a16="http://schemas.microsoft.com/office/drawing/2014/main" id="{DA18B2EF-2102-4960-9807-D761F478AFA9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4" name="Freeform: Shape 44240">
                <a:extLst>
                  <a:ext uri="{FF2B5EF4-FFF2-40B4-BE49-F238E27FC236}">
                    <a16:creationId xmlns:a16="http://schemas.microsoft.com/office/drawing/2014/main" id="{09676CEC-E4C1-463C-8D77-C4DC6EAD7667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5" name="Freeform: Shape 44241">
                <a:extLst>
                  <a:ext uri="{FF2B5EF4-FFF2-40B4-BE49-F238E27FC236}">
                    <a16:creationId xmlns:a16="http://schemas.microsoft.com/office/drawing/2014/main" id="{A1F9FB1C-B363-42A4-BD2F-3B484E6FF724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6" name="Freeform: Shape 44242">
                <a:extLst>
                  <a:ext uri="{FF2B5EF4-FFF2-40B4-BE49-F238E27FC236}">
                    <a16:creationId xmlns:a16="http://schemas.microsoft.com/office/drawing/2014/main" id="{ADB95B0D-E256-440D-9542-F2B9FC797C0A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7" name="Freeform: Shape 44243">
                <a:extLst>
                  <a:ext uri="{FF2B5EF4-FFF2-40B4-BE49-F238E27FC236}">
                    <a16:creationId xmlns:a16="http://schemas.microsoft.com/office/drawing/2014/main" id="{CA04DC81-1371-4E2C-A224-DF4442CBFDC7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8" name="Freeform: Shape 44244">
                <a:extLst>
                  <a:ext uri="{FF2B5EF4-FFF2-40B4-BE49-F238E27FC236}">
                    <a16:creationId xmlns:a16="http://schemas.microsoft.com/office/drawing/2014/main" id="{5E14B4BE-330A-4068-B090-CA713CDB9BEF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9" name="Freeform: Shape 44245">
                <a:extLst>
                  <a:ext uri="{FF2B5EF4-FFF2-40B4-BE49-F238E27FC236}">
                    <a16:creationId xmlns:a16="http://schemas.microsoft.com/office/drawing/2014/main" id="{9686E684-E953-4E32-9625-0667ABB07FC5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0" name="Freeform: Shape 44246">
                <a:extLst>
                  <a:ext uri="{FF2B5EF4-FFF2-40B4-BE49-F238E27FC236}">
                    <a16:creationId xmlns:a16="http://schemas.microsoft.com/office/drawing/2014/main" id="{CE01297F-7BBE-4BF4-BF92-D179F273574E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16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217" name="Freeform: Shape 44248">
                <a:extLst>
                  <a:ext uri="{FF2B5EF4-FFF2-40B4-BE49-F238E27FC236}">
                    <a16:creationId xmlns:a16="http://schemas.microsoft.com/office/drawing/2014/main" id="{F7C6F630-D4A5-47AD-99E0-CFEEA5D82608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8" name="Freeform: Shape 44249">
                <a:extLst>
                  <a:ext uri="{FF2B5EF4-FFF2-40B4-BE49-F238E27FC236}">
                    <a16:creationId xmlns:a16="http://schemas.microsoft.com/office/drawing/2014/main" id="{904BC6C0-F48D-4974-8A22-D209F5B56F71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9" name="Freeform: Shape 44250">
                <a:extLst>
                  <a:ext uri="{FF2B5EF4-FFF2-40B4-BE49-F238E27FC236}">
                    <a16:creationId xmlns:a16="http://schemas.microsoft.com/office/drawing/2014/main" id="{1D7A2249-6D01-4544-A767-FD559AAFCCD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0" name="Freeform: Shape 44251">
                <a:extLst>
                  <a:ext uri="{FF2B5EF4-FFF2-40B4-BE49-F238E27FC236}">
                    <a16:creationId xmlns:a16="http://schemas.microsoft.com/office/drawing/2014/main" id="{56F74A90-102E-49E3-831F-F8C728539E4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1" name="Freeform: Shape 44252">
                <a:extLst>
                  <a:ext uri="{FF2B5EF4-FFF2-40B4-BE49-F238E27FC236}">
                    <a16:creationId xmlns:a16="http://schemas.microsoft.com/office/drawing/2014/main" id="{C3F89E8F-021D-44FF-A836-73745D6E59B8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2" name="Freeform: Shape 44253">
                <a:extLst>
                  <a:ext uri="{FF2B5EF4-FFF2-40B4-BE49-F238E27FC236}">
                    <a16:creationId xmlns:a16="http://schemas.microsoft.com/office/drawing/2014/main" id="{D90157E0-D91C-4C80-B4C6-AB10DD7C00FD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3" name="Freeform: Shape 44254">
                <a:extLst>
                  <a:ext uri="{FF2B5EF4-FFF2-40B4-BE49-F238E27FC236}">
                    <a16:creationId xmlns:a16="http://schemas.microsoft.com/office/drawing/2014/main" id="{7A3F576D-25AF-4D6B-A535-7698380A3C9F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4" name="Freeform: Shape 44255">
                <a:extLst>
                  <a:ext uri="{FF2B5EF4-FFF2-40B4-BE49-F238E27FC236}">
                    <a16:creationId xmlns:a16="http://schemas.microsoft.com/office/drawing/2014/main" id="{72288B86-02C5-4C0C-82CD-3F306779A637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5" name="Freeform: Shape 44256">
                <a:extLst>
                  <a:ext uri="{FF2B5EF4-FFF2-40B4-BE49-F238E27FC236}">
                    <a16:creationId xmlns:a16="http://schemas.microsoft.com/office/drawing/2014/main" id="{A042BB47-4967-4329-8EDB-E455D9AD71E0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6" name="Freeform: Shape 44257">
                <a:extLst>
                  <a:ext uri="{FF2B5EF4-FFF2-40B4-BE49-F238E27FC236}">
                    <a16:creationId xmlns:a16="http://schemas.microsoft.com/office/drawing/2014/main" id="{5232C596-AF19-42A0-A6B8-ABBE3542D50A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227" name="Freeform: Shape 44258">
                <a:extLst>
                  <a:ext uri="{FF2B5EF4-FFF2-40B4-BE49-F238E27FC236}">
                    <a16:creationId xmlns:a16="http://schemas.microsoft.com/office/drawing/2014/main" id="{698C08C5-BCAA-478B-96AE-AA7466B7F306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8" name="Freeform: Shape 44259">
                <a:extLst>
                  <a:ext uri="{FF2B5EF4-FFF2-40B4-BE49-F238E27FC236}">
                    <a16:creationId xmlns:a16="http://schemas.microsoft.com/office/drawing/2014/main" id="{BBA89749-C742-4FAF-BE77-A1F59768B5EF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241" name="Graphic 19322">
            <a:extLst>
              <a:ext uri="{FF2B5EF4-FFF2-40B4-BE49-F238E27FC236}">
                <a16:creationId xmlns:a16="http://schemas.microsoft.com/office/drawing/2014/main" id="{75DD5234-0253-49F2-99D0-139B1B1EC09E}"/>
              </a:ext>
            </a:extLst>
          </p:cNvPr>
          <p:cNvSpPr/>
          <p:nvPr/>
        </p:nvSpPr>
        <p:spPr>
          <a:xfrm rot="7923693">
            <a:off x="8335834" y="4170573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2" name="TextBox 2630">
            <a:extLst>
              <a:ext uri="{FF2B5EF4-FFF2-40B4-BE49-F238E27FC236}">
                <a16:creationId xmlns:a16="http://schemas.microsoft.com/office/drawing/2014/main" id="{3464DD47-CEC5-4793-AAA8-82A97745B4B6}"/>
              </a:ext>
            </a:extLst>
          </p:cNvPr>
          <p:cNvSpPr txBox="1"/>
          <p:nvPr/>
        </p:nvSpPr>
        <p:spPr>
          <a:xfrm>
            <a:off x="-2294325" y="1830244"/>
            <a:ext cx="10547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 w="3810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N Tomyam" pitchFamily="2" charset="0"/>
                <a:cs typeface="MN Tomyam" pitchFamily="2" charset="0"/>
              </a:rPr>
              <a:t>Present Simple </a:t>
            </a:r>
            <a:endParaRPr lang="th-TH" sz="7200" b="1" dirty="0">
              <a:ln w="38100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MN Tomyam" pitchFamily="2" charset="0"/>
              <a:cs typeface="MN Tomyam" pitchFamily="2" charset="0"/>
            </a:endParaRPr>
          </a:p>
          <a:p>
            <a:pPr algn="ctr"/>
            <a:r>
              <a:rPr lang="en-US" sz="7200" b="1" dirty="0">
                <a:ln w="3810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N Tomyam" pitchFamily="2" charset="0"/>
                <a:cs typeface="MN Tomyam" pitchFamily="2" charset="0"/>
              </a:rPr>
              <a:t>Tense</a:t>
            </a:r>
            <a:endParaRPr lang="th-TH" b="1" dirty="0">
              <a:ln w="38100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MN Tomyam" pitchFamily="2" charset="0"/>
              <a:cs typeface="MN Tomy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04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4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raphic 12">
            <a:extLst>
              <a:ext uri="{FF2B5EF4-FFF2-40B4-BE49-F238E27FC236}">
                <a16:creationId xmlns:a16="http://schemas.microsoft.com/office/drawing/2014/main" id="{4B8EB0E7-D064-4FDC-8FE3-CA7A7C054D16}"/>
              </a:ext>
            </a:extLst>
          </p:cNvPr>
          <p:cNvSpPr/>
          <p:nvPr/>
        </p:nvSpPr>
        <p:spPr>
          <a:xfrm>
            <a:off x="3424" y="611956"/>
            <a:ext cx="5451179" cy="4478157"/>
          </a:xfrm>
          <a:custGeom>
            <a:avLst/>
            <a:gdLst>
              <a:gd name="connsiteX0" fmla="*/ 4374861 w 4542917"/>
              <a:gd name="connsiteY0" fmla="*/ 2001725 h 4173599"/>
              <a:gd name="connsiteX1" fmla="*/ 4113400 w 4542917"/>
              <a:gd name="connsiteY1" fmla="*/ 1108185 h 4173599"/>
              <a:gd name="connsiteX2" fmla="*/ 3325397 w 4542917"/>
              <a:gd name="connsiteY2" fmla="*/ 534018 h 4173599"/>
              <a:gd name="connsiteX3" fmla="*/ 2577494 w 4542917"/>
              <a:gd name="connsiteY3" fmla="*/ 28240 h 4173599"/>
              <a:gd name="connsiteX4" fmla="*/ 1593466 w 4542917"/>
              <a:gd name="connsiteY4" fmla="*/ 345232 h 4173599"/>
              <a:gd name="connsiteX5" fmla="*/ 1133980 w 4542917"/>
              <a:gd name="connsiteY5" fmla="*/ 595644 h 4173599"/>
              <a:gd name="connsiteX6" fmla="*/ 42796 w 4542917"/>
              <a:gd name="connsiteY6" fmla="*/ 1521189 h 4173599"/>
              <a:gd name="connsiteX7" fmla="*/ 163097 w 4542917"/>
              <a:gd name="connsiteY7" fmla="*/ 2343863 h 4173599"/>
              <a:gd name="connsiteX8" fmla="*/ 371885 w 4542917"/>
              <a:gd name="connsiteY8" fmla="*/ 2538744 h 4173599"/>
              <a:gd name="connsiteX9" fmla="*/ 465039 w 4542917"/>
              <a:gd name="connsiteY9" fmla="*/ 2766868 h 4173599"/>
              <a:gd name="connsiteX10" fmla="*/ 1229135 w 4542917"/>
              <a:gd name="connsiteY10" fmla="*/ 4109512 h 4173599"/>
              <a:gd name="connsiteX11" fmla="*/ 1395346 w 4542917"/>
              <a:gd name="connsiteY11" fmla="*/ 4152565 h 4173599"/>
              <a:gd name="connsiteX12" fmla="*/ 2251834 w 4542917"/>
              <a:gd name="connsiteY12" fmla="*/ 3887770 h 4173599"/>
              <a:gd name="connsiteX13" fmla="*/ 3194142 w 4542917"/>
              <a:gd name="connsiteY13" fmla="*/ 3596591 h 4173599"/>
              <a:gd name="connsiteX14" fmla="*/ 3738972 w 4542917"/>
              <a:gd name="connsiteY14" fmla="*/ 3710796 h 4173599"/>
              <a:gd name="connsiteX15" fmla="*/ 4160644 w 4542917"/>
              <a:gd name="connsiteY15" fmla="*/ 3661742 h 4173599"/>
              <a:gd name="connsiteX16" fmla="*/ 4469349 w 4542917"/>
              <a:gd name="connsiteY16" fmla="*/ 3245023 h 4173599"/>
              <a:gd name="connsiteX17" fmla="*/ 4374861 w 4542917"/>
              <a:gd name="connsiteY17" fmla="*/ 2001725 h 417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42917" h="4173599">
                <a:moveTo>
                  <a:pt x="4374861" y="2001725"/>
                </a:moveTo>
                <a:cubicBezTo>
                  <a:pt x="4552884" y="1666064"/>
                  <a:pt x="4602414" y="1233343"/>
                  <a:pt x="4113400" y="1108185"/>
                </a:cubicBezTo>
                <a:cubicBezTo>
                  <a:pt x="3624387" y="983026"/>
                  <a:pt x="3417504" y="944069"/>
                  <a:pt x="3325397" y="534018"/>
                </a:cubicBezTo>
                <a:cubicBezTo>
                  <a:pt x="3263865" y="260174"/>
                  <a:pt x="2988497" y="108917"/>
                  <a:pt x="2577494" y="28240"/>
                </a:cubicBezTo>
                <a:cubicBezTo>
                  <a:pt x="2173157" y="-51198"/>
                  <a:pt x="1860642" y="31574"/>
                  <a:pt x="1593466" y="345232"/>
                </a:cubicBezTo>
                <a:cubicBezTo>
                  <a:pt x="1513170" y="439434"/>
                  <a:pt x="1374296" y="538304"/>
                  <a:pt x="1133980" y="595644"/>
                </a:cubicBezTo>
                <a:cubicBezTo>
                  <a:pt x="573148" y="729471"/>
                  <a:pt x="220818" y="920066"/>
                  <a:pt x="42796" y="1521189"/>
                </a:cubicBezTo>
                <a:cubicBezTo>
                  <a:pt x="-65694" y="1887520"/>
                  <a:pt x="53464" y="2175080"/>
                  <a:pt x="163097" y="2343863"/>
                </a:cubicBezTo>
                <a:cubicBezTo>
                  <a:pt x="215675" y="2424826"/>
                  <a:pt x="288731" y="2489691"/>
                  <a:pt x="371885" y="2538744"/>
                </a:cubicBezTo>
                <a:cubicBezTo>
                  <a:pt x="424653" y="2569891"/>
                  <a:pt x="484089" y="2634852"/>
                  <a:pt x="465039" y="2766868"/>
                </a:cubicBezTo>
                <a:cubicBezTo>
                  <a:pt x="432464" y="2993182"/>
                  <a:pt x="180432" y="3798997"/>
                  <a:pt x="1229135" y="4109512"/>
                </a:cubicBezTo>
                <a:cubicBezTo>
                  <a:pt x="1288094" y="4126943"/>
                  <a:pt x="1343339" y="4141230"/>
                  <a:pt x="1395346" y="4152565"/>
                </a:cubicBezTo>
                <a:cubicBezTo>
                  <a:pt x="1707004" y="4220574"/>
                  <a:pt x="2034664" y="4121418"/>
                  <a:pt x="2251834" y="3887770"/>
                </a:cubicBezTo>
                <a:cubicBezTo>
                  <a:pt x="2494340" y="3626785"/>
                  <a:pt x="2856767" y="3561253"/>
                  <a:pt x="3194142" y="3596591"/>
                </a:cubicBezTo>
                <a:cubicBezTo>
                  <a:pt x="3379404" y="3616022"/>
                  <a:pt x="3559521" y="3662980"/>
                  <a:pt x="3738972" y="3710796"/>
                </a:cubicBezTo>
                <a:cubicBezTo>
                  <a:pt x="3873180" y="3746514"/>
                  <a:pt x="4039772" y="3734608"/>
                  <a:pt x="4160644" y="3661742"/>
                </a:cubicBezTo>
                <a:cubicBezTo>
                  <a:pt x="4312758" y="3570016"/>
                  <a:pt x="4407532" y="3406853"/>
                  <a:pt x="4469349" y="3245023"/>
                </a:cubicBezTo>
                <a:cubicBezTo>
                  <a:pt x="4731001" y="2560366"/>
                  <a:pt x="4196744" y="2337386"/>
                  <a:pt x="4374861" y="2001725"/>
                </a:cubicBezTo>
                <a:close/>
              </a:path>
            </a:pathLst>
          </a:custGeom>
          <a:solidFill>
            <a:srgbClr val="0F5B42"/>
          </a:solidFill>
          <a:ln w="9525" cap="flat">
            <a:noFill/>
            <a:prstDash val="solid"/>
            <a:miter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endParaRPr lang="th-TH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20F7CA-FA6E-4895-A841-7EC8426A8F4D}"/>
              </a:ext>
            </a:extLst>
          </p:cNvPr>
          <p:cNvSpPr txBox="1"/>
          <p:nvPr/>
        </p:nvSpPr>
        <p:spPr>
          <a:xfrm>
            <a:off x="5400951" y="796927"/>
            <a:ext cx="6787625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u="sng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แบบที่ 1 </a:t>
            </a:r>
            <a:r>
              <a:rPr lang="th-TH" sz="18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: 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N Tomyam" pitchFamily="2" charset="0"/>
                <a:cs typeface="MN Tomyam" pitchFamily="2" charset="0"/>
              </a:rPr>
              <a:t>Verb to be </a:t>
            </a:r>
            <a:r>
              <a:rPr lang="en-US" sz="2000" dirty="0">
                <a:solidFill>
                  <a:srgbClr val="A9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N Tomyam" pitchFamily="2" charset="0"/>
                <a:cs typeface="MN Tomyam" pitchFamily="2" charset="0"/>
              </a:rPr>
              <a:t>+ Subject + Object/</a:t>
            </a:r>
            <a:r>
              <a:rPr lang="th-TH" sz="2000" dirty="0">
                <a:solidFill>
                  <a:srgbClr val="A9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N Tomyam" pitchFamily="2" charset="0"/>
                <a:cs typeface="MN Tomyam" pitchFamily="2" charset="0"/>
              </a:rPr>
              <a:t>ส่วนขยาย + (คำบอกเวลา) ?</a:t>
            </a:r>
          </a:p>
          <a:p>
            <a:r>
              <a:rPr lang="en-US" sz="18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           </a:t>
            </a:r>
            <a:r>
              <a:rPr lang="th-TH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ใช้เมื่อในประโยคนั้นมี </a:t>
            </a: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V. to be </a:t>
            </a:r>
            <a:r>
              <a:rPr lang="en-US" sz="1600" dirty="0">
                <a:solidFill>
                  <a:srgbClr val="C00000"/>
                </a:solidFill>
                <a:latin typeface="MN Tomyam" pitchFamily="2" charset="0"/>
                <a:cs typeface="MN Tomyam" pitchFamily="2" charset="0"/>
              </a:rPr>
              <a:t>(Is, Am, Are) </a:t>
            </a:r>
            <a:r>
              <a:rPr lang="th-TH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ปรากฎอยู่ เช่น</a:t>
            </a:r>
            <a:endParaRPr lang="th-TH" sz="1800" dirty="0">
              <a:solidFill>
                <a:srgbClr val="0F5B42"/>
              </a:solidFill>
              <a:latin typeface="MN Tomyam" pitchFamily="2" charset="0"/>
              <a:cs typeface="MN Tomyam" pitchFamily="2" charset="0"/>
            </a:endParaRPr>
          </a:p>
          <a:p>
            <a:endParaRPr lang="th-TH" sz="800" dirty="0">
              <a:solidFill>
                <a:srgbClr val="0F5B42"/>
              </a:solidFill>
              <a:latin typeface="MN Tomyam" pitchFamily="2" charset="0"/>
              <a:cs typeface="MN Tomyam" pitchFamily="2" charset="0"/>
            </a:endParaRPr>
          </a:p>
          <a:p>
            <a:r>
              <a:rPr lang="th-TH" sz="18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	</a:t>
            </a:r>
            <a:r>
              <a:rPr lang="en-US" sz="18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She is my sister.   ---&gt;   </a:t>
            </a:r>
            <a:r>
              <a:rPr lang="en-US" sz="1800" u="sng" dirty="0">
                <a:solidFill>
                  <a:srgbClr val="C00000"/>
                </a:solidFill>
                <a:latin typeface="MN Tomyam" pitchFamily="2" charset="0"/>
                <a:cs typeface="MN Tomyam" pitchFamily="2" charset="0"/>
              </a:rPr>
              <a:t>Is</a:t>
            </a:r>
            <a:r>
              <a:rPr lang="en-US" sz="18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 she your sister ?</a:t>
            </a:r>
            <a:endParaRPr lang="th-TH" sz="1800" dirty="0">
              <a:solidFill>
                <a:srgbClr val="0F5B42"/>
              </a:solidFill>
              <a:latin typeface="MN Tomyam" pitchFamily="2" charset="0"/>
              <a:cs typeface="MN Tomyam" pitchFamily="2" charset="0"/>
            </a:endParaRPr>
          </a:p>
          <a:p>
            <a:r>
              <a:rPr lang="en-US" sz="18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 </a:t>
            </a:r>
            <a:r>
              <a:rPr lang="th-TH" sz="18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	</a:t>
            </a:r>
            <a:r>
              <a:rPr lang="en-US" sz="18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      </a:t>
            </a:r>
            <a:r>
              <a:rPr lang="th-TH" sz="18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                     </a:t>
            </a: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(</a:t>
            </a:r>
            <a:r>
              <a:rPr lang="th-TH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เธอเป็นน้องสาวคุณหรือเปล่า?)</a:t>
            </a:r>
            <a:endParaRPr lang="th-TH" sz="1400" dirty="0">
              <a:solidFill>
                <a:srgbClr val="0F5B42"/>
              </a:solidFill>
              <a:latin typeface="MN Tomyam" pitchFamily="2" charset="0"/>
              <a:cs typeface="MN Tomyam" pitchFamily="2" charset="0"/>
            </a:endParaRPr>
          </a:p>
          <a:p>
            <a:r>
              <a:rPr lang="th-T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N Tomyam" pitchFamily="2" charset="0"/>
                <a:cs typeface="MN Tomyam" pitchFamily="2" charset="0"/>
              </a:rPr>
              <a:t>เมื่อเห็น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N Tomyam" pitchFamily="2" charset="0"/>
                <a:cs typeface="MN Tomyam" pitchFamily="2" charset="0"/>
              </a:rPr>
              <a:t>V. to be </a:t>
            </a:r>
            <a:r>
              <a:rPr lang="th-T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N Tomyam" pitchFamily="2" charset="0"/>
                <a:cs typeface="MN Tomyam" pitchFamily="2" charset="0"/>
              </a:rPr>
              <a:t>ในประโยคให้นำ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N Tomyam" pitchFamily="2" charset="0"/>
                <a:cs typeface="MN Tomyam" pitchFamily="2" charset="0"/>
              </a:rPr>
              <a:t>V. to be </a:t>
            </a:r>
            <a:r>
              <a:rPr lang="th-T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N Tomyam" pitchFamily="2" charset="0"/>
                <a:cs typeface="MN Tomyam" pitchFamily="2" charset="0"/>
              </a:rPr>
              <a:t>ขึ้นต้นประโยคนำหน้าประธานได้เลย เพียงเท่านี้ก็จะกลายเป็นประโยคคำถาม (และอย่าลืมเปลี่ยนคำสรรพนามด้วยนะคะ จาก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N Tomyam" pitchFamily="2" charset="0"/>
                <a:cs typeface="MN Tomyam" pitchFamily="2" charset="0"/>
              </a:rPr>
              <a:t>my </a:t>
            </a:r>
            <a:r>
              <a:rPr lang="th-T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N Tomyam" pitchFamily="2" charset="0"/>
                <a:cs typeface="MN Tomyam" pitchFamily="2" charset="0"/>
              </a:rPr>
              <a:t>เป็น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N Tomyam" pitchFamily="2" charset="0"/>
                <a:cs typeface="MN Tomyam" pitchFamily="2" charset="0"/>
              </a:rPr>
              <a:t>your)</a:t>
            </a:r>
            <a:endParaRPr lang="th-TH" sz="1600" dirty="0">
              <a:solidFill>
                <a:schemeClr val="tx1">
                  <a:lumMod val="75000"/>
                  <a:lumOff val="25000"/>
                </a:schemeClr>
              </a:solidFill>
              <a:latin typeface="MN Tomyam" pitchFamily="2" charset="0"/>
              <a:cs typeface="MN Tomyam" pitchFamily="2" charset="0"/>
            </a:endParaRPr>
          </a:p>
        </p:txBody>
      </p:sp>
      <p:sp>
        <p:nvSpPr>
          <p:cNvPr id="44194" name="TextBox 44193">
            <a:extLst>
              <a:ext uri="{FF2B5EF4-FFF2-40B4-BE49-F238E27FC236}">
                <a16:creationId xmlns:a16="http://schemas.microsoft.com/office/drawing/2014/main" id="{ED44FE11-2793-4513-9308-196B1EA21425}"/>
              </a:ext>
            </a:extLst>
          </p:cNvPr>
          <p:cNvSpPr txBox="1"/>
          <p:nvPr/>
        </p:nvSpPr>
        <p:spPr>
          <a:xfrm>
            <a:off x="-267760" y="1926057"/>
            <a:ext cx="5918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spc="300" dirty="0">
                <a:solidFill>
                  <a:srgbClr val="EDB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N Tomyam" pitchFamily="2" charset="0"/>
                <a:cs typeface="MN Tomyam" pitchFamily="2" charset="0"/>
              </a:rPr>
              <a:t>ประโยคคำถาม</a:t>
            </a:r>
          </a:p>
        </p:txBody>
      </p:sp>
      <p:grpSp>
        <p:nvGrpSpPr>
          <p:cNvPr id="44234" name="Graphic 44232">
            <a:extLst>
              <a:ext uri="{FF2B5EF4-FFF2-40B4-BE49-F238E27FC236}">
                <a16:creationId xmlns:a16="http://schemas.microsoft.com/office/drawing/2014/main" id="{89820610-7C7D-4C10-BEC0-0D1E5F3BB7FF}"/>
              </a:ext>
            </a:extLst>
          </p:cNvPr>
          <p:cNvGrpSpPr/>
          <p:nvPr/>
        </p:nvGrpSpPr>
        <p:grpSpPr>
          <a:xfrm rot="20674992">
            <a:off x="-248764" y="4940530"/>
            <a:ext cx="2841171" cy="2538228"/>
            <a:chOff x="696549" y="4578468"/>
            <a:chExt cx="854163" cy="810703"/>
          </a:xfrm>
        </p:grpSpPr>
        <p:grpSp>
          <p:nvGrpSpPr>
            <p:cNvPr id="44235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44236" name="Freeform: Shape 44235">
                <a:extLst>
                  <a:ext uri="{FF2B5EF4-FFF2-40B4-BE49-F238E27FC236}">
                    <a16:creationId xmlns:a16="http://schemas.microsoft.com/office/drawing/2014/main" id="{75AA11F5-A09D-4396-AF1E-1EF79E99573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44237" name="Freeform: Shape 44236">
                <a:extLst>
                  <a:ext uri="{FF2B5EF4-FFF2-40B4-BE49-F238E27FC236}">
                    <a16:creationId xmlns:a16="http://schemas.microsoft.com/office/drawing/2014/main" id="{0C6E3D8F-EE85-4FA1-93F3-F3CE86F38328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38" name="Freeform: Shape 44237">
                <a:extLst>
                  <a:ext uri="{FF2B5EF4-FFF2-40B4-BE49-F238E27FC236}">
                    <a16:creationId xmlns:a16="http://schemas.microsoft.com/office/drawing/2014/main" id="{87F45737-688F-47B2-B1C8-5DD9B8F87423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39" name="Freeform: Shape 44238">
                <a:extLst>
                  <a:ext uri="{FF2B5EF4-FFF2-40B4-BE49-F238E27FC236}">
                    <a16:creationId xmlns:a16="http://schemas.microsoft.com/office/drawing/2014/main" id="{2DB47529-7846-40E6-B9EC-38B3641453A1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0" name="Freeform: Shape 44239">
                <a:extLst>
                  <a:ext uri="{FF2B5EF4-FFF2-40B4-BE49-F238E27FC236}">
                    <a16:creationId xmlns:a16="http://schemas.microsoft.com/office/drawing/2014/main" id="{DA18B2EF-2102-4960-9807-D761F478AFA9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1" name="Freeform: Shape 44240">
                <a:extLst>
                  <a:ext uri="{FF2B5EF4-FFF2-40B4-BE49-F238E27FC236}">
                    <a16:creationId xmlns:a16="http://schemas.microsoft.com/office/drawing/2014/main" id="{09676CEC-E4C1-463C-8D77-C4DC6EAD7667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2" name="Freeform: Shape 44241">
                <a:extLst>
                  <a:ext uri="{FF2B5EF4-FFF2-40B4-BE49-F238E27FC236}">
                    <a16:creationId xmlns:a16="http://schemas.microsoft.com/office/drawing/2014/main" id="{A1F9FB1C-B363-42A4-BD2F-3B484E6FF724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3" name="Freeform: Shape 44242">
                <a:extLst>
                  <a:ext uri="{FF2B5EF4-FFF2-40B4-BE49-F238E27FC236}">
                    <a16:creationId xmlns:a16="http://schemas.microsoft.com/office/drawing/2014/main" id="{ADB95B0D-E256-440D-9542-F2B9FC797C0A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4" name="Freeform: Shape 44243">
                <a:extLst>
                  <a:ext uri="{FF2B5EF4-FFF2-40B4-BE49-F238E27FC236}">
                    <a16:creationId xmlns:a16="http://schemas.microsoft.com/office/drawing/2014/main" id="{CA04DC81-1371-4E2C-A224-DF4442CBFDC7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5" name="Freeform: Shape 44244">
                <a:extLst>
                  <a:ext uri="{FF2B5EF4-FFF2-40B4-BE49-F238E27FC236}">
                    <a16:creationId xmlns:a16="http://schemas.microsoft.com/office/drawing/2014/main" id="{5E14B4BE-330A-4068-B090-CA713CDB9BEF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6" name="Freeform: Shape 44245">
                <a:extLst>
                  <a:ext uri="{FF2B5EF4-FFF2-40B4-BE49-F238E27FC236}">
                    <a16:creationId xmlns:a16="http://schemas.microsoft.com/office/drawing/2014/main" id="{9686E684-E953-4E32-9625-0667ABB07FC5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7" name="Freeform: Shape 44246">
                <a:extLst>
                  <a:ext uri="{FF2B5EF4-FFF2-40B4-BE49-F238E27FC236}">
                    <a16:creationId xmlns:a16="http://schemas.microsoft.com/office/drawing/2014/main" id="{CE01297F-7BBE-4BF4-BF92-D179F273574E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44248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44249" name="Freeform: Shape 44248">
                <a:extLst>
                  <a:ext uri="{FF2B5EF4-FFF2-40B4-BE49-F238E27FC236}">
                    <a16:creationId xmlns:a16="http://schemas.microsoft.com/office/drawing/2014/main" id="{F7C6F630-D4A5-47AD-99E0-CFEEA5D82608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0" name="Freeform: Shape 44249">
                <a:extLst>
                  <a:ext uri="{FF2B5EF4-FFF2-40B4-BE49-F238E27FC236}">
                    <a16:creationId xmlns:a16="http://schemas.microsoft.com/office/drawing/2014/main" id="{904BC6C0-F48D-4974-8A22-D209F5B56F71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1" name="Freeform: Shape 44250">
                <a:extLst>
                  <a:ext uri="{FF2B5EF4-FFF2-40B4-BE49-F238E27FC236}">
                    <a16:creationId xmlns:a16="http://schemas.microsoft.com/office/drawing/2014/main" id="{1D7A2249-6D01-4544-A767-FD559AAFCCD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2" name="Freeform: Shape 44251">
                <a:extLst>
                  <a:ext uri="{FF2B5EF4-FFF2-40B4-BE49-F238E27FC236}">
                    <a16:creationId xmlns:a16="http://schemas.microsoft.com/office/drawing/2014/main" id="{56F74A90-102E-49E3-831F-F8C728539E4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3" name="Freeform: Shape 44252">
                <a:extLst>
                  <a:ext uri="{FF2B5EF4-FFF2-40B4-BE49-F238E27FC236}">
                    <a16:creationId xmlns:a16="http://schemas.microsoft.com/office/drawing/2014/main" id="{C3F89E8F-021D-44FF-A836-73745D6E59B8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4" name="Freeform: Shape 44253">
                <a:extLst>
                  <a:ext uri="{FF2B5EF4-FFF2-40B4-BE49-F238E27FC236}">
                    <a16:creationId xmlns:a16="http://schemas.microsoft.com/office/drawing/2014/main" id="{D90157E0-D91C-4C80-B4C6-AB10DD7C00FD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5" name="Freeform: Shape 44254">
                <a:extLst>
                  <a:ext uri="{FF2B5EF4-FFF2-40B4-BE49-F238E27FC236}">
                    <a16:creationId xmlns:a16="http://schemas.microsoft.com/office/drawing/2014/main" id="{7A3F576D-25AF-4D6B-A535-7698380A3C9F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6" name="Freeform: Shape 44255">
                <a:extLst>
                  <a:ext uri="{FF2B5EF4-FFF2-40B4-BE49-F238E27FC236}">
                    <a16:creationId xmlns:a16="http://schemas.microsoft.com/office/drawing/2014/main" id="{72288B86-02C5-4C0C-82CD-3F306779A637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7" name="Freeform: Shape 44256">
                <a:extLst>
                  <a:ext uri="{FF2B5EF4-FFF2-40B4-BE49-F238E27FC236}">
                    <a16:creationId xmlns:a16="http://schemas.microsoft.com/office/drawing/2014/main" id="{A042BB47-4967-4329-8EDB-E455D9AD71E0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8" name="Freeform: Shape 44257">
                <a:extLst>
                  <a:ext uri="{FF2B5EF4-FFF2-40B4-BE49-F238E27FC236}">
                    <a16:creationId xmlns:a16="http://schemas.microsoft.com/office/drawing/2014/main" id="{5232C596-AF19-42A0-A6B8-ABBE3542D50A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44259" name="Freeform: Shape 44258">
                <a:extLst>
                  <a:ext uri="{FF2B5EF4-FFF2-40B4-BE49-F238E27FC236}">
                    <a16:creationId xmlns:a16="http://schemas.microsoft.com/office/drawing/2014/main" id="{698C08C5-BCAA-478B-96AE-AA7466B7F306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60" name="Freeform: Shape 44259">
                <a:extLst>
                  <a:ext uri="{FF2B5EF4-FFF2-40B4-BE49-F238E27FC236}">
                    <a16:creationId xmlns:a16="http://schemas.microsoft.com/office/drawing/2014/main" id="{BBA89749-C742-4FAF-BE77-A1F59768B5EF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44262" name="Graphic 44260">
            <a:extLst>
              <a:ext uri="{FF2B5EF4-FFF2-40B4-BE49-F238E27FC236}">
                <a16:creationId xmlns:a16="http://schemas.microsoft.com/office/drawing/2014/main" id="{167C7071-C253-4831-8CB3-DE05ABCEA483}"/>
              </a:ext>
            </a:extLst>
          </p:cNvPr>
          <p:cNvGrpSpPr/>
          <p:nvPr/>
        </p:nvGrpSpPr>
        <p:grpSpPr>
          <a:xfrm>
            <a:off x="4105138" y="787628"/>
            <a:ext cx="1374335" cy="1473811"/>
            <a:chOff x="5972175" y="3276600"/>
            <a:chExt cx="245554" cy="304990"/>
          </a:xfrm>
        </p:grpSpPr>
        <p:sp>
          <p:nvSpPr>
            <p:cNvPr id="44263" name="Freeform: Shape 44262">
              <a:extLst>
                <a:ext uri="{FF2B5EF4-FFF2-40B4-BE49-F238E27FC236}">
                  <a16:creationId xmlns:a16="http://schemas.microsoft.com/office/drawing/2014/main" id="{D08C462E-B014-4367-9B5B-A4F7DCF57EC4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264" name="Freeform: Shape 44263">
              <a:extLst>
                <a:ext uri="{FF2B5EF4-FFF2-40B4-BE49-F238E27FC236}">
                  <a16:creationId xmlns:a16="http://schemas.microsoft.com/office/drawing/2014/main" id="{1332CFBB-6E87-4DA5-99FB-689D22CE481A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4266" name="Graphic 44264">
            <a:extLst>
              <a:ext uri="{FF2B5EF4-FFF2-40B4-BE49-F238E27FC236}">
                <a16:creationId xmlns:a16="http://schemas.microsoft.com/office/drawing/2014/main" id="{AEE59570-7737-4648-A7D2-1F1DE39603AC}"/>
              </a:ext>
            </a:extLst>
          </p:cNvPr>
          <p:cNvGrpSpPr/>
          <p:nvPr/>
        </p:nvGrpSpPr>
        <p:grpSpPr>
          <a:xfrm rot="958954">
            <a:off x="137092" y="603384"/>
            <a:ext cx="1140595" cy="1210499"/>
            <a:chOff x="5948362" y="3286088"/>
            <a:chExt cx="293127" cy="288168"/>
          </a:xfrm>
        </p:grpSpPr>
        <p:sp>
          <p:nvSpPr>
            <p:cNvPr id="44267" name="Freeform: Shape 44266">
              <a:extLst>
                <a:ext uri="{FF2B5EF4-FFF2-40B4-BE49-F238E27FC236}">
                  <a16:creationId xmlns:a16="http://schemas.microsoft.com/office/drawing/2014/main" id="{8B71EB0A-9935-4BE2-95CE-154602A53642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268" name="Freeform: Shape 44267">
              <a:extLst>
                <a:ext uri="{FF2B5EF4-FFF2-40B4-BE49-F238E27FC236}">
                  <a16:creationId xmlns:a16="http://schemas.microsoft.com/office/drawing/2014/main" id="{30649339-8C8D-45CB-914E-666A96CBBBE0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4270" name="Graphic 44268">
            <a:extLst>
              <a:ext uri="{FF2B5EF4-FFF2-40B4-BE49-F238E27FC236}">
                <a16:creationId xmlns:a16="http://schemas.microsoft.com/office/drawing/2014/main" id="{4854520F-F500-4C5A-8C55-5D9A94701324}"/>
              </a:ext>
            </a:extLst>
          </p:cNvPr>
          <p:cNvGrpSpPr/>
          <p:nvPr/>
        </p:nvGrpSpPr>
        <p:grpSpPr>
          <a:xfrm>
            <a:off x="2903181" y="3735330"/>
            <a:ext cx="1093185" cy="1323439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44271" name="Freeform: Shape 44270">
              <a:extLst>
                <a:ext uri="{FF2B5EF4-FFF2-40B4-BE49-F238E27FC236}">
                  <a16:creationId xmlns:a16="http://schemas.microsoft.com/office/drawing/2014/main" id="{AAF709C3-C084-4203-B38C-738FA8CAAFA4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272" name="Freeform: Shape 44271">
              <a:extLst>
                <a:ext uri="{FF2B5EF4-FFF2-40B4-BE49-F238E27FC236}">
                  <a16:creationId xmlns:a16="http://schemas.microsoft.com/office/drawing/2014/main" id="{E843BF79-B49F-4388-BAFE-3DC6CA5187C3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96" name="Graphic 45029">
            <a:extLst>
              <a:ext uri="{FF2B5EF4-FFF2-40B4-BE49-F238E27FC236}">
                <a16:creationId xmlns:a16="http://schemas.microsoft.com/office/drawing/2014/main" id="{2434D846-20F4-4E4B-8E32-D002B7E17F96}"/>
              </a:ext>
            </a:extLst>
          </p:cNvPr>
          <p:cNvGrpSpPr/>
          <p:nvPr/>
        </p:nvGrpSpPr>
        <p:grpSpPr>
          <a:xfrm>
            <a:off x="5294090" y="1767338"/>
            <a:ext cx="210401" cy="182708"/>
            <a:chOff x="9117820" y="2027686"/>
            <a:chExt cx="210401" cy="182708"/>
          </a:xfrm>
        </p:grpSpPr>
        <p:sp>
          <p:nvSpPr>
            <p:cNvPr id="97" name="Freeform: Shape 53">
              <a:extLst>
                <a:ext uri="{FF2B5EF4-FFF2-40B4-BE49-F238E27FC236}">
                  <a16:creationId xmlns:a16="http://schemas.microsoft.com/office/drawing/2014/main" id="{09A8D4B9-4BBA-43DC-BD27-6EEC13D9B885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8" name="Freeform: Shape 54">
              <a:extLst>
                <a:ext uri="{FF2B5EF4-FFF2-40B4-BE49-F238E27FC236}">
                  <a16:creationId xmlns:a16="http://schemas.microsoft.com/office/drawing/2014/main" id="{BA07D175-3F00-46D7-9169-0C90365B2378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9" name="Freeform: Shape 55">
              <a:extLst>
                <a:ext uri="{FF2B5EF4-FFF2-40B4-BE49-F238E27FC236}">
                  <a16:creationId xmlns:a16="http://schemas.microsoft.com/office/drawing/2014/main" id="{D06931DA-DFF9-49D0-B6B4-4E6078C2516D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0" name="Freeform: Shape 56">
              <a:extLst>
                <a:ext uri="{FF2B5EF4-FFF2-40B4-BE49-F238E27FC236}">
                  <a16:creationId xmlns:a16="http://schemas.microsoft.com/office/drawing/2014/main" id="{A0D22577-F00B-4A9B-BCF7-BC8490C551F8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1" name="Freeform: Shape 57">
              <a:extLst>
                <a:ext uri="{FF2B5EF4-FFF2-40B4-BE49-F238E27FC236}">
                  <a16:creationId xmlns:a16="http://schemas.microsoft.com/office/drawing/2014/main" id="{205361CC-13BB-49D3-95F9-6A6331078552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" name="Freeform: Shape 58">
              <a:extLst>
                <a:ext uri="{FF2B5EF4-FFF2-40B4-BE49-F238E27FC236}">
                  <a16:creationId xmlns:a16="http://schemas.microsoft.com/office/drawing/2014/main" id="{3E5C061A-43DC-4773-B594-B66DDFD7804E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3" name="Freeform: Shape 59">
              <a:extLst>
                <a:ext uri="{FF2B5EF4-FFF2-40B4-BE49-F238E27FC236}">
                  <a16:creationId xmlns:a16="http://schemas.microsoft.com/office/drawing/2014/main" id="{E80968EF-C0E1-4B7E-A705-E664919346AA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4" name="Freeform: Shape 60">
              <a:extLst>
                <a:ext uri="{FF2B5EF4-FFF2-40B4-BE49-F238E27FC236}">
                  <a16:creationId xmlns:a16="http://schemas.microsoft.com/office/drawing/2014/main" id="{2F8AAF79-3A2C-46DD-A872-EAA7CFEA1654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5" name="Freeform: Shape 61">
              <a:extLst>
                <a:ext uri="{FF2B5EF4-FFF2-40B4-BE49-F238E27FC236}">
                  <a16:creationId xmlns:a16="http://schemas.microsoft.com/office/drawing/2014/main" id="{B4080F15-C710-4CFB-AA4F-906E038C82EB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6" name="Freeform: Shape 62">
              <a:extLst>
                <a:ext uri="{FF2B5EF4-FFF2-40B4-BE49-F238E27FC236}">
                  <a16:creationId xmlns:a16="http://schemas.microsoft.com/office/drawing/2014/main" id="{FE3C5528-7E55-4B1F-8C32-9213D7BDDF03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4" name="Freeform: Shape 63">
              <a:extLst>
                <a:ext uri="{FF2B5EF4-FFF2-40B4-BE49-F238E27FC236}">
                  <a16:creationId xmlns:a16="http://schemas.microsoft.com/office/drawing/2014/main" id="{994A0860-6663-4FF0-9EFE-C84FCBEF4A1D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5" name="Freeform: Shape 64">
              <a:extLst>
                <a:ext uri="{FF2B5EF4-FFF2-40B4-BE49-F238E27FC236}">
                  <a16:creationId xmlns:a16="http://schemas.microsoft.com/office/drawing/2014/main" id="{8CA7C7CC-F6C4-4A52-ACE7-C5B9602E4D6A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6" name="Freeform: Shape 65">
              <a:extLst>
                <a:ext uri="{FF2B5EF4-FFF2-40B4-BE49-F238E27FC236}">
                  <a16:creationId xmlns:a16="http://schemas.microsoft.com/office/drawing/2014/main" id="{44968AC5-2207-4CC6-8F21-62CB101300A9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7" name="Freeform: Shape 66">
              <a:extLst>
                <a:ext uri="{FF2B5EF4-FFF2-40B4-BE49-F238E27FC236}">
                  <a16:creationId xmlns:a16="http://schemas.microsoft.com/office/drawing/2014/main" id="{9696E345-F860-43D1-9D45-5E66F1E06535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8" name="Freeform: Shape 67">
              <a:extLst>
                <a:ext uri="{FF2B5EF4-FFF2-40B4-BE49-F238E27FC236}">
                  <a16:creationId xmlns:a16="http://schemas.microsoft.com/office/drawing/2014/main" id="{D8B17B95-FC4B-4BAC-8119-65C0D6AD0C10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9" name="Freeform: Shape 68">
              <a:extLst>
                <a:ext uri="{FF2B5EF4-FFF2-40B4-BE49-F238E27FC236}">
                  <a16:creationId xmlns:a16="http://schemas.microsoft.com/office/drawing/2014/main" id="{5ED4DBBF-EBE0-41A9-8286-7AA971DB9B09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0" name="Freeform: Shape 69">
              <a:extLst>
                <a:ext uri="{FF2B5EF4-FFF2-40B4-BE49-F238E27FC236}">
                  <a16:creationId xmlns:a16="http://schemas.microsoft.com/office/drawing/2014/main" id="{4FA9B45D-54D8-4B3C-BC84-AC72AB06C8DC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1" name="Freeform: Shape 70">
              <a:extLst>
                <a:ext uri="{FF2B5EF4-FFF2-40B4-BE49-F238E27FC236}">
                  <a16:creationId xmlns:a16="http://schemas.microsoft.com/office/drawing/2014/main" id="{B962ADBB-7D85-43EA-BB03-0CCF760B447D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2" name="Freeform: Shape 71">
              <a:extLst>
                <a:ext uri="{FF2B5EF4-FFF2-40B4-BE49-F238E27FC236}">
                  <a16:creationId xmlns:a16="http://schemas.microsoft.com/office/drawing/2014/main" id="{D5C50A84-AC4C-4415-9EA2-88371333D066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3" name="Freeform: Shape 72">
              <a:extLst>
                <a:ext uri="{FF2B5EF4-FFF2-40B4-BE49-F238E27FC236}">
                  <a16:creationId xmlns:a16="http://schemas.microsoft.com/office/drawing/2014/main" id="{5A4E4026-F787-4411-93DF-CDFF96F05053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4" name="Freeform: Shape 73">
              <a:extLst>
                <a:ext uri="{FF2B5EF4-FFF2-40B4-BE49-F238E27FC236}">
                  <a16:creationId xmlns:a16="http://schemas.microsoft.com/office/drawing/2014/main" id="{F16CB3B0-7977-4861-B097-9410456BAEC4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5" name="Freeform: Shape 74">
              <a:extLst>
                <a:ext uri="{FF2B5EF4-FFF2-40B4-BE49-F238E27FC236}">
                  <a16:creationId xmlns:a16="http://schemas.microsoft.com/office/drawing/2014/main" id="{A44F0C13-9DCB-4AEA-B8AA-5639B29B8D7C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6" name="Freeform: Shape 75">
              <a:extLst>
                <a:ext uri="{FF2B5EF4-FFF2-40B4-BE49-F238E27FC236}">
                  <a16:creationId xmlns:a16="http://schemas.microsoft.com/office/drawing/2014/main" id="{8AB70495-9339-4AF7-B640-19BE61B22A59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7" name="Freeform: Shape 76">
              <a:extLst>
                <a:ext uri="{FF2B5EF4-FFF2-40B4-BE49-F238E27FC236}">
                  <a16:creationId xmlns:a16="http://schemas.microsoft.com/office/drawing/2014/main" id="{5931BA3E-683C-4987-B270-960C99FFADCF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8" name="Freeform: Shape 77">
              <a:extLst>
                <a:ext uri="{FF2B5EF4-FFF2-40B4-BE49-F238E27FC236}">
                  <a16:creationId xmlns:a16="http://schemas.microsoft.com/office/drawing/2014/main" id="{42065C27-251A-4A55-90B1-36B6C2BA2B9B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9" name="Freeform: Shape 78">
              <a:extLst>
                <a:ext uri="{FF2B5EF4-FFF2-40B4-BE49-F238E27FC236}">
                  <a16:creationId xmlns:a16="http://schemas.microsoft.com/office/drawing/2014/main" id="{B53D5996-35AD-4D19-B5DC-0659C5442BB9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0" name="Freeform: Shape 79">
              <a:extLst>
                <a:ext uri="{FF2B5EF4-FFF2-40B4-BE49-F238E27FC236}">
                  <a16:creationId xmlns:a16="http://schemas.microsoft.com/office/drawing/2014/main" id="{1A8F94DF-8D01-4CF6-B1C9-67DAEA834296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1" name="Freeform: Shape 80">
              <a:extLst>
                <a:ext uri="{FF2B5EF4-FFF2-40B4-BE49-F238E27FC236}">
                  <a16:creationId xmlns:a16="http://schemas.microsoft.com/office/drawing/2014/main" id="{13738400-BD40-4A5B-81F6-BBE75571401D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2" name="Freeform: Shape 81">
              <a:extLst>
                <a:ext uri="{FF2B5EF4-FFF2-40B4-BE49-F238E27FC236}">
                  <a16:creationId xmlns:a16="http://schemas.microsoft.com/office/drawing/2014/main" id="{D630D031-65E9-4BD4-8FC2-19A211567F32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3" name="Freeform: Shape 82">
              <a:extLst>
                <a:ext uri="{FF2B5EF4-FFF2-40B4-BE49-F238E27FC236}">
                  <a16:creationId xmlns:a16="http://schemas.microsoft.com/office/drawing/2014/main" id="{3649F1A1-627B-4723-9D52-8FCE938C08EF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4" name="Freeform: Shape 83">
              <a:extLst>
                <a:ext uri="{FF2B5EF4-FFF2-40B4-BE49-F238E27FC236}">
                  <a16:creationId xmlns:a16="http://schemas.microsoft.com/office/drawing/2014/main" id="{214D4795-079A-48E4-87DC-72913B9CFCE6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5" name="Freeform: Shape 84">
              <a:extLst>
                <a:ext uri="{FF2B5EF4-FFF2-40B4-BE49-F238E27FC236}">
                  <a16:creationId xmlns:a16="http://schemas.microsoft.com/office/drawing/2014/main" id="{557AB41C-65DE-4C25-B63E-43430FEB9B45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6" name="Freeform: Shape 85">
              <a:extLst>
                <a:ext uri="{FF2B5EF4-FFF2-40B4-BE49-F238E27FC236}">
                  <a16:creationId xmlns:a16="http://schemas.microsoft.com/office/drawing/2014/main" id="{449AFE83-FF9B-4221-8767-310CD2ED6933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7" name="Freeform: Shape 86">
              <a:extLst>
                <a:ext uri="{FF2B5EF4-FFF2-40B4-BE49-F238E27FC236}">
                  <a16:creationId xmlns:a16="http://schemas.microsoft.com/office/drawing/2014/main" id="{EE9D7924-4DDB-4B3B-B6B8-1C1FB281F22C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8" name="Freeform: Shape 87">
              <a:extLst>
                <a:ext uri="{FF2B5EF4-FFF2-40B4-BE49-F238E27FC236}">
                  <a16:creationId xmlns:a16="http://schemas.microsoft.com/office/drawing/2014/main" id="{CF495DB9-ADFC-4F85-A97D-9CF48FF9FD77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9" name="Freeform: Shape 88">
              <a:extLst>
                <a:ext uri="{FF2B5EF4-FFF2-40B4-BE49-F238E27FC236}">
                  <a16:creationId xmlns:a16="http://schemas.microsoft.com/office/drawing/2014/main" id="{AA055083-23E4-4064-AB6C-1DA0E97DEF9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0" name="Freeform: Shape 89">
              <a:extLst>
                <a:ext uri="{FF2B5EF4-FFF2-40B4-BE49-F238E27FC236}">
                  <a16:creationId xmlns:a16="http://schemas.microsoft.com/office/drawing/2014/main" id="{C5D6879F-5F30-4B5E-B4EE-654C44FB87DF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1" name="Freeform: Shape 90">
              <a:extLst>
                <a:ext uri="{FF2B5EF4-FFF2-40B4-BE49-F238E27FC236}">
                  <a16:creationId xmlns:a16="http://schemas.microsoft.com/office/drawing/2014/main" id="{412B7BAF-6164-4960-9315-E5BF035CA344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2" name="Freeform: Shape 91">
              <a:extLst>
                <a:ext uri="{FF2B5EF4-FFF2-40B4-BE49-F238E27FC236}">
                  <a16:creationId xmlns:a16="http://schemas.microsoft.com/office/drawing/2014/main" id="{A4B13F2D-628B-4813-AB3C-5D45BD45AC24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3" name="Freeform: Shape 92">
              <a:extLst>
                <a:ext uri="{FF2B5EF4-FFF2-40B4-BE49-F238E27FC236}">
                  <a16:creationId xmlns:a16="http://schemas.microsoft.com/office/drawing/2014/main" id="{97464069-ADA7-42C2-81E5-C9A4D9EB4096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4" name="Freeform: Shape 93">
              <a:extLst>
                <a:ext uri="{FF2B5EF4-FFF2-40B4-BE49-F238E27FC236}">
                  <a16:creationId xmlns:a16="http://schemas.microsoft.com/office/drawing/2014/main" id="{693D3773-5B0E-41ED-BE32-39B25CCDA75E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5" name="Freeform: Shape 94">
              <a:extLst>
                <a:ext uri="{FF2B5EF4-FFF2-40B4-BE49-F238E27FC236}">
                  <a16:creationId xmlns:a16="http://schemas.microsoft.com/office/drawing/2014/main" id="{7FF18ACF-0188-4839-8564-4807AC255F48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6" name="Freeform: Shape 95">
              <a:extLst>
                <a:ext uri="{FF2B5EF4-FFF2-40B4-BE49-F238E27FC236}">
                  <a16:creationId xmlns:a16="http://schemas.microsoft.com/office/drawing/2014/main" id="{23685292-2F02-4E97-BF95-68A4D95D057A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7" name="Freeform: Shape 96">
              <a:extLst>
                <a:ext uri="{FF2B5EF4-FFF2-40B4-BE49-F238E27FC236}">
                  <a16:creationId xmlns:a16="http://schemas.microsoft.com/office/drawing/2014/main" id="{121EEAD7-6F53-40AF-8EA0-6324CEA6DB50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8" name="Freeform: Shape 97">
              <a:extLst>
                <a:ext uri="{FF2B5EF4-FFF2-40B4-BE49-F238E27FC236}">
                  <a16:creationId xmlns:a16="http://schemas.microsoft.com/office/drawing/2014/main" id="{A8ABBCE6-E764-4E13-B5AC-752CE2E5CC55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9" name="Freeform: Shape 98">
              <a:extLst>
                <a:ext uri="{FF2B5EF4-FFF2-40B4-BE49-F238E27FC236}">
                  <a16:creationId xmlns:a16="http://schemas.microsoft.com/office/drawing/2014/main" id="{CA2433CA-8432-4192-BB41-7941A28BC964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0" name="Freeform: Shape 99">
              <a:extLst>
                <a:ext uri="{FF2B5EF4-FFF2-40B4-BE49-F238E27FC236}">
                  <a16:creationId xmlns:a16="http://schemas.microsoft.com/office/drawing/2014/main" id="{DF56A92F-DF79-419A-9448-CF7CF614EF12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1" name="Freeform: Shape 100">
              <a:extLst>
                <a:ext uri="{FF2B5EF4-FFF2-40B4-BE49-F238E27FC236}">
                  <a16:creationId xmlns:a16="http://schemas.microsoft.com/office/drawing/2014/main" id="{D1AAB394-25EE-418D-AF4A-7BEF12F9B690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2" name="Freeform: Shape 101">
              <a:extLst>
                <a:ext uri="{FF2B5EF4-FFF2-40B4-BE49-F238E27FC236}">
                  <a16:creationId xmlns:a16="http://schemas.microsoft.com/office/drawing/2014/main" id="{36D90E77-A3D0-4D40-9548-E4DE5093776D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3" name="Freeform: Shape 102">
              <a:extLst>
                <a:ext uri="{FF2B5EF4-FFF2-40B4-BE49-F238E27FC236}">
                  <a16:creationId xmlns:a16="http://schemas.microsoft.com/office/drawing/2014/main" id="{8F7B5707-734C-4AED-A8EF-1FE07DAE5AE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4" name="Freeform: Shape 103">
              <a:extLst>
                <a:ext uri="{FF2B5EF4-FFF2-40B4-BE49-F238E27FC236}">
                  <a16:creationId xmlns:a16="http://schemas.microsoft.com/office/drawing/2014/main" id="{54DF1F3A-E109-42F5-A137-18C4BC6ADA3F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5" name="Freeform: Shape 104">
              <a:extLst>
                <a:ext uri="{FF2B5EF4-FFF2-40B4-BE49-F238E27FC236}">
                  <a16:creationId xmlns:a16="http://schemas.microsoft.com/office/drawing/2014/main" id="{A51B5E12-BA28-4426-AB44-D420E62F7A55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6" name="Freeform: Shape 105">
              <a:extLst>
                <a:ext uri="{FF2B5EF4-FFF2-40B4-BE49-F238E27FC236}">
                  <a16:creationId xmlns:a16="http://schemas.microsoft.com/office/drawing/2014/main" id="{C66553D0-43E7-41C9-9E54-CF56AE287B6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7" name="Freeform: Shape 106">
              <a:extLst>
                <a:ext uri="{FF2B5EF4-FFF2-40B4-BE49-F238E27FC236}">
                  <a16:creationId xmlns:a16="http://schemas.microsoft.com/office/drawing/2014/main" id="{55C855FC-0079-4701-80C0-0F20D68F1714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8" name="Freeform: Shape 107">
              <a:extLst>
                <a:ext uri="{FF2B5EF4-FFF2-40B4-BE49-F238E27FC236}">
                  <a16:creationId xmlns:a16="http://schemas.microsoft.com/office/drawing/2014/main" id="{4D4C6DE6-8AFB-4057-A2AC-B3F8AE067EA6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9" name="Freeform: Shape 108">
              <a:extLst>
                <a:ext uri="{FF2B5EF4-FFF2-40B4-BE49-F238E27FC236}">
                  <a16:creationId xmlns:a16="http://schemas.microsoft.com/office/drawing/2014/main" id="{0F6214FA-20C9-4379-ABC6-D5A9659A710E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0" name="Freeform: Shape 109">
              <a:extLst>
                <a:ext uri="{FF2B5EF4-FFF2-40B4-BE49-F238E27FC236}">
                  <a16:creationId xmlns:a16="http://schemas.microsoft.com/office/drawing/2014/main" id="{C15DAE8F-DA3A-44CC-A806-6B410E56D4DF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1" name="Freeform: Shape 110">
              <a:extLst>
                <a:ext uri="{FF2B5EF4-FFF2-40B4-BE49-F238E27FC236}">
                  <a16:creationId xmlns:a16="http://schemas.microsoft.com/office/drawing/2014/main" id="{9D08F5AC-2EDF-4A97-8CB9-425417437227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2" name="Freeform: Shape 111">
              <a:extLst>
                <a:ext uri="{FF2B5EF4-FFF2-40B4-BE49-F238E27FC236}">
                  <a16:creationId xmlns:a16="http://schemas.microsoft.com/office/drawing/2014/main" id="{B275D5A0-69B4-4D2F-AA24-2CDA3F8A9E01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3" name="Freeform: Shape 112">
              <a:extLst>
                <a:ext uri="{FF2B5EF4-FFF2-40B4-BE49-F238E27FC236}">
                  <a16:creationId xmlns:a16="http://schemas.microsoft.com/office/drawing/2014/main" id="{A783917F-2425-4F0A-83A6-690700EF33FA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4" name="Freeform: Shape 113">
              <a:extLst>
                <a:ext uri="{FF2B5EF4-FFF2-40B4-BE49-F238E27FC236}">
                  <a16:creationId xmlns:a16="http://schemas.microsoft.com/office/drawing/2014/main" id="{7EAF4736-EDC8-4665-A9F9-82B90A7A5F95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5" name="Freeform: Shape 114">
              <a:extLst>
                <a:ext uri="{FF2B5EF4-FFF2-40B4-BE49-F238E27FC236}">
                  <a16:creationId xmlns:a16="http://schemas.microsoft.com/office/drawing/2014/main" id="{7F317E97-C522-4275-B38D-9C3FB689C766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6" name="Freeform: Shape 115">
              <a:extLst>
                <a:ext uri="{FF2B5EF4-FFF2-40B4-BE49-F238E27FC236}">
                  <a16:creationId xmlns:a16="http://schemas.microsoft.com/office/drawing/2014/main" id="{043BFBAB-3435-477C-9210-F2B038330232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7" name="Freeform: Shape 116">
              <a:extLst>
                <a:ext uri="{FF2B5EF4-FFF2-40B4-BE49-F238E27FC236}">
                  <a16:creationId xmlns:a16="http://schemas.microsoft.com/office/drawing/2014/main" id="{84415468-6D73-45AD-96E7-B6A448041DF7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8" name="Freeform: Shape 117">
              <a:extLst>
                <a:ext uri="{FF2B5EF4-FFF2-40B4-BE49-F238E27FC236}">
                  <a16:creationId xmlns:a16="http://schemas.microsoft.com/office/drawing/2014/main" id="{8A04D88B-1552-473E-BCCB-0B26845A1D86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9" name="Freeform: Shape 118">
              <a:extLst>
                <a:ext uri="{FF2B5EF4-FFF2-40B4-BE49-F238E27FC236}">
                  <a16:creationId xmlns:a16="http://schemas.microsoft.com/office/drawing/2014/main" id="{3113011B-4386-470C-9139-CE36D96C543A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0" name="Freeform: Shape 119">
              <a:extLst>
                <a:ext uri="{FF2B5EF4-FFF2-40B4-BE49-F238E27FC236}">
                  <a16:creationId xmlns:a16="http://schemas.microsoft.com/office/drawing/2014/main" id="{AE8A6372-5FBF-4C48-9CD2-74CAA06051D4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1" name="Freeform: Shape 120">
              <a:extLst>
                <a:ext uri="{FF2B5EF4-FFF2-40B4-BE49-F238E27FC236}">
                  <a16:creationId xmlns:a16="http://schemas.microsoft.com/office/drawing/2014/main" id="{A5BE20E0-8F89-49C9-8D65-A5E42B924871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2" name="Freeform: Shape 121">
              <a:extLst>
                <a:ext uri="{FF2B5EF4-FFF2-40B4-BE49-F238E27FC236}">
                  <a16:creationId xmlns:a16="http://schemas.microsoft.com/office/drawing/2014/main" id="{6B15CAFA-2D7A-43C1-B819-B64B5CCFB1C0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3" name="Freeform: Shape 122">
              <a:extLst>
                <a:ext uri="{FF2B5EF4-FFF2-40B4-BE49-F238E27FC236}">
                  <a16:creationId xmlns:a16="http://schemas.microsoft.com/office/drawing/2014/main" id="{48079AE7-EDA1-425F-B527-45ABE28E5088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4" name="Freeform: Shape 123">
              <a:extLst>
                <a:ext uri="{FF2B5EF4-FFF2-40B4-BE49-F238E27FC236}">
                  <a16:creationId xmlns:a16="http://schemas.microsoft.com/office/drawing/2014/main" id="{7F9E54E9-2A99-46A3-B66F-17D42A78EB77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5" name="Freeform: Shape 124">
              <a:extLst>
                <a:ext uri="{FF2B5EF4-FFF2-40B4-BE49-F238E27FC236}">
                  <a16:creationId xmlns:a16="http://schemas.microsoft.com/office/drawing/2014/main" id="{1A850DD1-CD00-44DF-99E6-510A1DE8A9D0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6" name="Freeform: Shape 125">
              <a:extLst>
                <a:ext uri="{FF2B5EF4-FFF2-40B4-BE49-F238E27FC236}">
                  <a16:creationId xmlns:a16="http://schemas.microsoft.com/office/drawing/2014/main" id="{9AB8FA56-133E-43C3-A8D9-74352A94486F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7" name="Freeform: Shape 126">
              <a:extLst>
                <a:ext uri="{FF2B5EF4-FFF2-40B4-BE49-F238E27FC236}">
                  <a16:creationId xmlns:a16="http://schemas.microsoft.com/office/drawing/2014/main" id="{A9CF78E0-1CD7-4FA5-89A6-61428FBFE401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8" name="Freeform: Shape 127">
              <a:extLst>
                <a:ext uri="{FF2B5EF4-FFF2-40B4-BE49-F238E27FC236}">
                  <a16:creationId xmlns:a16="http://schemas.microsoft.com/office/drawing/2014/main" id="{9A200307-4A89-4967-8F3F-DB521C794F34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9" name="Freeform: Shape 128">
              <a:extLst>
                <a:ext uri="{FF2B5EF4-FFF2-40B4-BE49-F238E27FC236}">
                  <a16:creationId xmlns:a16="http://schemas.microsoft.com/office/drawing/2014/main" id="{4911A15B-46A7-4115-83F9-FE05CE88EC23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0" name="Freeform: Shape 129">
              <a:extLst>
                <a:ext uri="{FF2B5EF4-FFF2-40B4-BE49-F238E27FC236}">
                  <a16:creationId xmlns:a16="http://schemas.microsoft.com/office/drawing/2014/main" id="{62F47424-B468-4485-87C5-B5755C4BBCE1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1" name="Freeform: Shape 130">
              <a:extLst>
                <a:ext uri="{FF2B5EF4-FFF2-40B4-BE49-F238E27FC236}">
                  <a16:creationId xmlns:a16="http://schemas.microsoft.com/office/drawing/2014/main" id="{6499B650-A22D-4762-BE30-A1EF7CED37FA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2" name="Freeform: Shape 131">
              <a:extLst>
                <a:ext uri="{FF2B5EF4-FFF2-40B4-BE49-F238E27FC236}">
                  <a16:creationId xmlns:a16="http://schemas.microsoft.com/office/drawing/2014/main" id="{B0EE9A2F-27BA-4662-BAC7-5B514FA6E45A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3" name="Freeform: Shape 132">
              <a:extLst>
                <a:ext uri="{FF2B5EF4-FFF2-40B4-BE49-F238E27FC236}">
                  <a16:creationId xmlns:a16="http://schemas.microsoft.com/office/drawing/2014/main" id="{2A90AF5B-057E-46AC-96B4-A681F367F6C6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4" name="Freeform: Shape 133">
              <a:extLst>
                <a:ext uri="{FF2B5EF4-FFF2-40B4-BE49-F238E27FC236}">
                  <a16:creationId xmlns:a16="http://schemas.microsoft.com/office/drawing/2014/main" id="{873E1E45-15A6-4F5F-9D43-B4E529D9AC5A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5" name="Freeform: Shape 134">
              <a:extLst>
                <a:ext uri="{FF2B5EF4-FFF2-40B4-BE49-F238E27FC236}">
                  <a16:creationId xmlns:a16="http://schemas.microsoft.com/office/drawing/2014/main" id="{EA01597E-D042-47DB-BF2A-E13C39D4A9CD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6" name="Freeform: Shape 135">
              <a:extLst>
                <a:ext uri="{FF2B5EF4-FFF2-40B4-BE49-F238E27FC236}">
                  <a16:creationId xmlns:a16="http://schemas.microsoft.com/office/drawing/2014/main" id="{B0D5EB71-59FE-4018-822E-820CA5E8B81A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7" name="Freeform: Shape 136">
              <a:extLst>
                <a:ext uri="{FF2B5EF4-FFF2-40B4-BE49-F238E27FC236}">
                  <a16:creationId xmlns:a16="http://schemas.microsoft.com/office/drawing/2014/main" id="{770CB45E-8212-48D5-ABD0-64A6E1000E9D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8" name="Freeform: Shape 137">
              <a:extLst>
                <a:ext uri="{FF2B5EF4-FFF2-40B4-BE49-F238E27FC236}">
                  <a16:creationId xmlns:a16="http://schemas.microsoft.com/office/drawing/2014/main" id="{774F1BBF-ADEC-4B47-BC01-C670BF7577A3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9" name="Freeform: Shape 138">
              <a:extLst>
                <a:ext uri="{FF2B5EF4-FFF2-40B4-BE49-F238E27FC236}">
                  <a16:creationId xmlns:a16="http://schemas.microsoft.com/office/drawing/2014/main" id="{0D6F8E89-5166-4A8B-8E23-2ABC649458D8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0" name="Freeform: Shape 139">
              <a:extLst>
                <a:ext uri="{FF2B5EF4-FFF2-40B4-BE49-F238E27FC236}">
                  <a16:creationId xmlns:a16="http://schemas.microsoft.com/office/drawing/2014/main" id="{5975823C-49C4-4495-BBAF-AA394AFEEA47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1" name="Freeform: Shape 140">
              <a:extLst>
                <a:ext uri="{FF2B5EF4-FFF2-40B4-BE49-F238E27FC236}">
                  <a16:creationId xmlns:a16="http://schemas.microsoft.com/office/drawing/2014/main" id="{BA1BB6AD-CDAC-469E-A0C8-DFBB6087FF7A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2" name="Freeform: Shape 141">
              <a:extLst>
                <a:ext uri="{FF2B5EF4-FFF2-40B4-BE49-F238E27FC236}">
                  <a16:creationId xmlns:a16="http://schemas.microsoft.com/office/drawing/2014/main" id="{5293B505-13FA-4E56-BD54-89CEC31B7D0F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3" name="Freeform: Shape 142">
              <a:extLst>
                <a:ext uri="{FF2B5EF4-FFF2-40B4-BE49-F238E27FC236}">
                  <a16:creationId xmlns:a16="http://schemas.microsoft.com/office/drawing/2014/main" id="{7DC72455-A3BA-45E3-A939-F5CD9449556B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4" name="Freeform: Shape 143">
              <a:extLst>
                <a:ext uri="{FF2B5EF4-FFF2-40B4-BE49-F238E27FC236}">
                  <a16:creationId xmlns:a16="http://schemas.microsoft.com/office/drawing/2014/main" id="{9E4D817A-5A0E-4FFA-B617-73E9A628230A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5" name="Freeform: Shape 144">
              <a:extLst>
                <a:ext uri="{FF2B5EF4-FFF2-40B4-BE49-F238E27FC236}">
                  <a16:creationId xmlns:a16="http://schemas.microsoft.com/office/drawing/2014/main" id="{815D9414-AB84-4213-95F9-DEF5193D3E62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6" name="Freeform: Shape 145">
              <a:extLst>
                <a:ext uri="{FF2B5EF4-FFF2-40B4-BE49-F238E27FC236}">
                  <a16:creationId xmlns:a16="http://schemas.microsoft.com/office/drawing/2014/main" id="{0F181030-BD51-4561-8DC8-B76483A08677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7" name="Freeform: Shape 146">
              <a:extLst>
                <a:ext uri="{FF2B5EF4-FFF2-40B4-BE49-F238E27FC236}">
                  <a16:creationId xmlns:a16="http://schemas.microsoft.com/office/drawing/2014/main" id="{38DB9987-8028-4030-9787-A28F2667153D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8" name="Freeform: Shape 147">
              <a:extLst>
                <a:ext uri="{FF2B5EF4-FFF2-40B4-BE49-F238E27FC236}">
                  <a16:creationId xmlns:a16="http://schemas.microsoft.com/office/drawing/2014/main" id="{7B76A181-C821-43C3-AAC1-A1D3A533C6E5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9" name="Freeform: Shape 148">
              <a:extLst>
                <a:ext uri="{FF2B5EF4-FFF2-40B4-BE49-F238E27FC236}">
                  <a16:creationId xmlns:a16="http://schemas.microsoft.com/office/drawing/2014/main" id="{7185B668-FE20-4D03-BB59-8D4FB19C14E9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0" name="Freeform: Shape 149">
              <a:extLst>
                <a:ext uri="{FF2B5EF4-FFF2-40B4-BE49-F238E27FC236}">
                  <a16:creationId xmlns:a16="http://schemas.microsoft.com/office/drawing/2014/main" id="{12E6E6D9-E465-4EB9-99FA-001721ED67C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1" name="Freeform: Shape 150">
              <a:extLst>
                <a:ext uri="{FF2B5EF4-FFF2-40B4-BE49-F238E27FC236}">
                  <a16:creationId xmlns:a16="http://schemas.microsoft.com/office/drawing/2014/main" id="{A55B4EC8-64F7-480E-86B5-DDA6492C3B82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2" name="Freeform: Shape 151">
              <a:extLst>
                <a:ext uri="{FF2B5EF4-FFF2-40B4-BE49-F238E27FC236}">
                  <a16:creationId xmlns:a16="http://schemas.microsoft.com/office/drawing/2014/main" id="{D66FB573-3C10-47C7-A20C-80303CE97CF7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3" name="Freeform: Shape 152">
              <a:extLst>
                <a:ext uri="{FF2B5EF4-FFF2-40B4-BE49-F238E27FC236}">
                  <a16:creationId xmlns:a16="http://schemas.microsoft.com/office/drawing/2014/main" id="{0EC1CFAB-2CBE-439E-90E8-14E6BDF93F77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4" name="Freeform: Shape 153">
              <a:extLst>
                <a:ext uri="{FF2B5EF4-FFF2-40B4-BE49-F238E27FC236}">
                  <a16:creationId xmlns:a16="http://schemas.microsoft.com/office/drawing/2014/main" id="{70F9DA4B-4247-441A-80E7-5E1AFD76F3D5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5" name="Freeform: Shape 154">
              <a:extLst>
                <a:ext uri="{FF2B5EF4-FFF2-40B4-BE49-F238E27FC236}">
                  <a16:creationId xmlns:a16="http://schemas.microsoft.com/office/drawing/2014/main" id="{283BCFA2-C01C-41B2-BBE7-686A62A9A44C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6" name="Freeform: Shape 155">
              <a:extLst>
                <a:ext uri="{FF2B5EF4-FFF2-40B4-BE49-F238E27FC236}">
                  <a16:creationId xmlns:a16="http://schemas.microsoft.com/office/drawing/2014/main" id="{47ACBA49-2577-4C2B-ADAB-4DB8532D79E1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27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1920677" y="152453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8" name="Graphic 19325">
            <a:extLst>
              <a:ext uri="{FF2B5EF4-FFF2-40B4-BE49-F238E27FC236}">
                <a16:creationId xmlns:a16="http://schemas.microsoft.com/office/drawing/2014/main" id="{3F8B1ABC-326F-4BF6-A016-A5E0149DD6C5}"/>
              </a:ext>
            </a:extLst>
          </p:cNvPr>
          <p:cNvSpPr/>
          <p:nvPr/>
        </p:nvSpPr>
        <p:spPr>
          <a:xfrm>
            <a:off x="2203912" y="4344818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9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3189385" y="290402"/>
            <a:ext cx="426511" cy="38042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44" name="Graphic 2">
            <a:extLst>
              <a:ext uri="{FF2B5EF4-FFF2-40B4-BE49-F238E27FC236}">
                <a16:creationId xmlns:a16="http://schemas.microsoft.com/office/drawing/2014/main" id="{3F9CEC03-8524-40E0-BE7A-9B373FCBC94B}"/>
              </a:ext>
            </a:extLst>
          </p:cNvPr>
          <p:cNvGrpSpPr/>
          <p:nvPr/>
        </p:nvGrpSpPr>
        <p:grpSpPr>
          <a:xfrm rot="1383228">
            <a:off x="11010111" y="5751987"/>
            <a:ext cx="990986" cy="1096558"/>
            <a:chOff x="5881684" y="3147949"/>
            <a:chExt cx="428090" cy="557286"/>
          </a:xfrm>
        </p:grpSpPr>
        <p:grpSp>
          <p:nvGrpSpPr>
            <p:cNvPr id="245" name="Graphic 2">
              <a:extLst>
                <a:ext uri="{FF2B5EF4-FFF2-40B4-BE49-F238E27FC236}">
                  <a16:creationId xmlns:a16="http://schemas.microsoft.com/office/drawing/2014/main" id="{3F9CEC03-8524-40E0-BE7A-9B373FCBC94B}"/>
                </a:ext>
              </a:extLst>
            </p:cNvPr>
            <p:cNvGrpSpPr/>
            <p:nvPr/>
          </p:nvGrpSpPr>
          <p:grpSpPr>
            <a:xfrm>
              <a:off x="5881684" y="3147949"/>
              <a:ext cx="428090" cy="557286"/>
              <a:chOff x="5881684" y="3147949"/>
              <a:chExt cx="428090" cy="557286"/>
            </a:xfrm>
          </p:grpSpPr>
          <p:sp>
            <p:nvSpPr>
              <p:cNvPr id="247" name="Freeform: Shape 10">
                <a:extLst>
                  <a:ext uri="{FF2B5EF4-FFF2-40B4-BE49-F238E27FC236}">
                    <a16:creationId xmlns:a16="http://schemas.microsoft.com/office/drawing/2014/main" id="{F8EF85D1-324E-4F15-AF40-FF0EF8EAFA0B}"/>
                  </a:ext>
                </a:extLst>
              </p:cNvPr>
              <p:cNvSpPr/>
              <p:nvPr/>
            </p:nvSpPr>
            <p:spPr>
              <a:xfrm rot="-2985213">
                <a:off x="5934573" y="3280506"/>
                <a:ext cx="14097" cy="66867"/>
              </a:xfrm>
              <a:custGeom>
                <a:avLst/>
                <a:gdLst>
                  <a:gd name="connsiteX0" fmla="*/ 0 w 14097"/>
                  <a:gd name="connsiteY0" fmla="*/ 0 h 66867"/>
                  <a:gd name="connsiteX1" fmla="*/ 14098 w 14097"/>
                  <a:gd name="connsiteY1" fmla="*/ 0 h 66867"/>
                  <a:gd name="connsiteX2" fmla="*/ 14098 w 14097"/>
                  <a:gd name="connsiteY2" fmla="*/ 66868 h 66867"/>
                  <a:gd name="connsiteX3" fmla="*/ 0 w 14097"/>
                  <a:gd name="connsiteY3" fmla="*/ 66868 h 6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867">
                    <a:moveTo>
                      <a:pt x="0" y="0"/>
                    </a:moveTo>
                    <a:lnTo>
                      <a:pt x="14098" y="0"/>
                    </a:lnTo>
                    <a:lnTo>
                      <a:pt x="14098" y="66868"/>
                    </a:lnTo>
                    <a:lnTo>
                      <a:pt x="0" y="668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8" name="Freeform: Shape 11">
                <a:extLst>
                  <a:ext uri="{FF2B5EF4-FFF2-40B4-BE49-F238E27FC236}">
                    <a16:creationId xmlns:a16="http://schemas.microsoft.com/office/drawing/2014/main" id="{E7EBB8B6-3292-4257-B9CB-01152F497819}"/>
                  </a:ext>
                </a:extLst>
              </p:cNvPr>
              <p:cNvSpPr/>
              <p:nvPr/>
            </p:nvSpPr>
            <p:spPr>
              <a:xfrm rot="1034454">
                <a:off x="6142876" y="3215240"/>
                <a:ext cx="14097" cy="66963"/>
              </a:xfrm>
              <a:custGeom>
                <a:avLst/>
                <a:gdLst>
                  <a:gd name="connsiteX0" fmla="*/ 0 w 14097"/>
                  <a:gd name="connsiteY0" fmla="*/ 0 h 66963"/>
                  <a:gd name="connsiteX1" fmla="*/ 14097 w 14097"/>
                  <a:gd name="connsiteY1" fmla="*/ 0 h 66963"/>
                  <a:gd name="connsiteX2" fmla="*/ 14097 w 14097"/>
                  <a:gd name="connsiteY2" fmla="*/ 66963 h 66963"/>
                  <a:gd name="connsiteX3" fmla="*/ 0 w 14097"/>
                  <a:gd name="connsiteY3" fmla="*/ 66963 h 6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963">
                    <a:moveTo>
                      <a:pt x="0" y="0"/>
                    </a:moveTo>
                    <a:lnTo>
                      <a:pt x="14097" y="0"/>
                    </a:lnTo>
                    <a:lnTo>
                      <a:pt x="14097" y="66963"/>
                    </a:lnTo>
                    <a:lnTo>
                      <a:pt x="0" y="669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9" name="Freeform: Shape 12">
                <a:extLst>
                  <a:ext uri="{FF2B5EF4-FFF2-40B4-BE49-F238E27FC236}">
                    <a16:creationId xmlns:a16="http://schemas.microsoft.com/office/drawing/2014/main" id="{2D9B73D0-EED9-449A-9068-4CD34E7E5A08}"/>
                  </a:ext>
                </a:extLst>
              </p:cNvPr>
              <p:cNvSpPr/>
              <p:nvPr/>
            </p:nvSpPr>
            <p:spPr>
              <a:xfrm>
                <a:off x="6239866" y="3559977"/>
                <a:ext cx="67243" cy="60487"/>
              </a:xfrm>
              <a:custGeom>
                <a:avLst/>
                <a:gdLst>
                  <a:gd name="connsiteX0" fmla="*/ 1580 w 67243"/>
                  <a:gd name="connsiteY0" fmla="*/ 8087 h 60487"/>
                  <a:gd name="connsiteX1" fmla="*/ 6056 w 67243"/>
                  <a:gd name="connsiteY1" fmla="*/ 2562 h 60487"/>
                  <a:gd name="connsiteX2" fmla="*/ 16153 w 67243"/>
                  <a:gd name="connsiteY2" fmla="*/ 1896 h 60487"/>
                  <a:gd name="connsiteX3" fmla="*/ 65111 w 67243"/>
                  <a:gd name="connsiteY3" fmla="*/ 48568 h 60487"/>
                  <a:gd name="connsiteX4" fmla="*/ 62349 w 67243"/>
                  <a:gd name="connsiteY4" fmla="*/ 60189 h 60487"/>
                  <a:gd name="connsiteX5" fmla="*/ 62349 w 67243"/>
                  <a:gd name="connsiteY5" fmla="*/ 60189 h 60487"/>
                  <a:gd name="connsiteX6" fmla="*/ 56158 w 67243"/>
                  <a:gd name="connsiteY6" fmla="*/ 59046 h 60487"/>
                  <a:gd name="connsiteX7" fmla="*/ 2723 w 67243"/>
                  <a:gd name="connsiteY7" fmla="*/ 17802 h 60487"/>
                  <a:gd name="connsiteX8" fmla="*/ 1580 w 67243"/>
                  <a:gd name="connsiteY8" fmla="*/ 8087 h 6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43" h="60487">
                    <a:moveTo>
                      <a:pt x="1580" y="8087"/>
                    </a:moveTo>
                    <a:lnTo>
                      <a:pt x="6056" y="2562"/>
                    </a:lnTo>
                    <a:cubicBezTo>
                      <a:pt x="8628" y="-581"/>
                      <a:pt x="13295" y="-867"/>
                      <a:pt x="16153" y="1896"/>
                    </a:cubicBezTo>
                    <a:lnTo>
                      <a:pt x="65111" y="48568"/>
                    </a:lnTo>
                    <a:cubicBezTo>
                      <a:pt x="68921" y="52188"/>
                      <a:pt x="67397" y="58665"/>
                      <a:pt x="62349" y="60189"/>
                    </a:cubicBezTo>
                    <a:lnTo>
                      <a:pt x="62349" y="60189"/>
                    </a:lnTo>
                    <a:cubicBezTo>
                      <a:pt x="60254" y="60855"/>
                      <a:pt x="57872" y="60379"/>
                      <a:pt x="56158" y="59046"/>
                    </a:cubicBezTo>
                    <a:lnTo>
                      <a:pt x="2723" y="17802"/>
                    </a:lnTo>
                    <a:cubicBezTo>
                      <a:pt x="-421" y="15516"/>
                      <a:pt x="-897" y="11040"/>
                      <a:pt x="1580" y="808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0" name="Freeform: Shape 13">
                <a:extLst>
                  <a:ext uri="{FF2B5EF4-FFF2-40B4-BE49-F238E27FC236}">
                    <a16:creationId xmlns:a16="http://schemas.microsoft.com/office/drawing/2014/main" id="{0C8AF630-66B8-4A01-B77C-359FD1EB1712}"/>
                  </a:ext>
                </a:extLst>
              </p:cNvPr>
              <p:cNvSpPr/>
              <p:nvPr/>
            </p:nvSpPr>
            <p:spPr>
              <a:xfrm>
                <a:off x="6011531" y="3625456"/>
                <a:ext cx="35589" cy="79779"/>
              </a:xfrm>
              <a:custGeom>
                <a:avLst/>
                <a:gdLst>
                  <a:gd name="connsiteX0" fmla="*/ 30747 w 35589"/>
                  <a:gd name="connsiteY0" fmla="*/ 2425 h 79779"/>
                  <a:gd name="connsiteX1" fmla="*/ 23984 w 35589"/>
                  <a:gd name="connsiteY1" fmla="*/ 329 h 79779"/>
                  <a:gd name="connsiteX2" fmla="*/ 15221 w 35589"/>
                  <a:gd name="connsiteY2" fmla="*/ 5377 h 79779"/>
                  <a:gd name="connsiteX3" fmla="*/ 171 w 35589"/>
                  <a:gd name="connsiteY3" fmla="*/ 71290 h 79779"/>
                  <a:gd name="connsiteX4" fmla="*/ 8839 w 35589"/>
                  <a:gd name="connsiteY4" fmla="*/ 79482 h 79779"/>
                  <a:gd name="connsiteX5" fmla="*/ 8839 w 35589"/>
                  <a:gd name="connsiteY5" fmla="*/ 79482 h 79779"/>
                  <a:gd name="connsiteX6" fmla="*/ 13411 w 35589"/>
                  <a:gd name="connsiteY6" fmla="*/ 75100 h 79779"/>
                  <a:gd name="connsiteX7" fmla="*/ 35223 w 35589"/>
                  <a:gd name="connsiteY7" fmla="*/ 11283 h 79779"/>
                  <a:gd name="connsiteX8" fmla="*/ 30747 w 35589"/>
                  <a:gd name="connsiteY8" fmla="*/ 2425 h 7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89" h="79779">
                    <a:moveTo>
                      <a:pt x="30747" y="2425"/>
                    </a:moveTo>
                    <a:lnTo>
                      <a:pt x="23984" y="329"/>
                    </a:lnTo>
                    <a:cubicBezTo>
                      <a:pt x="20079" y="-909"/>
                      <a:pt x="16078" y="1472"/>
                      <a:pt x="15221" y="5377"/>
                    </a:cubicBezTo>
                    <a:lnTo>
                      <a:pt x="171" y="71290"/>
                    </a:lnTo>
                    <a:cubicBezTo>
                      <a:pt x="-972" y="76434"/>
                      <a:pt x="3791" y="81006"/>
                      <a:pt x="8839" y="79482"/>
                    </a:cubicBezTo>
                    <a:lnTo>
                      <a:pt x="8839" y="79482"/>
                    </a:lnTo>
                    <a:cubicBezTo>
                      <a:pt x="10935" y="78815"/>
                      <a:pt x="12649" y="77196"/>
                      <a:pt x="13411" y="75100"/>
                    </a:cubicBezTo>
                    <a:lnTo>
                      <a:pt x="35223" y="11283"/>
                    </a:lnTo>
                    <a:cubicBezTo>
                      <a:pt x="36462" y="7663"/>
                      <a:pt x="34461" y="3568"/>
                      <a:pt x="30747" y="242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251" name="Freeform: Shape 14">
                <a:extLst>
                  <a:ext uri="{FF2B5EF4-FFF2-40B4-BE49-F238E27FC236}">
                    <a16:creationId xmlns:a16="http://schemas.microsoft.com/office/drawing/2014/main" id="{68CEB605-E147-4722-B8C7-EE3B45243AC3}"/>
                  </a:ext>
                </a:extLst>
              </p:cNvPr>
              <p:cNvSpPr/>
              <p:nvPr/>
            </p:nvSpPr>
            <p:spPr>
              <a:xfrm>
                <a:off x="5913663" y="3147949"/>
                <a:ext cx="250053" cy="157312"/>
              </a:xfrm>
              <a:custGeom>
                <a:avLst/>
                <a:gdLst>
                  <a:gd name="connsiteX0" fmla="*/ 8791 w 250053"/>
                  <a:gd name="connsiteY0" fmla="*/ 157034 h 157312"/>
                  <a:gd name="connsiteX1" fmla="*/ 28 w 250053"/>
                  <a:gd name="connsiteY1" fmla="*/ 152462 h 157312"/>
                  <a:gd name="connsiteX2" fmla="*/ 15458 w 250053"/>
                  <a:gd name="connsiteY2" fmla="*/ 57403 h 157312"/>
                  <a:gd name="connsiteX3" fmla="*/ 26888 w 250053"/>
                  <a:gd name="connsiteY3" fmla="*/ 44449 h 157312"/>
                  <a:gd name="connsiteX4" fmla="*/ 172335 w 250053"/>
                  <a:gd name="connsiteY4" fmla="*/ 729 h 157312"/>
                  <a:gd name="connsiteX5" fmla="*/ 188718 w 250053"/>
                  <a:gd name="connsiteY5" fmla="*/ 4920 h 157312"/>
                  <a:gd name="connsiteX6" fmla="*/ 247964 w 250053"/>
                  <a:gd name="connsiteY6" fmla="*/ 64928 h 157312"/>
                  <a:gd name="connsiteX7" fmla="*/ 247106 w 250053"/>
                  <a:gd name="connsiteY7" fmla="*/ 75691 h 157312"/>
                  <a:gd name="connsiteX8" fmla="*/ 237391 w 250053"/>
                  <a:gd name="connsiteY8" fmla="*/ 74548 h 157312"/>
                  <a:gd name="connsiteX9" fmla="*/ 188242 w 250053"/>
                  <a:gd name="connsiteY9" fmla="*/ 24827 h 157312"/>
                  <a:gd name="connsiteX10" fmla="*/ 163191 w 250053"/>
                  <a:gd name="connsiteY10" fmla="*/ 18446 h 157312"/>
                  <a:gd name="connsiteX11" fmla="*/ 44319 w 250053"/>
                  <a:gd name="connsiteY11" fmla="*/ 54164 h 157312"/>
                  <a:gd name="connsiteX12" fmla="*/ 26888 w 250053"/>
                  <a:gd name="connsiteY12" fmla="*/ 73691 h 157312"/>
                  <a:gd name="connsiteX13" fmla="*/ 13934 w 250053"/>
                  <a:gd name="connsiteY13" fmla="*/ 149605 h 157312"/>
                  <a:gd name="connsiteX14" fmla="*/ 9172 w 250053"/>
                  <a:gd name="connsiteY14" fmla="*/ 156844 h 157312"/>
                  <a:gd name="connsiteX15" fmla="*/ 8791 w 250053"/>
                  <a:gd name="connsiteY15" fmla="*/ 157034 h 157312"/>
                  <a:gd name="connsiteX16" fmla="*/ 13553 w 250053"/>
                  <a:gd name="connsiteY16" fmla="*/ 147795 h 157312"/>
                  <a:gd name="connsiteX17" fmla="*/ 13553 w 250053"/>
                  <a:gd name="connsiteY17" fmla="*/ 147795 h 157312"/>
                  <a:gd name="connsiteX18" fmla="*/ 13553 w 250053"/>
                  <a:gd name="connsiteY18" fmla="*/ 147795 h 157312"/>
                  <a:gd name="connsiteX19" fmla="*/ 13553 w 250053"/>
                  <a:gd name="connsiteY19" fmla="*/ 147795 h 157312"/>
                  <a:gd name="connsiteX20" fmla="*/ 13553 w 250053"/>
                  <a:gd name="connsiteY20" fmla="*/ 147795 h 157312"/>
                  <a:gd name="connsiteX21" fmla="*/ 13553 w 250053"/>
                  <a:gd name="connsiteY21" fmla="*/ 147795 h 15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0053" h="157312">
                    <a:moveTo>
                      <a:pt x="8791" y="157034"/>
                    </a:moveTo>
                    <a:cubicBezTo>
                      <a:pt x="5171" y="158082"/>
                      <a:pt x="1266" y="156082"/>
                      <a:pt x="28" y="152462"/>
                    </a:cubicBezTo>
                    <a:cubicBezTo>
                      <a:pt x="-639" y="150653"/>
                      <a:pt x="10886" y="83311"/>
                      <a:pt x="15458" y="57403"/>
                    </a:cubicBezTo>
                    <a:cubicBezTo>
                      <a:pt x="16506" y="51307"/>
                      <a:pt x="20888" y="46259"/>
                      <a:pt x="26888" y="44449"/>
                    </a:cubicBezTo>
                    <a:lnTo>
                      <a:pt x="172335" y="729"/>
                    </a:lnTo>
                    <a:cubicBezTo>
                      <a:pt x="178145" y="-1081"/>
                      <a:pt x="184527" y="539"/>
                      <a:pt x="188718" y="4920"/>
                    </a:cubicBezTo>
                    <a:lnTo>
                      <a:pt x="247964" y="64928"/>
                    </a:lnTo>
                    <a:cubicBezTo>
                      <a:pt x="251012" y="67976"/>
                      <a:pt x="250726" y="73119"/>
                      <a:pt x="247106" y="75691"/>
                    </a:cubicBezTo>
                    <a:cubicBezTo>
                      <a:pt x="244154" y="77882"/>
                      <a:pt x="239963" y="77120"/>
                      <a:pt x="237391" y="74548"/>
                    </a:cubicBezTo>
                    <a:lnTo>
                      <a:pt x="188242" y="24827"/>
                    </a:lnTo>
                    <a:cubicBezTo>
                      <a:pt x="181765" y="18160"/>
                      <a:pt x="172049" y="15779"/>
                      <a:pt x="163191" y="18446"/>
                    </a:cubicBezTo>
                    <a:lnTo>
                      <a:pt x="44319" y="54164"/>
                    </a:lnTo>
                    <a:cubicBezTo>
                      <a:pt x="35270" y="56927"/>
                      <a:pt x="28603" y="64451"/>
                      <a:pt x="26888" y="73691"/>
                    </a:cubicBezTo>
                    <a:cubicBezTo>
                      <a:pt x="21078" y="105885"/>
                      <a:pt x="14315" y="144176"/>
                      <a:pt x="13934" y="149605"/>
                    </a:cubicBezTo>
                    <a:cubicBezTo>
                      <a:pt x="14125" y="152748"/>
                      <a:pt x="12315" y="155796"/>
                      <a:pt x="9172" y="156844"/>
                    </a:cubicBezTo>
                    <a:cubicBezTo>
                      <a:pt x="8981" y="156939"/>
                      <a:pt x="8886" y="156939"/>
                      <a:pt x="8791" y="157034"/>
                    </a:cubicBez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252" name="Freeform: Shape 15">
                <a:extLst>
                  <a:ext uri="{FF2B5EF4-FFF2-40B4-BE49-F238E27FC236}">
                    <a16:creationId xmlns:a16="http://schemas.microsoft.com/office/drawing/2014/main" id="{D361AC83-5076-42C7-A70F-301140A0ED95}"/>
                  </a:ext>
                </a:extLst>
              </p:cNvPr>
              <p:cNvSpPr/>
              <p:nvPr/>
            </p:nvSpPr>
            <p:spPr>
              <a:xfrm>
                <a:off x="5899017" y="3272083"/>
                <a:ext cx="24428" cy="24033"/>
              </a:xfrm>
              <a:custGeom>
                <a:avLst/>
                <a:gdLst>
                  <a:gd name="connsiteX0" fmla="*/ 22294 w 24428"/>
                  <a:gd name="connsiteY0" fmla="*/ 21566 h 24033"/>
                  <a:gd name="connsiteX1" fmla="*/ 22294 w 24428"/>
                  <a:gd name="connsiteY1" fmla="*/ 21566 h 24033"/>
                  <a:gd name="connsiteX2" fmla="*/ 11054 w 24428"/>
                  <a:gd name="connsiteY2" fmla="*/ 21851 h 24033"/>
                  <a:gd name="connsiteX3" fmla="*/ 2482 w 24428"/>
                  <a:gd name="connsiteY3" fmla="*/ 13755 h 24033"/>
                  <a:gd name="connsiteX4" fmla="*/ 2101 w 24428"/>
                  <a:gd name="connsiteY4" fmla="*/ 2516 h 24033"/>
                  <a:gd name="connsiteX5" fmla="*/ 2101 w 24428"/>
                  <a:gd name="connsiteY5" fmla="*/ 2516 h 24033"/>
                  <a:gd name="connsiteX6" fmla="*/ 13340 w 24428"/>
                  <a:gd name="connsiteY6" fmla="*/ 2135 h 24033"/>
                  <a:gd name="connsiteX7" fmla="*/ 21913 w 24428"/>
                  <a:gd name="connsiteY7" fmla="*/ 10231 h 24033"/>
                  <a:gd name="connsiteX8" fmla="*/ 22294 w 24428"/>
                  <a:gd name="connsiteY8" fmla="*/ 21566 h 2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28" h="24033">
                    <a:moveTo>
                      <a:pt x="22294" y="21566"/>
                    </a:moveTo>
                    <a:lnTo>
                      <a:pt x="22294" y="21566"/>
                    </a:lnTo>
                    <a:cubicBezTo>
                      <a:pt x="19246" y="24709"/>
                      <a:pt x="14293" y="24899"/>
                      <a:pt x="11054" y="21851"/>
                    </a:cubicBezTo>
                    <a:lnTo>
                      <a:pt x="2482" y="13755"/>
                    </a:lnTo>
                    <a:cubicBezTo>
                      <a:pt x="-662" y="10707"/>
                      <a:pt x="-852" y="5754"/>
                      <a:pt x="2101" y="2516"/>
                    </a:cubicBezTo>
                    <a:lnTo>
                      <a:pt x="2101" y="2516"/>
                    </a:lnTo>
                    <a:cubicBezTo>
                      <a:pt x="5149" y="-723"/>
                      <a:pt x="10197" y="-818"/>
                      <a:pt x="13340" y="2135"/>
                    </a:cubicBezTo>
                    <a:lnTo>
                      <a:pt x="21913" y="10231"/>
                    </a:lnTo>
                    <a:cubicBezTo>
                      <a:pt x="25151" y="13279"/>
                      <a:pt x="25246" y="18327"/>
                      <a:pt x="22294" y="2156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3" name="Freeform: Shape 16">
                <a:extLst>
                  <a:ext uri="{FF2B5EF4-FFF2-40B4-BE49-F238E27FC236}">
                    <a16:creationId xmlns:a16="http://schemas.microsoft.com/office/drawing/2014/main" id="{400DD755-90D9-4EC2-963E-F673F508E7B9}"/>
                  </a:ext>
                </a:extLst>
              </p:cNvPr>
              <p:cNvSpPr/>
              <p:nvPr/>
            </p:nvSpPr>
            <p:spPr>
              <a:xfrm>
                <a:off x="5898477" y="3251384"/>
                <a:ext cx="411297" cy="411331"/>
              </a:xfrm>
              <a:custGeom>
                <a:avLst/>
                <a:gdLst>
                  <a:gd name="connsiteX0" fmla="*/ 264864 w 411297"/>
                  <a:gd name="connsiteY0" fmla="*/ 402595 h 411331"/>
                  <a:gd name="connsiteX1" fmla="*/ 8737 w 411297"/>
                  <a:gd name="connsiteY1" fmla="*/ 264864 h 411331"/>
                  <a:gd name="connsiteX2" fmla="*/ 146468 w 411297"/>
                  <a:gd name="connsiteY2" fmla="*/ 8737 h 411331"/>
                  <a:gd name="connsiteX3" fmla="*/ 402595 w 411297"/>
                  <a:gd name="connsiteY3" fmla="*/ 146468 h 411331"/>
                  <a:gd name="connsiteX4" fmla="*/ 264864 w 411297"/>
                  <a:gd name="connsiteY4" fmla="*/ 402595 h 41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297" h="411331">
                    <a:moveTo>
                      <a:pt x="264864" y="402595"/>
                    </a:moveTo>
                    <a:cubicBezTo>
                      <a:pt x="156279" y="435266"/>
                      <a:pt x="41407" y="373449"/>
                      <a:pt x="8737" y="264864"/>
                    </a:cubicBezTo>
                    <a:cubicBezTo>
                      <a:pt x="-23934" y="156279"/>
                      <a:pt x="37883" y="41407"/>
                      <a:pt x="146468" y="8737"/>
                    </a:cubicBezTo>
                    <a:cubicBezTo>
                      <a:pt x="255053" y="-23934"/>
                      <a:pt x="369925" y="37883"/>
                      <a:pt x="402595" y="146468"/>
                    </a:cubicBezTo>
                    <a:cubicBezTo>
                      <a:pt x="435171" y="255053"/>
                      <a:pt x="373449" y="369925"/>
                      <a:pt x="264864" y="402595"/>
                    </a:cubicBezTo>
                    <a:close/>
                  </a:path>
                </a:pathLst>
              </a:custGeom>
              <a:solidFill>
                <a:srgbClr val="F28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4" name="Freeform: Shape 17">
                <a:extLst>
                  <a:ext uri="{FF2B5EF4-FFF2-40B4-BE49-F238E27FC236}">
                    <a16:creationId xmlns:a16="http://schemas.microsoft.com/office/drawing/2014/main" id="{02AEA836-F1E2-4372-B4E7-66047B39C301}"/>
                  </a:ext>
                </a:extLst>
              </p:cNvPr>
              <p:cNvSpPr/>
              <p:nvPr/>
            </p:nvSpPr>
            <p:spPr>
              <a:xfrm>
                <a:off x="5912990" y="3265932"/>
                <a:ext cx="382263" cy="382271"/>
              </a:xfrm>
              <a:custGeom>
                <a:avLst/>
                <a:gdLst>
                  <a:gd name="connsiteX0" fmla="*/ 246160 w 382263"/>
                  <a:gd name="connsiteY0" fmla="*/ 374141 h 382271"/>
                  <a:gd name="connsiteX1" fmla="*/ 8130 w 382263"/>
                  <a:gd name="connsiteY1" fmla="*/ 246125 h 382271"/>
                  <a:gd name="connsiteX2" fmla="*/ 136146 w 382263"/>
                  <a:gd name="connsiteY2" fmla="*/ 8096 h 382271"/>
                  <a:gd name="connsiteX3" fmla="*/ 374176 w 382263"/>
                  <a:gd name="connsiteY3" fmla="*/ 136112 h 382271"/>
                  <a:gd name="connsiteX4" fmla="*/ 246160 w 382263"/>
                  <a:gd name="connsiteY4" fmla="*/ 374141 h 3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263" h="382271">
                    <a:moveTo>
                      <a:pt x="246160" y="374141"/>
                    </a:moveTo>
                    <a:cubicBezTo>
                      <a:pt x="145290" y="404526"/>
                      <a:pt x="38515" y="347090"/>
                      <a:pt x="8130" y="246125"/>
                    </a:cubicBezTo>
                    <a:cubicBezTo>
                      <a:pt x="-22254" y="145256"/>
                      <a:pt x="35181" y="38480"/>
                      <a:pt x="136146" y="8096"/>
                    </a:cubicBezTo>
                    <a:cubicBezTo>
                      <a:pt x="237016" y="-22194"/>
                      <a:pt x="343791" y="35147"/>
                      <a:pt x="374176" y="136112"/>
                    </a:cubicBezTo>
                    <a:cubicBezTo>
                      <a:pt x="404466" y="236981"/>
                      <a:pt x="347030" y="343757"/>
                      <a:pt x="246160" y="374141"/>
                    </a:cubicBezTo>
                    <a:close/>
                  </a:path>
                </a:pathLst>
              </a:custGeom>
              <a:solidFill>
                <a:srgbClr val="F9B933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5" name="Freeform: Shape 18">
                <a:extLst>
                  <a:ext uri="{FF2B5EF4-FFF2-40B4-BE49-F238E27FC236}">
                    <a16:creationId xmlns:a16="http://schemas.microsoft.com/office/drawing/2014/main" id="{BB710D25-832E-4D57-8E9A-73ED24955077}"/>
                  </a:ext>
                </a:extLst>
              </p:cNvPr>
              <p:cNvSpPr/>
              <p:nvPr/>
            </p:nvSpPr>
            <p:spPr>
              <a:xfrm>
                <a:off x="5951292" y="3304294"/>
                <a:ext cx="305572" cy="305511"/>
              </a:xfrm>
              <a:custGeom>
                <a:avLst/>
                <a:gdLst>
                  <a:gd name="connsiteX0" fmla="*/ 196809 w 305572"/>
                  <a:gd name="connsiteY0" fmla="*/ 299012 h 305511"/>
                  <a:gd name="connsiteX1" fmla="*/ 6500 w 305572"/>
                  <a:gd name="connsiteY1" fmla="*/ 196714 h 305511"/>
                  <a:gd name="connsiteX2" fmla="*/ 108798 w 305572"/>
                  <a:gd name="connsiteY2" fmla="*/ 6500 h 305511"/>
                  <a:gd name="connsiteX3" fmla="*/ 299108 w 305572"/>
                  <a:gd name="connsiteY3" fmla="*/ 108798 h 305511"/>
                  <a:gd name="connsiteX4" fmla="*/ 196809 w 305572"/>
                  <a:gd name="connsiteY4" fmla="*/ 299012 h 30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572" h="305511">
                    <a:moveTo>
                      <a:pt x="196809" y="299012"/>
                    </a:moveTo>
                    <a:cubicBezTo>
                      <a:pt x="116132" y="323301"/>
                      <a:pt x="30788" y="277391"/>
                      <a:pt x="6500" y="196714"/>
                    </a:cubicBezTo>
                    <a:cubicBezTo>
                      <a:pt x="-17789" y="116132"/>
                      <a:pt x="28121" y="30693"/>
                      <a:pt x="108798" y="6500"/>
                    </a:cubicBezTo>
                    <a:cubicBezTo>
                      <a:pt x="189475" y="-17789"/>
                      <a:pt x="274819" y="28121"/>
                      <a:pt x="299108" y="108798"/>
                    </a:cubicBezTo>
                    <a:cubicBezTo>
                      <a:pt x="323301" y="189475"/>
                      <a:pt x="277486" y="274819"/>
                      <a:pt x="196809" y="299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6" name="Freeform: Shape 19">
                <a:extLst>
                  <a:ext uri="{FF2B5EF4-FFF2-40B4-BE49-F238E27FC236}">
                    <a16:creationId xmlns:a16="http://schemas.microsoft.com/office/drawing/2014/main" id="{26B571A8-1D64-4F8F-B178-703C07E4CD9F}"/>
                  </a:ext>
                </a:extLst>
              </p:cNvPr>
              <p:cNvSpPr/>
              <p:nvPr/>
            </p:nvSpPr>
            <p:spPr>
              <a:xfrm>
                <a:off x="6075044" y="3304352"/>
                <a:ext cx="181824" cy="287048"/>
              </a:xfrm>
              <a:custGeom>
                <a:avLst/>
                <a:gdLst>
                  <a:gd name="connsiteX0" fmla="*/ 175355 w 181824"/>
                  <a:gd name="connsiteY0" fmla="*/ 108740 h 287048"/>
                  <a:gd name="connsiteX1" fmla="*/ 0 w 181824"/>
                  <a:gd name="connsiteY1" fmla="*/ 2822 h 287048"/>
                  <a:gd name="connsiteX2" fmla="*/ 140875 w 181824"/>
                  <a:gd name="connsiteY2" fmla="*/ 175034 h 287048"/>
                  <a:gd name="connsiteX3" fmla="*/ 101822 w 181824"/>
                  <a:gd name="connsiteY3" fmla="*/ 287048 h 287048"/>
                  <a:gd name="connsiteX4" fmla="*/ 175355 w 181824"/>
                  <a:gd name="connsiteY4" fmla="*/ 108740 h 28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824" h="287048">
                    <a:moveTo>
                      <a:pt x="175355" y="108740"/>
                    </a:moveTo>
                    <a:cubicBezTo>
                      <a:pt x="152591" y="33017"/>
                      <a:pt x="76010" y="-12037"/>
                      <a:pt x="0" y="2822"/>
                    </a:cubicBezTo>
                    <a:cubicBezTo>
                      <a:pt x="87344" y="21301"/>
                      <a:pt x="139732" y="85880"/>
                      <a:pt x="140875" y="175034"/>
                    </a:cubicBezTo>
                    <a:cubicBezTo>
                      <a:pt x="142970" y="220183"/>
                      <a:pt x="128111" y="257521"/>
                      <a:pt x="101822" y="287048"/>
                    </a:cubicBezTo>
                    <a:cubicBezTo>
                      <a:pt x="164211" y="253235"/>
                      <a:pt x="196501" y="179225"/>
                      <a:pt x="175355" y="108740"/>
                    </a:cubicBezTo>
                    <a:close/>
                  </a:path>
                </a:pathLst>
              </a:custGeom>
              <a:solidFill>
                <a:srgbClr val="C8C8C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57" name="Graphic 2">
                <a:extLst>
                  <a:ext uri="{FF2B5EF4-FFF2-40B4-BE49-F238E27FC236}">
                    <a16:creationId xmlns:a16="http://schemas.microsoft.com/office/drawing/2014/main" id="{3F9CEC03-8524-40E0-BE7A-9B373FCBC94B}"/>
                  </a:ext>
                </a:extLst>
              </p:cNvPr>
              <p:cNvGrpSpPr/>
              <p:nvPr/>
            </p:nvGrpSpPr>
            <p:grpSpPr>
              <a:xfrm>
                <a:off x="5881684" y="3256226"/>
                <a:ext cx="96300" cy="100097"/>
                <a:chOff x="5881684" y="3256226"/>
                <a:chExt cx="96300" cy="100097"/>
              </a:xfrm>
            </p:grpSpPr>
            <p:sp>
              <p:nvSpPr>
                <p:cNvPr id="275" name="Freeform: Shape 21">
                  <a:extLst>
                    <a:ext uri="{FF2B5EF4-FFF2-40B4-BE49-F238E27FC236}">
                      <a16:creationId xmlns:a16="http://schemas.microsoft.com/office/drawing/2014/main" id="{B0B96F0B-4D62-483A-87AA-B43ED7C6752B}"/>
                    </a:ext>
                  </a:extLst>
                </p:cNvPr>
                <p:cNvSpPr/>
                <p:nvPr/>
              </p:nvSpPr>
              <p:spPr>
                <a:xfrm>
                  <a:off x="5881684" y="3256226"/>
                  <a:ext cx="96300" cy="100097"/>
                </a:xfrm>
                <a:custGeom>
                  <a:avLst/>
                  <a:gdLst>
                    <a:gd name="connsiteX0" fmla="*/ 96300 w 96300"/>
                    <a:gd name="connsiteY0" fmla="*/ 15991 h 100097"/>
                    <a:gd name="connsiteX1" fmla="*/ 49437 w 96300"/>
                    <a:gd name="connsiteY1" fmla="*/ 3990 h 100097"/>
                    <a:gd name="connsiteX2" fmla="*/ 860 w 96300"/>
                    <a:gd name="connsiteY2" fmla="*/ 60283 h 100097"/>
                    <a:gd name="connsiteX3" fmla="*/ 21053 w 96300"/>
                    <a:gd name="connsiteY3" fmla="*/ 100097 h 100097"/>
                    <a:gd name="connsiteX4" fmla="*/ 96300 w 96300"/>
                    <a:gd name="connsiteY4" fmla="*/ 15991 h 10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00" h="100097">
                      <a:moveTo>
                        <a:pt x="96300" y="15991"/>
                      </a:moveTo>
                      <a:cubicBezTo>
                        <a:pt x="96300" y="15991"/>
                        <a:pt x="72202" y="-9631"/>
                        <a:pt x="49437" y="3990"/>
                      </a:cubicBezTo>
                      <a:cubicBezTo>
                        <a:pt x="26672" y="17611"/>
                        <a:pt x="3431" y="50662"/>
                        <a:pt x="860" y="60283"/>
                      </a:cubicBezTo>
                      <a:cubicBezTo>
                        <a:pt x="-2474" y="72951"/>
                        <a:pt x="3812" y="90382"/>
                        <a:pt x="21053" y="100097"/>
                      </a:cubicBezTo>
                      <a:cubicBezTo>
                        <a:pt x="28958" y="92001"/>
                        <a:pt x="96300" y="15991"/>
                        <a:pt x="96300" y="15991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6" name="Freeform: Shape 22">
                  <a:extLst>
                    <a:ext uri="{FF2B5EF4-FFF2-40B4-BE49-F238E27FC236}">
                      <a16:creationId xmlns:a16="http://schemas.microsoft.com/office/drawing/2014/main" id="{38F80628-E8BE-439A-AF3E-60A9F807DA86}"/>
                    </a:ext>
                  </a:extLst>
                </p:cNvPr>
                <p:cNvSpPr/>
                <p:nvPr/>
              </p:nvSpPr>
              <p:spPr>
                <a:xfrm>
                  <a:off x="5917786" y="3259830"/>
                  <a:ext cx="53610" cy="26580"/>
                </a:xfrm>
                <a:custGeom>
                  <a:avLst/>
                  <a:gdLst>
                    <a:gd name="connsiteX0" fmla="*/ 14002 w 53610"/>
                    <a:gd name="connsiteY0" fmla="*/ 3434 h 26580"/>
                    <a:gd name="connsiteX1" fmla="*/ 0 w 53610"/>
                    <a:gd name="connsiteY1" fmla="*/ 14483 h 26580"/>
                    <a:gd name="connsiteX2" fmla="*/ 42863 w 53610"/>
                    <a:gd name="connsiteY2" fmla="*/ 26580 h 26580"/>
                    <a:gd name="connsiteX3" fmla="*/ 53245 w 53610"/>
                    <a:gd name="connsiteY3" fmla="*/ 13626 h 26580"/>
                    <a:gd name="connsiteX4" fmla="*/ 14002 w 53610"/>
                    <a:gd name="connsiteY4" fmla="*/ 3434 h 26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0" h="26580">
                      <a:moveTo>
                        <a:pt x="14002" y="3434"/>
                      </a:moveTo>
                      <a:cubicBezTo>
                        <a:pt x="9239" y="6292"/>
                        <a:pt x="4572" y="10197"/>
                        <a:pt x="0" y="14483"/>
                      </a:cubicBezTo>
                      <a:cubicBezTo>
                        <a:pt x="17812" y="7530"/>
                        <a:pt x="36576" y="13626"/>
                        <a:pt x="42863" y="26580"/>
                      </a:cubicBezTo>
                      <a:cubicBezTo>
                        <a:pt x="49911" y="19913"/>
                        <a:pt x="55054" y="16674"/>
                        <a:pt x="53245" y="13626"/>
                      </a:cubicBezTo>
                      <a:cubicBezTo>
                        <a:pt x="51435" y="10673"/>
                        <a:pt x="32290" y="-7424"/>
                        <a:pt x="14002" y="3434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258" name="Freeform: Shape 23">
                <a:extLst>
                  <a:ext uri="{FF2B5EF4-FFF2-40B4-BE49-F238E27FC236}">
                    <a16:creationId xmlns:a16="http://schemas.microsoft.com/office/drawing/2014/main" id="{FE1507FB-568F-4250-A196-28411B9AD77C}"/>
                  </a:ext>
                </a:extLst>
              </p:cNvPr>
              <p:cNvSpPr/>
              <p:nvPr/>
            </p:nvSpPr>
            <p:spPr>
              <a:xfrm>
                <a:off x="6151603" y="3190349"/>
                <a:ext cx="18930" cy="28863"/>
              </a:xfrm>
              <a:custGeom>
                <a:avLst/>
                <a:gdLst>
                  <a:gd name="connsiteX0" fmla="*/ 6880 w 18930"/>
                  <a:gd name="connsiteY0" fmla="*/ 28719 h 28863"/>
                  <a:gd name="connsiteX1" fmla="*/ 6880 w 18930"/>
                  <a:gd name="connsiteY1" fmla="*/ 28719 h 28863"/>
                  <a:gd name="connsiteX2" fmla="*/ 16595 w 18930"/>
                  <a:gd name="connsiteY2" fmla="*/ 21957 h 28863"/>
                  <a:gd name="connsiteX3" fmla="*/ 18786 w 18930"/>
                  <a:gd name="connsiteY3" fmla="*/ 9860 h 28863"/>
                  <a:gd name="connsiteX4" fmla="*/ 12023 w 18930"/>
                  <a:gd name="connsiteY4" fmla="*/ 144 h 28863"/>
                  <a:gd name="connsiteX5" fmla="*/ 12023 w 18930"/>
                  <a:gd name="connsiteY5" fmla="*/ 144 h 28863"/>
                  <a:gd name="connsiteX6" fmla="*/ 2308 w 18930"/>
                  <a:gd name="connsiteY6" fmla="*/ 6907 h 28863"/>
                  <a:gd name="connsiteX7" fmla="*/ 117 w 18930"/>
                  <a:gd name="connsiteY7" fmla="*/ 19004 h 28863"/>
                  <a:gd name="connsiteX8" fmla="*/ 6880 w 18930"/>
                  <a:gd name="connsiteY8" fmla="*/ 28719 h 2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28863">
                    <a:moveTo>
                      <a:pt x="6880" y="28719"/>
                    </a:moveTo>
                    <a:lnTo>
                      <a:pt x="6880" y="28719"/>
                    </a:lnTo>
                    <a:cubicBezTo>
                      <a:pt x="11452" y="29577"/>
                      <a:pt x="15738" y="26529"/>
                      <a:pt x="16595" y="21957"/>
                    </a:cubicBezTo>
                    <a:lnTo>
                      <a:pt x="18786" y="9860"/>
                    </a:lnTo>
                    <a:cubicBezTo>
                      <a:pt x="19643" y="5288"/>
                      <a:pt x="16595" y="1002"/>
                      <a:pt x="12023" y="144"/>
                    </a:cubicBezTo>
                    <a:lnTo>
                      <a:pt x="12023" y="144"/>
                    </a:lnTo>
                    <a:cubicBezTo>
                      <a:pt x="7451" y="-713"/>
                      <a:pt x="3165" y="2335"/>
                      <a:pt x="2308" y="6907"/>
                    </a:cubicBezTo>
                    <a:lnTo>
                      <a:pt x="117" y="19004"/>
                    </a:lnTo>
                    <a:cubicBezTo>
                      <a:pt x="-645" y="23576"/>
                      <a:pt x="2403" y="27957"/>
                      <a:pt x="6880" y="28719"/>
                    </a:cubicBezTo>
                    <a:close/>
                  </a:path>
                </a:pathLst>
              </a:custGeom>
              <a:solidFill>
                <a:srgbClr val="E2E2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9" name="Freeform: Shape 24">
                <a:extLst>
                  <a:ext uri="{FF2B5EF4-FFF2-40B4-BE49-F238E27FC236}">
                    <a16:creationId xmlns:a16="http://schemas.microsoft.com/office/drawing/2014/main" id="{48DC7DF9-EE15-44A9-A2A6-E2A89494E7E6}"/>
                  </a:ext>
                </a:extLst>
              </p:cNvPr>
              <p:cNvSpPr/>
              <p:nvPr/>
            </p:nvSpPr>
            <p:spPr>
              <a:xfrm rot="-1015751">
                <a:off x="6060082" y="3310337"/>
                <a:ext cx="6096" cy="21146"/>
              </a:xfrm>
              <a:custGeom>
                <a:avLst/>
                <a:gdLst>
                  <a:gd name="connsiteX0" fmla="*/ 0 w 6096"/>
                  <a:gd name="connsiteY0" fmla="*/ 0 h 21146"/>
                  <a:gd name="connsiteX1" fmla="*/ 6096 w 6096"/>
                  <a:gd name="connsiteY1" fmla="*/ 0 h 21146"/>
                  <a:gd name="connsiteX2" fmla="*/ 6096 w 6096"/>
                  <a:gd name="connsiteY2" fmla="*/ 21146 h 21146"/>
                  <a:gd name="connsiteX3" fmla="*/ 0 w 6096"/>
                  <a:gd name="connsiteY3" fmla="*/ 21146 h 2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21146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21146"/>
                    </a:lnTo>
                    <a:lnTo>
                      <a:pt x="0" y="21146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0" name="Freeform: Shape 25">
                <a:extLst>
                  <a:ext uri="{FF2B5EF4-FFF2-40B4-BE49-F238E27FC236}">
                    <a16:creationId xmlns:a16="http://schemas.microsoft.com/office/drawing/2014/main" id="{806DB7E8-58F4-408E-B207-0CE8F130F9F2}"/>
                  </a:ext>
                </a:extLst>
              </p:cNvPr>
              <p:cNvSpPr/>
              <p:nvPr/>
            </p:nvSpPr>
            <p:spPr>
              <a:xfrm rot="-1004655">
                <a:off x="6137628" y="3552713"/>
                <a:ext cx="6095" cy="51720"/>
              </a:xfrm>
              <a:custGeom>
                <a:avLst/>
                <a:gdLst>
                  <a:gd name="connsiteX0" fmla="*/ 0 w 6095"/>
                  <a:gd name="connsiteY0" fmla="*/ 0 h 51720"/>
                  <a:gd name="connsiteX1" fmla="*/ 6096 w 6095"/>
                  <a:gd name="connsiteY1" fmla="*/ 0 h 51720"/>
                  <a:gd name="connsiteX2" fmla="*/ 6096 w 6095"/>
                  <a:gd name="connsiteY2" fmla="*/ 51721 h 51720"/>
                  <a:gd name="connsiteX3" fmla="*/ 0 w 6095"/>
                  <a:gd name="connsiteY3" fmla="*/ 51721 h 5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5172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1721"/>
                    </a:lnTo>
                    <a:lnTo>
                      <a:pt x="0" y="5172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1" name="Freeform: Shape 26">
                <a:extLst>
                  <a:ext uri="{FF2B5EF4-FFF2-40B4-BE49-F238E27FC236}">
                    <a16:creationId xmlns:a16="http://schemas.microsoft.com/office/drawing/2014/main" id="{B7A8234B-E792-4311-8030-85C7EBF0B8D2}"/>
                  </a:ext>
                </a:extLst>
              </p:cNvPr>
              <p:cNvSpPr/>
              <p:nvPr/>
            </p:nvSpPr>
            <p:spPr>
              <a:xfrm>
                <a:off x="5956934" y="3484149"/>
                <a:ext cx="48386" cy="19811"/>
              </a:xfrm>
              <a:custGeom>
                <a:avLst/>
                <a:gdLst>
                  <a:gd name="connsiteX0" fmla="*/ 46577 w 48386"/>
                  <a:gd name="connsiteY0" fmla="*/ 0 h 19811"/>
                  <a:gd name="connsiteX1" fmla="*/ 48387 w 48386"/>
                  <a:gd name="connsiteY1" fmla="*/ 5810 h 19811"/>
                  <a:gd name="connsiteX2" fmla="*/ 1714 w 48386"/>
                  <a:gd name="connsiteY2" fmla="*/ 19812 h 19811"/>
                  <a:gd name="connsiteX3" fmla="*/ 0 w 48386"/>
                  <a:gd name="connsiteY3" fmla="*/ 14002 h 1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6" h="19811">
                    <a:moveTo>
                      <a:pt x="46577" y="0"/>
                    </a:moveTo>
                    <a:lnTo>
                      <a:pt x="48387" y="5810"/>
                    </a:lnTo>
                    <a:lnTo>
                      <a:pt x="1714" y="19812"/>
                    </a:lnTo>
                    <a:lnTo>
                      <a:pt x="0" y="14002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2" name="Freeform: Shape 27">
                <a:extLst>
                  <a:ext uri="{FF2B5EF4-FFF2-40B4-BE49-F238E27FC236}">
                    <a16:creationId xmlns:a16="http://schemas.microsoft.com/office/drawing/2014/main" id="{C460F3EB-DEC0-4D37-AE5C-6C4F6CE8B4A5}"/>
                  </a:ext>
                </a:extLst>
              </p:cNvPr>
              <p:cNvSpPr/>
              <p:nvPr/>
            </p:nvSpPr>
            <p:spPr>
              <a:xfrm rot="-6411075">
                <a:off x="6221071" y="3393512"/>
                <a:ext cx="6096" cy="54771"/>
              </a:xfrm>
              <a:custGeom>
                <a:avLst/>
                <a:gdLst>
                  <a:gd name="connsiteX0" fmla="*/ 0 w 6096"/>
                  <a:gd name="connsiteY0" fmla="*/ 0 h 54771"/>
                  <a:gd name="connsiteX1" fmla="*/ 6096 w 6096"/>
                  <a:gd name="connsiteY1" fmla="*/ 0 h 54771"/>
                  <a:gd name="connsiteX2" fmla="*/ 6096 w 6096"/>
                  <a:gd name="connsiteY2" fmla="*/ 54771 h 54771"/>
                  <a:gd name="connsiteX3" fmla="*/ 0 w 6096"/>
                  <a:gd name="connsiteY3" fmla="*/ 54771 h 5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5477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4771"/>
                    </a:lnTo>
                    <a:lnTo>
                      <a:pt x="0" y="5477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3" name="Freeform: Shape 28">
                <a:extLst>
                  <a:ext uri="{FF2B5EF4-FFF2-40B4-BE49-F238E27FC236}">
                    <a16:creationId xmlns:a16="http://schemas.microsoft.com/office/drawing/2014/main" id="{CF5D41AC-79E7-42E4-B556-C49B6163D25A}"/>
                  </a:ext>
                </a:extLst>
              </p:cNvPr>
              <p:cNvSpPr/>
              <p:nvPr/>
            </p:nvSpPr>
            <p:spPr>
              <a:xfrm rot="-3707380">
                <a:off x="5982838" y="3374974"/>
                <a:ext cx="6095" cy="37051"/>
              </a:xfrm>
              <a:custGeom>
                <a:avLst/>
                <a:gdLst>
                  <a:gd name="connsiteX0" fmla="*/ 0 w 6095"/>
                  <a:gd name="connsiteY0" fmla="*/ 0 h 37051"/>
                  <a:gd name="connsiteX1" fmla="*/ 6096 w 6095"/>
                  <a:gd name="connsiteY1" fmla="*/ 0 h 37051"/>
                  <a:gd name="connsiteX2" fmla="*/ 6096 w 6095"/>
                  <a:gd name="connsiteY2" fmla="*/ 37051 h 37051"/>
                  <a:gd name="connsiteX3" fmla="*/ 0 w 6095"/>
                  <a:gd name="connsiteY3" fmla="*/ 37051 h 3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3705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7051"/>
                    </a:lnTo>
                    <a:lnTo>
                      <a:pt x="0" y="3705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4" name="Freeform: Shape 29">
                <a:extLst>
                  <a:ext uri="{FF2B5EF4-FFF2-40B4-BE49-F238E27FC236}">
                    <a16:creationId xmlns:a16="http://schemas.microsoft.com/office/drawing/2014/main" id="{07671037-6639-40EB-9BBB-238C559ED469}"/>
                  </a:ext>
                </a:extLst>
              </p:cNvPr>
              <p:cNvSpPr/>
              <p:nvPr/>
            </p:nvSpPr>
            <p:spPr>
              <a:xfrm rot="-3688311">
                <a:off x="6219917" y="3503223"/>
                <a:ext cx="6096" cy="35528"/>
              </a:xfrm>
              <a:custGeom>
                <a:avLst/>
                <a:gdLst>
                  <a:gd name="connsiteX0" fmla="*/ 0 w 6096"/>
                  <a:gd name="connsiteY0" fmla="*/ 0 h 35528"/>
                  <a:gd name="connsiteX1" fmla="*/ 6096 w 6096"/>
                  <a:gd name="connsiteY1" fmla="*/ 0 h 35528"/>
                  <a:gd name="connsiteX2" fmla="*/ 6096 w 6096"/>
                  <a:gd name="connsiteY2" fmla="*/ 35529 h 35528"/>
                  <a:gd name="connsiteX3" fmla="*/ 0 w 6096"/>
                  <a:gd name="connsiteY3" fmla="*/ 35529 h 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528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529"/>
                    </a:lnTo>
                    <a:lnTo>
                      <a:pt x="0" y="3552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5" name="Freeform: Shape 30">
                <a:extLst>
                  <a:ext uri="{FF2B5EF4-FFF2-40B4-BE49-F238E27FC236}">
                    <a16:creationId xmlns:a16="http://schemas.microsoft.com/office/drawing/2014/main" id="{004386D6-E30B-4071-A662-6474C1A08442}"/>
                  </a:ext>
                </a:extLst>
              </p:cNvPr>
              <p:cNvSpPr/>
              <p:nvPr/>
            </p:nvSpPr>
            <p:spPr>
              <a:xfrm>
                <a:off x="6029133" y="3556253"/>
                <a:ext cx="23526" cy="36766"/>
              </a:xfrm>
              <a:custGeom>
                <a:avLst/>
                <a:gdLst>
                  <a:gd name="connsiteX0" fmla="*/ 18193 w 23526"/>
                  <a:gd name="connsiteY0" fmla="*/ 0 h 36766"/>
                  <a:gd name="connsiteX1" fmla="*/ 23527 w 23526"/>
                  <a:gd name="connsiteY1" fmla="*/ 2857 h 36766"/>
                  <a:gd name="connsiteX2" fmla="*/ 5334 w 23526"/>
                  <a:gd name="connsiteY2" fmla="*/ 36767 h 36766"/>
                  <a:gd name="connsiteX3" fmla="*/ 0 w 23526"/>
                  <a:gd name="connsiteY3" fmla="*/ 33909 h 3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36766">
                    <a:moveTo>
                      <a:pt x="18193" y="0"/>
                    </a:moveTo>
                    <a:lnTo>
                      <a:pt x="23527" y="2857"/>
                    </a:lnTo>
                    <a:lnTo>
                      <a:pt x="5334" y="36767"/>
                    </a:lnTo>
                    <a:lnTo>
                      <a:pt x="0" y="3390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6" name="Freeform: Shape 31">
                <a:extLst>
                  <a:ext uri="{FF2B5EF4-FFF2-40B4-BE49-F238E27FC236}">
                    <a16:creationId xmlns:a16="http://schemas.microsoft.com/office/drawing/2014/main" id="{A0343D8A-8210-4204-99CA-BA0F206EA775}"/>
                  </a:ext>
                </a:extLst>
              </p:cNvPr>
              <p:cNvSpPr/>
              <p:nvPr/>
            </p:nvSpPr>
            <p:spPr>
              <a:xfrm rot="-9104307">
                <a:off x="6165045" y="3320415"/>
                <a:ext cx="6096" cy="35242"/>
              </a:xfrm>
              <a:custGeom>
                <a:avLst/>
                <a:gdLst>
                  <a:gd name="connsiteX0" fmla="*/ 0 w 6096"/>
                  <a:gd name="connsiteY0" fmla="*/ 0 h 35242"/>
                  <a:gd name="connsiteX1" fmla="*/ 6096 w 6096"/>
                  <a:gd name="connsiteY1" fmla="*/ 0 h 35242"/>
                  <a:gd name="connsiteX2" fmla="*/ 6096 w 6096"/>
                  <a:gd name="connsiteY2" fmla="*/ 35243 h 35242"/>
                  <a:gd name="connsiteX3" fmla="*/ 0 w 6096"/>
                  <a:gd name="connsiteY3" fmla="*/ 35243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242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243"/>
                    </a:lnTo>
                    <a:lnTo>
                      <a:pt x="0" y="35243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7" name="Freeform: Shape 32">
                <a:extLst>
                  <a:ext uri="{FF2B5EF4-FFF2-40B4-BE49-F238E27FC236}">
                    <a16:creationId xmlns:a16="http://schemas.microsoft.com/office/drawing/2014/main" id="{CE96A6BF-78D9-4A6C-87B5-C2CAF5B40FAC}"/>
                  </a:ext>
                </a:extLst>
              </p:cNvPr>
              <p:cNvSpPr/>
              <p:nvPr/>
            </p:nvSpPr>
            <p:spPr>
              <a:xfrm>
                <a:off x="6070853" y="3358800"/>
                <a:ext cx="33813" cy="100107"/>
              </a:xfrm>
              <a:custGeom>
                <a:avLst/>
                <a:gdLst>
                  <a:gd name="connsiteX0" fmla="*/ 2857 w 33813"/>
                  <a:gd name="connsiteY0" fmla="*/ 0 h 100107"/>
                  <a:gd name="connsiteX1" fmla="*/ 0 w 33813"/>
                  <a:gd name="connsiteY1" fmla="*/ 47625 h 100107"/>
                  <a:gd name="connsiteX2" fmla="*/ 33814 w 33813"/>
                  <a:gd name="connsiteY2" fmla="*/ 100108 h 100107"/>
                  <a:gd name="connsiteX3" fmla="*/ 30956 w 33813"/>
                  <a:gd name="connsiteY3" fmla="*/ 36481 h 10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13" h="100107">
                    <a:moveTo>
                      <a:pt x="2857" y="0"/>
                    </a:moveTo>
                    <a:lnTo>
                      <a:pt x="0" y="47625"/>
                    </a:lnTo>
                    <a:lnTo>
                      <a:pt x="33814" y="100108"/>
                    </a:lnTo>
                    <a:lnTo>
                      <a:pt x="30956" y="36481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8" name="Freeform: Shape 33">
                <a:extLst>
                  <a:ext uri="{FF2B5EF4-FFF2-40B4-BE49-F238E27FC236}">
                    <a16:creationId xmlns:a16="http://schemas.microsoft.com/office/drawing/2014/main" id="{539E3B99-3C23-4841-B11A-E823ABB6D8FD}"/>
                  </a:ext>
                </a:extLst>
              </p:cNvPr>
              <p:cNvSpPr/>
              <p:nvPr/>
            </p:nvSpPr>
            <p:spPr>
              <a:xfrm>
                <a:off x="6104095" y="3418331"/>
                <a:ext cx="127063" cy="38957"/>
              </a:xfrm>
              <a:custGeom>
                <a:avLst/>
                <a:gdLst>
                  <a:gd name="connsiteX0" fmla="*/ 127063 w 127063"/>
                  <a:gd name="connsiteY0" fmla="*/ 0 h 38957"/>
                  <a:gd name="connsiteX1" fmla="*/ 51530 w 127063"/>
                  <a:gd name="connsiteY1" fmla="*/ 12192 h 38957"/>
                  <a:gd name="connsiteX2" fmla="*/ 0 w 127063"/>
                  <a:gd name="connsiteY2" fmla="*/ 38957 h 38957"/>
                  <a:gd name="connsiteX3" fmla="*/ 59150 w 127063"/>
                  <a:gd name="connsiteY3" fmla="*/ 32576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3" h="38957">
                    <a:moveTo>
                      <a:pt x="127063" y="0"/>
                    </a:moveTo>
                    <a:lnTo>
                      <a:pt x="51530" y="12192"/>
                    </a:lnTo>
                    <a:lnTo>
                      <a:pt x="0" y="38957"/>
                    </a:lnTo>
                    <a:lnTo>
                      <a:pt x="59150" y="32576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69" name="Graphic 2">
                <a:extLst>
                  <a:ext uri="{FF2B5EF4-FFF2-40B4-BE49-F238E27FC236}">
                    <a16:creationId xmlns:a16="http://schemas.microsoft.com/office/drawing/2014/main" id="{3F9CEC03-8524-40E0-BE7A-9B373FCBC94B}"/>
                  </a:ext>
                </a:extLst>
              </p:cNvPr>
              <p:cNvGrpSpPr/>
              <p:nvPr/>
            </p:nvGrpSpPr>
            <p:grpSpPr>
              <a:xfrm>
                <a:off x="6089575" y="3442542"/>
                <a:ext cx="29041" cy="29075"/>
                <a:chOff x="6089575" y="3442542"/>
                <a:chExt cx="29041" cy="29075"/>
              </a:xfrm>
            </p:grpSpPr>
            <p:sp>
              <p:nvSpPr>
                <p:cNvPr id="273" name="Freeform: Shape 35">
                  <a:extLst>
                    <a:ext uri="{FF2B5EF4-FFF2-40B4-BE49-F238E27FC236}">
                      <a16:creationId xmlns:a16="http://schemas.microsoft.com/office/drawing/2014/main" id="{C5BA4BD3-9426-4AB7-81A9-90668C15BBD4}"/>
                    </a:ext>
                  </a:extLst>
                </p:cNvPr>
                <p:cNvSpPr/>
                <p:nvPr/>
              </p:nvSpPr>
              <p:spPr>
                <a:xfrm>
                  <a:off x="6089575" y="3442542"/>
                  <a:ext cx="29041" cy="29075"/>
                </a:xfrm>
                <a:custGeom>
                  <a:avLst/>
                  <a:gdLst>
                    <a:gd name="connsiteX0" fmla="*/ 28427 w 29041"/>
                    <a:gd name="connsiteY0" fmla="*/ 10364 h 29075"/>
                    <a:gd name="connsiteX1" fmla="*/ 18712 w 29041"/>
                    <a:gd name="connsiteY1" fmla="*/ 28462 h 29075"/>
                    <a:gd name="connsiteX2" fmla="*/ 614 w 29041"/>
                    <a:gd name="connsiteY2" fmla="*/ 18746 h 29075"/>
                    <a:gd name="connsiteX3" fmla="*/ 10330 w 29041"/>
                    <a:gd name="connsiteY3" fmla="*/ 649 h 29075"/>
                    <a:gd name="connsiteX4" fmla="*/ 28427 w 29041"/>
                    <a:gd name="connsiteY4" fmla="*/ 10364 h 2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41" h="29075">
                      <a:moveTo>
                        <a:pt x="28427" y="10364"/>
                      </a:moveTo>
                      <a:cubicBezTo>
                        <a:pt x="30713" y="18080"/>
                        <a:pt x="26427" y="26176"/>
                        <a:pt x="18712" y="28462"/>
                      </a:cubicBezTo>
                      <a:cubicBezTo>
                        <a:pt x="10996" y="30748"/>
                        <a:pt x="2995" y="26462"/>
                        <a:pt x="614" y="18746"/>
                      </a:cubicBezTo>
                      <a:cubicBezTo>
                        <a:pt x="-1672" y="11031"/>
                        <a:pt x="2614" y="2935"/>
                        <a:pt x="10330" y="649"/>
                      </a:cubicBezTo>
                      <a:cubicBezTo>
                        <a:pt x="18045" y="-1732"/>
                        <a:pt x="26141" y="2649"/>
                        <a:pt x="28427" y="10364"/>
                      </a:cubicBezTo>
                      <a:close/>
                    </a:path>
                  </a:pathLst>
                </a:custGeom>
                <a:solidFill>
                  <a:srgbClr val="D759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4" name="Freeform: Shape 36">
                  <a:extLst>
                    <a:ext uri="{FF2B5EF4-FFF2-40B4-BE49-F238E27FC236}">
                      <a16:creationId xmlns:a16="http://schemas.microsoft.com/office/drawing/2014/main" id="{52234E53-32FB-4F95-AAA3-38DE14169821}"/>
                    </a:ext>
                  </a:extLst>
                </p:cNvPr>
                <p:cNvSpPr/>
                <p:nvPr/>
              </p:nvSpPr>
              <p:spPr>
                <a:xfrm>
                  <a:off x="6091001" y="3449573"/>
                  <a:ext cx="6808" cy="19145"/>
                </a:xfrm>
                <a:custGeom>
                  <a:avLst/>
                  <a:gdLst>
                    <a:gd name="connsiteX0" fmla="*/ 2617 w 6808"/>
                    <a:gd name="connsiteY0" fmla="*/ 0 h 19145"/>
                    <a:gd name="connsiteX1" fmla="*/ 6808 w 6808"/>
                    <a:gd name="connsiteY1" fmla="*/ 19145 h 19145"/>
                    <a:gd name="connsiteX2" fmla="*/ 2617 w 6808"/>
                    <a:gd name="connsiteY2" fmla="*/ 0 h 19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08" h="19145">
                      <a:moveTo>
                        <a:pt x="2617" y="0"/>
                      </a:moveTo>
                      <a:cubicBezTo>
                        <a:pt x="2617" y="0"/>
                        <a:pt x="-5479" y="10382"/>
                        <a:pt x="6808" y="19145"/>
                      </a:cubicBezTo>
                      <a:cubicBezTo>
                        <a:pt x="6046" y="17240"/>
                        <a:pt x="1284" y="6668"/>
                        <a:pt x="26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70" name="Graphic 2">
                <a:extLst>
                  <a:ext uri="{FF2B5EF4-FFF2-40B4-BE49-F238E27FC236}">
                    <a16:creationId xmlns:a16="http://schemas.microsoft.com/office/drawing/2014/main" id="{3F9CEC03-8524-40E0-BE7A-9B373FCBC94B}"/>
                  </a:ext>
                </a:extLst>
              </p:cNvPr>
              <p:cNvGrpSpPr/>
              <p:nvPr/>
            </p:nvGrpSpPr>
            <p:grpSpPr>
              <a:xfrm>
                <a:off x="6097142" y="3196401"/>
                <a:ext cx="112446" cy="63243"/>
                <a:chOff x="6097142" y="3196401"/>
                <a:chExt cx="112446" cy="63243"/>
              </a:xfrm>
            </p:grpSpPr>
            <p:sp>
              <p:nvSpPr>
                <p:cNvPr id="271" name="Freeform: Shape 38">
                  <a:extLst>
                    <a:ext uri="{FF2B5EF4-FFF2-40B4-BE49-F238E27FC236}">
                      <a16:creationId xmlns:a16="http://schemas.microsoft.com/office/drawing/2014/main" id="{BF355EC4-D71C-4374-8FD9-0EC992A16406}"/>
                    </a:ext>
                  </a:extLst>
                </p:cNvPr>
                <p:cNvSpPr/>
                <p:nvPr/>
              </p:nvSpPr>
              <p:spPr>
                <a:xfrm>
                  <a:off x="6097142" y="3196401"/>
                  <a:ext cx="112446" cy="63243"/>
                </a:xfrm>
                <a:custGeom>
                  <a:avLst/>
                  <a:gdLst>
                    <a:gd name="connsiteX0" fmla="*/ 109823 w 112446"/>
                    <a:gd name="connsiteY0" fmla="*/ 63243 h 63243"/>
                    <a:gd name="connsiteX1" fmla="*/ 97917 w 112446"/>
                    <a:gd name="connsiteY1" fmla="*/ 16285 h 63243"/>
                    <a:gd name="connsiteX2" fmla="*/ 25241 w 112446"/>
                    <a:gd name="connsiteY2" fmla="*/ 569 h 63243"/>
                    <a:gd name="connsiteX3" fmla="*/ 0 w 112446"/>
                    <a:gd name="connsiteY3" fmla="*/ 37335 h 63243"/>
                    <a:gd name="connsiteX4" fmla="*/ 109823 w 112446"/>
                    <a:gd name="connsiteY4" fmla="*/ 63243 h 63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446" h="63243">
                      <a:moveTo>
                        <a:pt x="109823" y="63243"/>
                      </a:moveTo>
                      <a:cubicBezTo>
                        <a:pt x="109823" y="63243"/>
                        <a:pt x="120777" y="29811"/>
                        <a:pt x="97917" y="16285"/>
                      </a:cubicBezTo>
                      <a:cubicBezTo>
                        <a:pt x="75057" y="2760"/>
                        <a:pt x="34957" y="-1717"/>
                        <a:pt x="25241" y="569"/>
                      </a:cubicBezTo>
                      <a:cubicBezTo>
                        <a:pt x="12478" y="3712"/>
                        <a:pt x="286" y="17619"/>
                        <a:pt x="0" y="37335"/>
                      </a:cubicBezTo>
                      <a:cubicBezTo>
                        <a:pt x="10858" y="40479"/>
                        <a:pt x="109823" y="63243"/>
                        <a:pt x="109823" y="63243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2" name="Freeform: Shape 39">
                  <a:extLst>
                    <a:ext uri="{FF2B5EF4-FFF2-40B4-BE49-F238E27FC236}">
                      <a16:creationId xmlns:a16="http://schemas.microsoft.com/office/drawing/2014/main" id="{4FB8E5F7-4C67-437D-94BD-53095C73CF4D}"/>
                    </a:ext>
                  </a:extLst>
                </p:cNvPr>
                <p:cNvSpPr/>
                <p:nvPr/>
              </p:nvSpPr>
              <p:spPr>
                <a:xfrm>
                  <a:off x="6176295" y="3207829"/>
                  <a:ext cx="28905" cy="47556"/>
                </a:xfrm>
                <a:custGeom>
                  <a:avLst/>
                  <a:gdLst>
                    <a:gd name="connsiteX0" fmla="*/ 16383 w 28905"/>
                    <a:gd name="connsiteY0" fmla="*/ 6953 h 47556"/>
                    <a:gd name="connsiteX1" fmla="*/ 0 w 28905"/>
                    <a:gd name="connsiteY1" fmla="*/ 0 h 47556"/>
                    <a:gd name="connsiteX2" fmla="*/ 9906 w 28905"/>
                    <a:gd name="connsiteY2" fmla="*/ 43339 h 47556"/>
                    <a:gd name="connsiteX3" fmla="*/ 26194 w 28905"/>
                    <a:gd name="connsiteY3" fmla="*/ 46292 h 47556"/>
                    <a:gd name="connsiteX4" fmla="*/ 16383 w 28905"/>
                    <a:gd name="connsiteY4" fmla="*/ 6953 h 4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05" h="47556">
                      <a:moveTo>
                        <a:pt x="16383" y="6953"/>
                      </a:moveTo>
                      <a:cubicBezTo>
                        <a:pt x="11621" y="4191"/>
                        <a:pt x="6001" y="1810"/>
                        <a:pt x="0" y="0"/>
                      </a:cubicBezTo>
                      <a:cubicBezTo>
                        <a:pt x="14669" y="12382"/>
                        <a:pt x="18288" y="31718"/>
                        <a:pt x="9906" y="43339"/>
                      </a:cubicBezTo>
                      <a:cubicBezTo>
                        <a:pt x="19145" y="46292"/>
                        <a:pt x="24384" y="49340"/>
                        <a:pt x="26194" y="46292"/>
                      </a:cubicBezTo>
                      <a:cubicBezTo>
                        <a:pt x="28003" y="43243"/>
                        <a:pt x="34766" y="17812"/>
                        <a:pt x="16383" y="6953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246" name="Freeform: Shape 40">
              <a:extLst>
                <a:ext uri="{FF2B5EF4-FFF2-40B4-BE49-F238E27FC236}">
                  <a16:creationId xmlns:a16="http://schemas.microsoft.com/office/drawing/2014/main" id="{956E862F-D936-483F-B3E2-E6E3D00A3098}"/>
                </a:ext>
              </a:extLst>
            </p:cNvPr>
            <p:cNvSpPr/>
            <p:nvPr/>
          </p:nvSpPr>
          <p:spPr>
            <a:xfrm>
              <a:off x="5970306" y="3348608"/>
              <a:ext cx="87497" cy="232124"/>
            </a:xfrm>
            <a:custGeom>
              <a:avLst/>
              <a:gdLst>
                <a:gd name="connsiteX0" fmla="*/ 55684 w 87497"/>
                <a:gd name="connsiteY0" fmla="*/ 0 h 232124"/>
                <a:gd name="connsiteX1" fmla="*/ 1106 w 87497"/>
                <a:gd name="connsiteY1" fmla="*/ 125063 h 232124"/>
                <a:gd name="connsiteX2" fmla="*/ 87498 w 87497"/>
                <a:gd name="connsiteY2" fmla="*/ 232124 h 232124"/>
                <a:gd name="connsiteX3" fmla="*/ 31872 w 87497"/>
                <a:gd name="connsiteY3" fmla="*/ 120491 h 232124"/>
                <a:gd name="connsiteX4" fmla="*/ 55684 w 87497"/>
                <a:gd name="connsiteY4" fmla="*/ 0 h 2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97" h="232124">
                  <a:moveTo>
                    <a:pt x="55684" y="0"/>
                  </a:moveTo>
                  <a:cubicBezTo>
                    <a:pt x="55684" y="0"/>
                    <a:pt x="-9181" y="48197"/>
                    <a:pt x="1106" y="125063"/>
                  </a:cubicBezTo>
                  <a:cubicBezTo>
                    <a:pt x="6249" y="163735"/>
                    <a:pt x="34539" y="206121"/>
                    <a:pt x="87498" y="232124"/>
                  </a:cubicBezTo>
                  <a:cubicBezTo>
                    <a:pt x="66352" y="203168"/>
                    <a:pt x="38920" y="162782"/>
                    <a:pt x="31872" y="120491"/>
                  </a:cubicBezTo>
                  <a:cubicBezTo>
                    <a:pt x="25680" y="83249"/>
                    <a:pt x="32157" y="43434"/>
                    <a:pt x="5568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30" name="กล่องข้อความ 229">
            <a:extLst>
              <a:ext uri="{FF2B5EF4-FFF2-40B4-BE49-F238E27FC236}">
                <a16:creationId xmlns:a16="http://schemas.microsoft.com/office/drawing/2014/main" id="{333F6365-382C-431A-A0E2-83899DE740DB}"/>
              </a:ext>
            </a:extLst>
          </p:cNvPr>
          <p:cNvSpPr txBox="1"/>
          <p:nvPr/>
        </p:nvSpPr>
        <p:spPr>
          <a:xfrm>
            <a:off x="5277795" y="126472"/>
            <a:ext cx="69142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โครงสร้างของประโยคคำถามใน 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Present Simple Tense </a:t>
            </a:r>
            <a:r>
              <a:rPr lang="th-TH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มีสองรูปแบบคือ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MN Tomyam" pitchFamily="2" charset="0"/>
              <a:cs typeface="MN Tomyam" pitchFamily="2" charset="0"/>
            </a:endParaRPr>
          </a:p>
        </p:txBody>
      </p:sp>
      <p:sp>
        <p:nvSpPr>
          <p:cNvPr id="231" name="กล่องข้อความ 230">
            <a:extLst>
              <a:ext uri="{FF2B5EF4-FFF2-40B4-BE49-F238E27FC236}">
                <a16:creationId xmlns:a16="http://schemas.microsoft.com/office/drawing/2014/main" id="{721E214D-C88B-486C-B43A-2B15FD82EF2D}"/>
              </a:ext>
            </a:extLst>
          </p:cNvPr>
          <p:cNvSpPr txBox="1"/>
          <p:nvPr/>
        </p:nvSpPr>
        <p:spPr>
          <a:xfrm>
            <a:off x="5399077" y="2851034"/>
            <a:ext cx="6622593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b="1" i="0" u="sng" dirty="0">
                <a:solidFill>
                  <a:srgbClr val="0F5B42"/>
                </a:solidFill>
                <a:effectLst/>
                <a:latin typeface="MN Tomyam" pitchFamily="2" charset="0"/>
                <a:cs typeface="MN Tomyam" pitchFamily="2" charset="0"/>
              </a:rPr>
              <a:t>แบบที่ 2 </a:t>
            </a:r>
            <a:r>
              <a:rPr lang="th-TH" sz="1400" b="1" i="0" dirty="0">
                <a:solidFill>
                  <a:srgbClr val="0F5B42"/>
                </a:solidFill>
                <a:effectLst/>
                <a:latin typeface="MN Tomyam" pitchFamily="2" charset="0"/>
                <a:cs typeface="MN Tomyam" pitchFamily="2" charset="0"/>
              </a:rPr>
              <a:t>: </a:t>
            </a:r>
            <a:r>
              <a:rPr lang="en-US" sz="18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N Tomyam" pitchFamily="2" charset="0"/>
                <a:cs typeface="MN Tomyam" pitchFamily="2" charset="0"/>
              </a:rPr>
              <a:t>Verb to do </a:t>
            </a:r>
            <a:r>
              <a:rPr lang="en-US" sz="1800" b="1" i="0" dirty="0">
                <a:solidFill>
                  <a:srgbClr val="A9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N Tomyam" pitchFamily="2" charset="0"/>
                <a:cs typeface="MN Tomyam" pitchFamily="2" charset="0"/>
              </a:rPr>
              <a:t>+ Subject + Verb.1 + Object + (</a:t>
            </a:r>
            <a:r>
              <a:rPr lang="th-TH" sz="1800" b="1" i="0" dirty="0">
                <a:solidFill>
                  <a:srgbClr val="A9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N Tomyam" pitchFamily="2" charset="0"/>
                <a:cs typeface="MN Tomyam" pitchFamily="2" charset="0"/>
              </a:rPr>
              <a:t>คำบอกเวลา)?</a:t>
            </a:r>
            <a:br>
              <a:rPr lang="th-TH" sz="14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</a:br>
            <a:r>
              <a:rPr lang="th-TH" sz="18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      </a:t>
            </a:r>
            <a:r>
              <a:rPr lang="th-TH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ใช้เมื่อประโยคนั้นไม่มี 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V. to be </a:t>
            </a:r>
            <a:r>
              <a:rPr lang="th-TH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จึงต้องนำ 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V. to do </a:t>
            </a:r>
            <a:r>
              <a:rPr lang="th-TH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ได้แก่ 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do </a:t>
            </a:r>
            <a:r>
              <a:rPr lang="th-TH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กับ 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does </a:t>
            </a:r>
            <a:r>
              <a:rPr lang="th-TH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เข้ามาช่วย โดยขึ้นต้นประโยคนำหน้าประธาน ซึ่งมีวิธีการใช้ที่แตกต่างกันคือ 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Do </a:t>
            </a:r>
            <a:r>
              <a:rPr lang="th-TH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ใช้นำหน้า 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I, You </a:t>
            </a:r>
            <a:r>
              <a:rPr lang="th-TH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และประธานที่เป็นพหูพจน์ (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You, We, They) </a:t>
            </a:r>
            <a:r>
              <a:rPr lang="th-TH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ส่วน 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Does </a:t>
            </a:r>
            <a:r>
              <a:rPr lang="th-TH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ใช้นำหน้าประธานที่เป็นเอกพจน์ (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He, She, It) </a:t>
            </a:r>
            <a:r>
              <a:rPr lang="th-TH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และคำกริยาคงรูปช่องที่ 1 เหมือนเดิมโดยไม่ต้องเติม 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s, es </a:t>
            </a:r>
            <a:r>
              <a:rPr lang="th-TH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เช่น</a:t>
            </a:r>
            <a:br>
              <a:rPr lang="th-TH" sz="18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</a:br>
            <a:br>
              <a:rPr lang="th-TH" sz="18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</a:br>
            <a:r>
              <a:rPr lang="en-US" sz="1800" b="0" i="0" dirty="0">
                <a:solidFill>
                  <a:srgbClr val="0F5B42"/>
                </a:solidFill>
                <a:effectLst/>
                <a:latin typeface="MN Tomyam" pitchFamily="2" charset="0"/>
                <a:cs typeface="MN Tomyam" pitchFamily="2" charset="0"/>
              </a:rPr>
              <a:t>They play football every evening.   ---&gt;   </a:t>
            </a:r>
            <a:r>
              <a:rPr lang="en-US" sz="2000" b="1" i="0" u="sng" dirty="0">
                <a:solidFill>
                  <a:srgbClr val="C00000"/>
                </a:solidFill>
                <a:effectLst/>
                <a:latin typeface="MN Tomyam" pitchFamily="2" charset="0"/>
                <a:cs typeface="MN Tomyam" pitchFamily="2" charset="0"/>
              </a:rPr>
              <a:t>Do</a:t>
            </a:r>
            <a:r>
              <a:rPr lang="en-US" sz="2000" b="0" i="0" dirty="0">
                <a:solidFill>
                  <a:srgbClr val="0F5B42"/>
                </a:solidFill>
                <a:effectLst/>
                <a:latin typeface="MN Tomyam" pitchFamily="2" charset="0"/>
                <a:cs typeface="MN Tomyam" pitchFamily="2" charset="0"/>
              </a:rPr>
              <a:t> they play football every evening? </a:t>
            </a:r>
            <a:r>
              <a:rPr lang="th-TH" sz="18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 </a:t>
            </a:r>
            <a:r>
              <a:rPr lang="en-US" sz="1800" b="0" i="0" dirty="0">
                <a:solidFill>
                  <a:srgbClr val="0F5B42"/>
                </a:solidFill>
                <a:effectLst/>
                <a:latin typeface="MN Tomyam" pitchFamily="2" charset="0"/>
                <a:cs typeface="MN Tomyam" pitchFamily="2" charset="0"/>
              </a:rPr>
              <a:t>(</a:t>
            </a:r>
            <a:r>
              <a:rPr lang="th-TH" sz="1800" b="0" i="0" dirty="0">
                <a:solidFill>
                  <a:srgbClr val="0F5B42"/>
                </a:solidFill>
                <a:effectLst/>
                <a:latin typeface="MN Tomyam" pitchFamily="2" charset="0"/>
                <a:cs typeface="MN Tomyam" pitchFamily="2" charset="0"/>
              </a:rPr>
              <a:t>พวกเขาเล่นฟุตบอลทุกเย็นหรือเปล่า?)</a:t>
            </a:r>
            <a:br>
              <a:rPr lang="th-TH" sz="18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</a:br>
            <a:r>
              <a:rPr lang="th-TH" sz="1800" b="0" i="0" dirty="0">
                <a:solidFill>
                  <a:schemeClr val="bg2">
                    <a:lumMod val="2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ประโยคนี้ไม่มี </a:t>
            </a:r>
            <a:r>
              <a:rPr lang="en-US" sz="1800" b="0" i="0" dirty="0">
                <a:solidFill>
                  <a:schemeClr val="bg2">
                    <a:lumMod val="2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V. to be </a:t>
            </a:r>
            <a:r>
              <a:rPr lang="th-TH" sz="1800" b="0" i="0" dirty="0">
                <a:solidFill>
                  <a:schemeClr val="bg2">
                    <a:lumMod val="2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อยู่ในประโยค จึงนำ </a:t>
            </a:r>
            <a:r>
              <a:rPr lang="en-US" sz="1800" b="0" i="0" dirty="0">
                <a:solidFill>
                  <a:schemeClr val="bg2">
                    <a:lumMod val="2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V. to do </a:t>
            </a:r>
            <a:endParaRPr lang="th-TH" sz="1800" b="0" i="0" dirty="0">
              <a:solidFill>
                <a:schemeClr val="bg2">
                  <a:lumMod val="25000"/>
                </a:schemeClr>
              </a:solidFill>
              <a:effectLst/>
              <a:latin typeface="MN Tomyam" pitchFamily="2" charset="0"/>
              <a:cs typeface="MN Tomyam" pitchFamily="2" charset="0"/>
            </a:endParaRPr>
          </a:p>
          <a:p>
            <a:r>
              <a:rPr lang="th-TH" sz="1800" b="0" i="0" dirty="0">
                <a:solidFill>
                  <a:schemeClr val="bg2">
                    <a:lumMod val="2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มาใช้ขึ้นต้นประโยคนำหน้า </a:t>
            </a:r>
            <a:r>
              <a:rPr lang="en-US" sz="1800" b="0" i="0" dirty="0">
                <a:solidFill>
                  <a:schemeClr val="bg2">
                    <a:lumMod val="2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they </a:t>
            </a:r>
            <a:r>
              <a:rPr lang="th-TH" sz="1800" b="0" i="0" dirty="0">
                <a:solidFill>
                  <a:schemeClr val="bg2">
                    <a:lumMod val="2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ซึ่งเป็นประธานพหูพจน์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MN Tomyam" pitchFamily="2" charset="0"/>
              <a:cs typeface="MN Tomy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58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0014F4B-F394-404E-AC7D-C5D7DBB87343}"/>
              </a:ext>
            </a:extLst>
          </p:cNvPr>
          <p:cNvSpPr/>
          <p:nvPr/>
        </p:nvSpPr>
        <p:spPr>
          <a:xfrm rot="14173891">
            <a:off x="-1654429" y="596779"/>
            <a:ext cx="8916459" cy="8879692"/>
          </a:xfrm>
          <a:custGeom>
            <a:avLst/>
            <a:gdLst>
              <a:gd name="connsiteX0" fmla="*/ 3936674 w 5532100"/>
              <a:gd name="connsiteY0" fmla="*/ 44776 h 6709605"/>
              <a:gd name="connsiteX1" fmla="*/ 2572163 w 5532100"/>
              <a:gd name="connsiteY1" fmla="*/ 86276 h 6709605"/>
              <a:gd name="connsiteX2" fmla="*/ 1676454 w 5532100"/>
              <a:gd name="connsiteY2" fmla="*/ 559528 h 6709605"/>
              <a:gd name="connsiteX3" fmla="*/ 1324166 w 5532100"/>
              <a:gd name="connsiteY3" fmla="*/ 1581307 h 6709605"/>
              <a:gd name="connsiteX4" fmla="*/ 778519 w 5532100"/>
              <a:gd name="connsiteY4" fmla="*/ 2489453 h 6709605"/>
              <a:gd name="connsiteX5" fmla="*/ 285761 w 5532100"/>
              <a:gd name="connsiteY5" fmla="*/ 2785579 h 6709605"/>
              <a:gd name="connsiteX6" fmla="*/ 1025 w 5532100"/>
              <a:gd name="connsiteY6" fmla="*/ 3499450 h 6709605"/>
              <a:gd name="connsiteX7" fmla="*/ 1564000 w 5532100"/>
              <a:gd name="connsiteY7" fmla="*/ 4684085 h 6709605"/>
              <a:gd name="connsiteX8" fmla="*/ 2381554 w 5532100"/>
              <a:gd name="connsiteY8" fmla="*/ 5406988 h 6709605"/>
              <a:gd name="connsiteX9" fmla="*/ 2950111 w 5532100"/>
              <a:gd name="connsiteY9" fmla="*/ 6470136 h 6709605"/>
              <a:gd name="connsiteX10" fmla="*/ 4468575 w 5532100"/>
              <a:gd name="connsiteY10" fmla="*/ 6265387 h 6709605"/>
              <a:gd name="connsiteX11" fmla="*/ 4872050 w 5532100"/>
              <a:gd name="connsiteY11" fmla="*/ 5544316 h 6709605"/>
              <a:gd name="connsiteX12" fmla="*/ 5462077 w 5532100"/>
              <a:gd name="connsiteY12" fmla="*/ 3387126 h 6709605"/>
              <a:gd name="connsiteX13" fmla="*/ 5343076 w 5532100"/>
              <a:gd name="connsiteY13" fmla="*/ 1190661 h 6709605"/>
              <a:gd name="connsiteX14" fmla="*/ 4011425 w 5532100"/>
              <a:gd name="connsiteY14" fmla="*/ 51977 h 6709605"/>
              <a:gd name="connsiteX15" fmla="*/ 3936674 w 5532100"/>
              <a:gd name="connsiteY15" fmla="*/ 44776 h 670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2100" h="6709605">
                <a:moveTo>
                  <a:pt x="3936674" y="44776"/>
                </a:moveTo>
                <a:cubicBezTo>
                  <a:pt x="3486986" y="-26309"/>
                  <a:pt x="3009152" y="-12956"/>
                  <a:pt x="2572163" y="86276"/>
                </a:cubicBezTo>
                <a:cubicBezTo>
                  <a:pt x="2243571" y="160897"/>
                  <a:pt x="1912622" y="297832"/>
                  <a:pt x="1676454" y="559528"/>
                </a:cubicBezTo>
                <a:cubicBezTo>
                  <a:pt x="1439370" y="822140"/>
                  <a:pt x="1395514" y="1232815"/>
                  <a:pt x="1324166" y="1581307"/>
                </a:cubicBezTo>
                <a:cubicBezTo>
                  <a:pt x="1246535" y="1960039"/>
                  <a:pt x="1089570" y="2285752"/>
                  <a:pt x="778519" y="2489453"/>
                </a:cubicBezTo>
                <a:cubicBezTo>
                  <a:pt x="617627" y="2594838"/>
                  <a:pt x="431992" y="2657938"/>
                  <a:pt x="285761" y="2785579"/>
                </a:cubicBezTo>
                <a:cubicBezTo>
                  <a:pt x="94235" y="2952755"/>
                  <a:pt x="-11674" y="3225840"/>
                  <a:pt x="1025" y="3499450"/>
                </a:cubicBezTo>
                <a:cubicBezTo>
                  <a:pt x="42132" y="4388089"/>
                  <a:pt x="962845" y="4468339"/>
                  <a:pt x="1564000" y="4684085"/>
                </a:cubicBezTo>
                <a:cubicBezTo>
                  <a:pt x="1933699" y="4816700"/>
                  <a:pt x="2188849" y="5038991"/>
                  <a:pt x="2381554" y="5406988"/>
                </a:cubicBezTo>
                <a:cubicBezTo>
                  <a:pt x="2569676" y="5766476"/>
                  <a:pt x="2652152" y="6184483"/>
                  <a:pt x="2950111" y="6470136"/>
                </a:cubicBezTo>
                <a:cubicBezTo>
                  <a:pt x="3395609" y="6897175"/>
                  <a:pt x="4129771" y="6706172"/>
                  <a:pt x="4468575" y="6265387"/>
                </a:cubicBezTo>
                <a:cubicBezTo>
                  <a:pt x="4634049" y="6050035"/>
                  <a:pt x="4760773" y="5798026"/>
                  <a:pt x="4872050" y="5544316"/>
                </a:cubicBezTo>
                <a:cubicBezTo>
                  <a:pt x="5167259" y="4871160"/>
                  <a:pt x="5361142" y="4132678"/>
                  <a:pt x="5462077" y="3387126"/>
                </a:cubicBezTo>
                <a:cubicBezTo>
                  <a:pt x="5558298" y="2675873"/>
                  <a:pt x="5585920" y="1889870"/>
                  <a:pt x="5343076" y="1190661"/>
                </a:cubicBezTo>
                <a:cubicBezTo>
                  <a:pt x="5118822" y="544996"/>
                  <a:pt x="4637191" y="124765"/>
                  <a:pt x="4011425" y="51977"/>
                </a:cubicBezTo>
                <a:cubicBezTo>
                  <a:pt x="3986683" y="49097"/>
                  <a:pt x="3961416" y="48573"/>
                  <a:pt x="3936674" y="44776"/>
                </a:cubicBezTo>
                <a:close/>
              </a:path>
            </a:pathLst>
          </a:custGeom>
          <a:solidFill>
            <a:srgbClr val="E9D2AE"/>
          </a:solidFill>
          <a:ln w="13091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2DD03B-DD17-4E9B-A0F2-7525DAB6F438}"/>
              </a:ext>
            </a:extLst>
          </p:cNvPr>
          <p:cNvSpPr txBox="1"/>
          <p:nvPr/>
        </p:nvSpPr>
        <p:spPr>
          <a:xfrm>
            <a:off x="5541462" y="2980331"/>
            <a:ext cx="6876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spc="300" dirty="0">
                <a:solidFill>
                  <a:srgbClr val="EDB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N Tomyam" pitchFamily="2" charset="0"/>
                <a:cs typeface="MN Tomyam" pitchFamily="2" charset="0"/>
              </a:rPr>
              <a:t>ประโยคปฏิเสธ</a:t>
            </a:r>
          </a:p>
        </p:txBody>
      </p:sp>
      <p:sp>
        <p:nvSpPr>
          <p:cNvPr id="17831" name="Freeform: Shape 17830">
            <a:extLst>
              <a:ext uri="{FF2B5EF4-FFF2-40B4-BE49-F238E27FC236}">
                <a16:creationId xmlns:a16="http://schemas.microsoft.com/office/drawing/2014/main" id="{93D5BCD2-D8BA-431C-8A16-A507B4718940}"/>
              </a:ext>
            </a:extLst>
          </p:cNvPr>
          <p:cNvSpPr/>
          <p:nvPr/>
        </p:nvSpPr>
        <p:spPr>
          <a:xfrm rot="387685">
            <a:off x="-219191" y="450726"/>
            <a:ext cx="5812133" cy="7302343"/>
          </a:xfrm>
          <a:custGeom>
            <a:avLst/>
            <a:gdLst>
              <a:gd name="connsiteX0" fmla="*/ 4324606 w 4324605"/>
              <a:gd name="connsiteY0" fmla="*/ 0 h 3379484"/>
              <a:gd name="connsiteX1" fmla="*/ 4180941 w 4324605"/>
              <a:gd name="connsiteY1" fmla="*/ 130383 h 3379484"/>
              <a:gd name="connsiteX2" fmla="*/ 2863825 w 4324605"/>
              <a:gd name="connsiteY2" fmla="*/ 2648869 h 3379484"/>
              <a:gd name="connsiteX3" fmla="*/ 2845754 w 4324605"/>
              <a:gd name="connsiteY3" fmla="*/ 3379485 h 3379484"/>
              <a:gd name="connsiteX4" fmla="*/ 1803862 w 4324605"/>
              <a:gd name="connsiteY4" fmla="*/ 2990594 h 3379484"/>
              <a:gd name="connsiteX5" fmla="*/ 1416507 w 4324605"/>
              <a:gd name="connsiteY5" fmla="*/ 1718205 h 3379484"/>
              <a:gd name="connsiteX6" fmla="*/ 0 w 4324605"/>
              <a:gd name="connsiteY6" fmla="*/ 0 h 3379484"/>
              <a:gd name="connsiteX7" fmla="*/ 4324606 w 4324605"/>
              <a:gd name="connsiteY7" fmla="*/ 0 h 3379484"/>
              <a:gd name="connsiteX0" fmla="*/ 3846867 w 3846867"/>
              <a:gd name="connsiteY0" fmla="*/ 0 h 3379485"/>
              <a:gd name="connsiteX1" fmla="*/ 3703202 w 3846867"/>
              <a:gd name="connsiteY1" fmla="*/ 130383 h 3379485"/>
              <a:gd name="connsiteX2" fmla="*/ 2386086 w 3846867"/>
              <a:gd name="connsiteY2" fmla="*/ 2648869 h 3379485"/>
              <a:gd name="connsiteX3" fmla="*/ 2368015 w 3846867"/>
              <a:gd name="connsiteY3" fmla="*/ 3379485 h 3379485"/>
              <a:gd name="connsiteX4" fmla="*/ 1326123 w 3846867"/>
              <a:gd name="connsiteY4" fmla="*/ 2990594 h 3379485"/>
              <a:gd name="connsiteX5" fmla="*/ 938768 w 3846867"/>
              <a:gd name="connsiteY5" fmla="*/ 1718205 h 3379485"/>
              <a:gd name="connsiteX6" fmla="*/ 0 w 3846867"/>
              <a:gd name="connsiteY6" fmla="*/ 80670 h 3379485"/>
              <a:gd name="connsiteX7" fmla="*/ 3846867 w 3846867"/>
              <a:gd name="connsiteY7" fmla="*/ 0 h 3379485"/>
              <a:gd name="connsiteX0" fmla="*/ 3358353 w 3358353"/>
              <a:gd name="connsiteY0" fmla="*/ 0 h 3379485"/>
              <a:gd name="connsiteX1" fmla="*/ 3214688 w 3358353"/>
              <a:gd name="connsiteY1" fmla="*/ 130383 h 3379485"/>
              <a:gd name="connsiteX2" fmla="*/ 1897572 w 3358353"/>
              <a:gd name="connsiteY2" fmla="*/ 2648869 h 3379485"/>
              <a:gd name="connsiteX3" fmla="*/ 1879501 w 3358353"/>
              <a:gd name="connsiteY3" fmla="*/ 3379485 h 3379485"/>
              <a:gd name="connsiteX4" fmla="*/ 837609 w 3358353"/>
              <a:gd name="connsiteY4" fmla="*/ 2990594 h 3379485"/>
              <a:gd name="connsiteX5" fmla="*/ 450254 w 3358353"/>
              <a:gd name="connsiteY5" fmla="*/ 1718205 h 3379485"/>
              <a:gd name="connsiteX6" fmla="*/ 0 w 3358353"/>
              <a:gd name="connsiteY6" fmla="*/ 549296 h 3379485"/>
              <a:gd name="connsiteX7" fmla="*/ 3358353 w 3358353"/>
              <a:gd name="connsiteY7" fmla="*/ 0 h 3379485"/>
              <a:gd name="connsiteX0" fmla="*/ 3358353 w 3358353"/>
              <a:gd name="connsiteY0" fmla="*/ 0 h 3379485"/>
              <a:gd name="connsiteX1" fmla="*/ 3214688 w 3358353"/>
              <a:gd name="connsiteY1" fmla="*/ 130383 h 3379485"/>
              <a:gd name="connsiteX2" fmla="*/ 1897572 w 3358353"/>
              <a:gd name="connsiteY2" fmla="*/ 2648869 h 3379485"/>
              <a:gd name="connsiteX3" fmla="*/ 1879501 w 3358353"/>
              <a:gd name="connsiteY3" fmla="*/ 3379485 h 3379485"/>
              <a:gd name="connsiteX4" fmla="*/ 837609 w 3358353"/>
              <a:gd name="connsiteY4" fmla="*/ 2990594 h 3379485"/>
              <a:gd name="connsiteX5" fmla="*/ 450254 w 3358353"/>
              <a:gd name="connsiteY5" fmla="*/ 1718205 h 3379485"/>
              <a:gd name="connsiteX6" fmla="*/ 0 w 3358353"/>
              <a:gd name="connsiteY6" fmla="*/ 549296 h 3379485"/>
              <a:gd name="connsiteX7" fmla="*/ 3358353 w 3358353"/>
              <a:gd name="connsiteY7" fmla="*/ 0 h 3379485"/>
              <a:gd name="connsiteX0" fmla="*/ 3412127 w 3412127"/>
              <a:gd name="connsiteY0" fmla="*/ 0 h 3379485"/>
              <a:gd name="connsiteX1" fmla="*/ 3268462 w 3412127"/>
              <a:gd name="connsiteY1" fmla="*/ 130383 h 3379485"/>
              <a:gd name="connsiteX2" fmla="*/ 1951346 w 3412127"/>
              <a:gd name="connsiteY2" fmla="*/ 2648869 h 3379485"/>
              <a:gd name="connsiteX3" fmla="*/ 1933275 w 3412127"/>
              <a:gd name="connsiteY3" fmla="*/ 3379485 h 3379485"/>
              <a:gd name="connsiteX4" fmla="*/ 891383 w 3412127"/>
              <a:gd name="connsiteY4" fmla="*/ 2990594 h 3379485"/>
              <a:gd name="connsiteX5" fmla="*/ 504028 w 3412127"/>
              <a:gd name="connsiteY5" fmla="*/ 1718205 h 3379485"/>
              <a:gd name="connsiteX6" fmla="*/ 0 w 3412127"/>
              <a:gd name="connsiteY6" fmla="*/ 483431 h 3379485"/>
              <a:gd name="connsiteX7" fmla="*/ 3412127 w 3412127"/>
              <a:gd name="connsiteY7" fmla="*/ 0 h 3379485"/>
              <a:gd name="connsiteX0" fmla="*/ 3656482 w 3656482"/>
              <a:gd name="connsiteY0" fmla="*/ 0 h 3379485"/>
              <a:gd name="connsiteX1" fmla="*/ 3512817 w 3656482"/>
              <a:gd name="connsiteY1" fmla="*/ 130383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48383 w 3656482"/>
              <a:gd name="connsiteY5" fmla="*/ 1718205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656482 w 3656482"/>
              <a:gd name="connsiteY0" fmla="*/ 0 h 3379485"/>
              <a:gd name="connsiteX1" fmla="*/ 3512817 w 3656482"/>
              <a:gd name="connsiteY1" fmla="*/ 130383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48383 w 3656482"/>
              <a:gd name="connsiteY5" fmla="*/ 1718205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656482 w 3656482"/>
              <a:gd name="connsiteY0" fmla="*/ 0 h 3379485"/>
              <a:gd name="connsiteX1" fmla="*/ 3512817 w 3656482"/>
              <a:gd name="connsiteY1" fmla="*/ 130383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92239 w 3656482"/>
              <a:gd name="connsiteY5" fmla="*/ 1590912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656482 w 3656482"/>
              <a:gd name="connsiteY0" fmla="*/ 0 h 3379485"/>
              <a:gd name="connsiteX1" fmla="*/ 3020776 w 3656482"/>
              <a:gd name="connsiteY1" fmla="*/ 722375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92239 w 3656482"/>
              <a:gd name="connsiteY5" fmla="*/ 1590912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371279 w 3371279"/>
              <a:gd name="connsiteY0" fmla="*/ 27497 h 3016182"/>
              <a:gd name="connsiteX1" fmla="*/ 3020776 w 3371279"/>
              <a:gd name="connsiteY1" fmla="*/ 359072 h 3016182"/>
              <a:gd name="connsiteX2" fmla="*/ 2195701 w 3371279"/>
              <a:gd name="connsiteY2" fmla="*/ 2285566 h 3016182"/>
              <a:gd name="connsiteX3" fmla="*/ 2177630 w 3371279"/>
              <a:gd name="connsiteY3" fmla="*/ 3016182 h 3016182"/>
              <a:gd name="connsiteX4" fmla="*/ 1135738 w 3371279"/>
              <a:gd name="connsiteY4" fmla="*/ 2627291 h 3016182"/>
              <a:gd name="connsiteX5" fmla="*/ 792239 w 3371279"/>
              <a:gd name="connsiteY5" fmla="*/ 1227609 h 3016182"/>
              <a:gd name="connsiteX6" fmla="*/ 0 w 3371279"/>
              <a:gd name="connsiteY6" fmla="*/ 275369 h 3016182"/>
              <a:gd name="connsiteX7" fmla="*/ 3371279 w 3371279"/>
              <a:gd name="connsiteY7" fmla="*/ 27497 h 3016182"/>
              <a:gd name="connsiteX0" fmla="*/ 3371279 w 3371279"/>
              <a:gd name="connsiteY0" fmla="*/ 124385 h 3113070"/>
              <a:gd name="connsiteX1" fmla="*/ 3020776 w 3371279"/>
              <a:gd name="connsiteY1" fmla="*/ 455960 h 3113070"/>
              <a:gd name="connsiteX2" fmla="*/ 2195701 w 3371279"/>
              <a:gd name="connsiteY2" fmla="*/ 2382454 h 3113070"/>
              <a:gd name="connsiteX3" fmla="*/ 2177630 w 3371279"/>
              <a:gd name="connsiteY3" fmla="*/ 3113070 h 3113070"/>
              <a:gd name="connsiteX4" fmla="*/ 1135738 w 3371279"/>
              <a:gd name="connsiteY4" fmla="*/ 2724179 h 3113070"/>
              <a:gd name="connsiteX5" fmla="*/ 792239 w 3371279"/>
              <a:gd name="connsiteY5" fmla="*/ 1324497 h 3113070"/>
              <a:gd name="connsiteX6" fmla="*/ 0 w 3371279"/>
              <a:gd name="connsiteY6" fmla="*/ 372257 h 3113070"/>
              <a:gd name="connsiteX7" fmla="*/ 3371279 w 3371279"/>
              <a:gd name="connsiteY7" fmla="*/ 124385 h 3113070"/>
              <a:gd name="connsiteX0" fmla="*/ 3371279 w 3371279"/>
              <a:gd name="connsiteY0" fmla="*/ 370784 h 3359469"/>
              <a:gd name="connsiteX1" fmla="*/ 3020776 w 3371279"/>
              <a:gd name="connsiteY1" fmla="*/ 702359 h 3359469"/>
              <a:gd name="connsiteX2" fmla="*/ 2195701 w 3371279"/>
              <a:gd name="connsiteY2" fmla="*/ 2628853 h 3359469"/>
              <a:gd name="connsiteX3" fmla="*/ 2177630 w 3371279"/>
              <a:gd name="connsiteY3" fmla="*/ 3359469 h 3359469"/>
              <a:gd name="connsiteX4" fmla="*/ 1135738 w 3371279"/>
              <a:gd name="connsiteY4" fmla="*/ 2970578 h 3359469"/>
              <a:gd name="connsiteX5" fmla="*/ 792239 w 3371279"/>
              <a:gd name="connsiteY5" fmla="*/ 1570896 h 3359469"/>
              <a:gd name="connsiteX6" fmla="*/ 0 w 3371279"/>
              <a:gd name="connsiteY6" fmla="*/ 618656 h 3359469"/>
              <a:gd name="connsiteX7" fmla="*/ 3371279 w 3371279"/>
              <a:gd name="connsiteY7" fmla="*/ 370784 h 3359469"/>
              <a:gd name="connsiteX0" fmla="*/ 3306755 w 3306755"/>
              <a:gd name="connsiteY0" fmla="*/ 377980 h 3341113"/>
              <a:gd name="connsiteX1" fmla="*/ 3020776 w 3306755"/>
              <a:gd name="connsiteY1" fmla="*/ 684003 h 3341113"/>
              <a:gd name="connsiteX2" fmla="*/ 2195701 w 3306755"/>
              <a:gd name="connsiteY2" fmla="*/ 2610497 h 3341113"/>
              <a:gd name="connsiteX3" fmla="*/ 2177630 w 3306755"/>
              <a:gd name="connsiteY3" fmla="*/ 3341113 h 3341113"/>
              <a:gd name="connsiteX4" fmla="*/ 1135738 w 3306755"/>
              <a:gd name="connsiteY4" fmla="*/ 2952222 h 3341113"/>
              <a:gd name="connsiteX5" fmla="*/ 792239 w 3306755"/>
              <a:gd name="connsiteY5" fmla="*/ 1552540 h 3341113"/>
              <a:gd name="connsiteX6" fmla="*/ 0 w 3306755"/>
              <a:gd name="connsiteY6" fmla="*/ 600300 h 3341113"/>
              <a:gd name="connsiteX7" fmla="*/ 3306755 w 3306755"/>
              <a:gd name="connsiteY7" fmla="*/ 377980 h 3341113"/>
              <a:gd name="connsiteX0" fmla="*/ 3306755 w 3306755"/>
              <a:gd name="connsiteY0" fmla="*/ 431773 h 3394906"/>
              <a:gd name="connsiteX1" fmla="*/ 3020776 w 3306755"/>
              <a:gd name="connsiteY1" fmla="*/ 737796 h 3394906"/>
              <a:gd name="connsiteX2" fmla="*/ 2195701 w 3306755"/>
              <a:gd name="connsiteY2" fmla="*/ 2664290 h 3394906"/>
              <a:gd name="connsiteX3" fmla="*/ 2177630 w 3306755"/>
              <a:gd name="connsiteY3" fmla="*/ 3394906 h 3394906"/>
              <a:gd name="connsiteX4" fmla="*/ 1135738 w 3306755"/>
              <a:gd name="connsiteY4" fmla="*/ 3006015 h 3394906"/>
              <a:gd name="connsiteX5" fmla="*/ 792239 w 3306755"/>
              <a:gd name="connsiteY5" fmla="*/ 1606333 h 3394906"/>
              <a:gd name="connsiteX6" fmla="*/ 0 w 3306755"/>
              <a:gd name="connsiteY6" fmla="*/ 654093 h 3394906"/>
              <a:gd name="connsiteX7" fmla="*/ 3306755 w 3306755"/>
              <a:gd name="connsiteY7" fmla="*/ 431773 h 3394906"/>
              <a:gd name="connsiteX0" fmla="*/ 3306755 w 3306755"/>
              <a:gd name="connsiteY0" fmla="*/ 414805 h 3377938"/>
              <a:gd name="connsiteX1" fmla="*/ 3020776 w 3306755"/>
              <a:gd name="connsiteY1" fmla="*/ 720828 h 3377938"/>
              <a:gd name="connsiteX2" fmla="*/ 2195701 w 3306755"/>
              <a:gd name="connsiteY2" fmla="*/ 2647322 h 3377938"/>
              <a:gd name="connsiteX3" fmla="*/ 2177630 w 3306755"/>
              <a:gd name="connsiteY3" fmla="*/ 3377938 h 3377938"/>
              <a:gd name="connsiteX4" fmla="*/ 1135738 w 3306755"/>
              <a:gd name="connsiteY4" fmla="*/ 2989047 h 3377938"/>
              <a:gd name="connsiteX5" fmla="*/ 792239 w 3306755"/>
              <a:gd name="connsiteY5" fmla="*/ 1589365 h 3377938"/>
              <a:gd name="connsiteX6" fmla="*/ 0 w 3306755"/>
              <a:gd name="connsiteY6" fmla="*/ 637125 h 3377938"/>
              <a:gd name="connsiteX7" fmla="*/ 3306755 w 3306755"/>
              <a:gd name="connsiteY7" fmla="*/ 414805 h 3377938"/>
              <a:gd name="connsiteX0" fmla="*/ 3306755 w 3306755"/>
              <a:gd name="connsiteY0" fmla="*/ 409909 h 3373042"/>
              <a:gd name="connsiteX1" fmla="*/ 3020776 w 3306755"/>
              <a:gd name="connsiteY1" fmla="*/ 715932 h 3373042"/>
              <a:gd name="connsiteX2" fmla="*/ 2195701 w 3306755"/>
              <a:gd name="connsiteY2" fmla="*/ 2642426 h 3373042"/>
              <a:gd name="connsiteX3" fmla="*/ 2177630 w 3306755"/>
              <a:gd name="connsiteY3" fmla="*/ 3373042 h 3373042"/>
              <a:gd name="connsiteX4" fmla="*/ 1135738 w 3306755"/>
              <a:gd name="connsiteY4" fmla="*/ 2984151 h 3373042"/>
              <a:gd name="connsiteX5" fmla="*/ 792239 w 3306755"/>
              <a:gd name="connsiteY5" fmla="*/ 1584469 h 3373042"/>
              <a:gd name="connsiteX6" fmla="*/ 0 w 3306755"/>
              <a:gd name="connsiteY6" fmla="*/ 632229 h 3373042"/>
              <a:gd name="connsiteX7" fmla="*/ 3306755 w 3306755"/>
              <a:gd name="connsiteY7" fmla="*/ 409909 h 3373042"/>
              <a:gd name="connsiteX0" fmla="*/ 3306755 w 3306755"/>
              <a:gd name="connsiteY0" fmla="*/ 428329 h 3391462"/>
              <a:gd name="connsiteX1" fmla="*/ 3020776 w 3306755"/>
              <a:gd name="connsiteY1" fmla="*/ 734352 h 3391462"/>
              <a:gd name="connsiteX2" fmla="*/ 2195701 w 3306755"/>
              <a:gd name="connsiteY2" fmla="*/ 2660846 h 3391462"/>
              <a:gd name="connsiteX3" fmla="*/ 2177630 w 3306755"/>
              <a:gd name="connsiteY3" fmla="*/ 3391462 h 3391462"/>
              <a:gd name="connsiteX4" fmla="*/ 1135738 w 3306755"/>
              <a:gd name="connsiteY4" fmla="*/ 3002571 h 3391462"/>
              <a:gd name="connsiteX5" fmla="*/ 792239 w 3306755"/>
              <a:gd name="connsiteY5" fmla="*/ 1602889 h 3391462"/>
              <a:gd name="connsiteX6" fmla="*/ 0 w 3306755"/>
              <a:gd name="connsiteY6" fmla="*/ 650649 h 3391462"/>
              <a:gd name="connsiteX7" fmla="*/ 3306755 w 3306755"/>
              <a:gd name="connsiteY7" fmla="*/ 428329 h 3391462"/>
              <a:gd name="connsiteX0" fmla="*/ 3306755 w 3306755"/>
              <a:gd name="connsiteY0" fmla="*/ 396784 h 3359917"/>
              <a:gd name="connsiteX1" fmla="*/ 3020776 w 3306755"/>
              <a:gd name="connsiteY1" fmla="*/ 702807 h 3359917"/>
              <a:gd name="connsiteX2" fmla="*/ 2195701 w 3306755"/>
              <a:gd name="connsiteY2" fmla="*/ 2629301 h 3359917"/>
              <a:gd name="connsiteX3" fmla="*/ 2177630 w 3306755"/>
              <a:gd name="connsiteY3" fmla="*/ 3359917 h 3359917"/>
              <a:gd name="connsiteX4" fmla="*/ 1135738 w 3306755"/>
              <a:gd name="connsiteY4" fmla="*/ 2971026 h 3359917"/>
              <a:gd name="connsiteX5" fmla="*/ 792239 w 3306755"/>
              <a:gd name="connsiteY5" fmla="*/ 1571344 h 3359917"/>
              <a:gd name="connsiteX6" fmla="*/ 0 w 3306755"/>
              <a:gd name="connsiteY6" fmla="*/ 619104 h 3359917"/>
              <a:gd name="connsiteX7" fmla="*/ 3306755 w 3306755"/>
              <a:gd name="connsiteY7" fmla="*/ 396784 h 3359917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381581 h 3344714"/>
              <a:gd name="connsiteX1" fmla="*/ 3020776 w 3306755"/>
              <a:gd name="connsiteY1" fmla="*/ 687604 h 3344714"/>
              <a:gd name="connsiteX2" fmla="*/ 2195701 w 3306755"/>
              <a:gd name="connsiteY2" fmla="*/ 2614098 h 3344714"/>
              <a:gd name="connsiteX3" fmla="*/ 2177630 w 3306755"/>
              <a:gd name="connsiteY3" fmla="*/ 3344714 h 3344714"/>
              <a:gd name="connsiteX4" fmla="*/ 1135738 w 3306755"/>
              <a:gd name="connsiteY4" fmla="*/ 2955823 h 3344714"/>
              <a:gd name="connsiteX5" fmla="*/ 792239 w 3306755"/>
              <a:gd name="connsiteY5" fmla="*/ 1556141 h 3344714"/>
              <a:gd name="connsiteX6" fmla="*/ 0 w 3306755"/>
              <a:gd name="connsiteY6" fmla="*/ 603901 h 3344714"/>
              <a:gd name="connsiteX7" fmla="*/ 3306755 w 3306755"/>
              <a:gd name="connsiteY7" fmla="*/ 381581 h 3344714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59869 w 3359869"/>
              <a:gd name="connsiteY0" fmla="*/ 398055 h 3361188"/>
              <a:gd name="connsiteX1" fmla="*/ 3073890 w 3359869"/>
              <a:gd name="connsiteY1" fmla="*/ 704078 h 3361188"/>
              <a:gd name="connsiteX2" fmla="*/ 2248815 w 3359869"/>
              <a:gd name="connsiteY2" fmla="*/ 2630572 h 3361188"/>
              <a:gd name="connsiteX3" fmla="*/ 2230744 w 3359869"/>
              <a:gd name="connsiteY3" fmla="*/ 3361188 h 3361188"/>
              <a:gd name="connsiteX4" fmla="*/ 1188852 w 3359869"/>
              <a:gd name="connsiteY4" fmla="*/ 2972297 h 3361188"/>
              <a:gd name="connsiteX5" fmla="*/ 872298 w 3359869"/>
              <a:gd name="connsiteY5" fmla="*/ 1583654 h 3361188"/>
              <a:gd name="connsiteX6" fmla="*/ 53114 w 3359869"/>
              <a:gd name="connsiteY6" fmla="*/ 620375 h 3361188"/>
              <a:gd name="connsiteX7" fmla="*/ 3359869 w 3359869"/>
              <a:gd name="connsiteY7" fmla="*/ 398055 h 3361188"/>
              <a:gd name="connsiteX0" fmla="*/ 3359869 w 3359869"/>
              <a:gd name="connsiteY0" fmla="*/ 398055 h 3361188"/>
              <a:gd name="connsiteX1" fmla="*/ 3073890 w 3359869"/>
              <a:gd name="connsiteY1" fmla="*/ 704078 h 3361188"/>
              <a:gd name="connsiteX2" fmla="*/ 2248815 w 3359869"/>
              <a:gd name="connsiteY2" fmla="*/ 2630572 h 3361188"/>
              <a:gd name="connsiteX3" fmla="*/ 2230744 w 3359869"/>
              <a:gd name="connsiteY3" fmla="*/ 3361188 h 3361188"/>
              <a:gd name="connsiteX4" fmla="*/ 1188852 w 3359869"/>
              <a:gd name="connsiteY4" fmla="*/ 2972297 h 3361188"/>
              <a:gd name="connsiteX5" fmla="*/ 872298 w 3359869"/>
              <a:gd name="connsiteY5" fmla="*/ 1583654 h 3361188"/>
              <a:gd name="connsiteX6" fmla="*/ 53114 w 3359869"/>
              <a:gd name="connsiteY6" fmla="*/ 620375 h 3361188"/>
              <a:gd name="connsiteX7" fmla="*/ 3359869 w 3359869"/>
              <a:gd name="connsiteY7" fmla="*/ 398055 h 3361188"/>
              <a:gd name="connsiteX0" fmla="*/ 3359869 w 3359869"/>
              <a:gd name="connsiteY0" fmla="*/ 409954 h 3373087"/>
              <a:gd name="connsiteX1" fmla="*/ 3073890 w 3359869"/>
              <a:gd name="connsiteY1" fmla="*/ 715977 h 3373087"/>
              <a:gd name="connsiteX2" fmla="*/ 2248815 w 3359869"/>
              <a:gd name="connsiteY2" fmla="*/ 2642471 h 3373087"/>
              <a:gd name="connsiteX3" fmla="*/ 2230744 w 3359869"/>
              <a:gd name="connsiteY3" fmla="*/ 3373087 h 3373087"/>
              <a:gd name="connsiteX4" fmla="*/ 1188852 w 3359869"/>
              <a:gd name="connsiteY4" fmla="*/ 2984196 h 3373087"/>
              <a:gd name="connsiteX5" fmla="*/ 872298 w 3359869"/>
              <a:gd name="connsiteY5" fmla="*/ 1595553 h 3373087"/>
              <a:gd name="connsiteX6" fmla="*/ 53114 w 3359869"/>
              <a:gd name="connsiteY6" fmla="*/ 632274 h 3373087"/>
              <a:gd name="connsiteX7" fmla="*/ 3359869 w 3359869"/>
              <a:gd name="connsiteY7" fmla="*/ 409954 h 3373087"/>
              <a:gd name="connsiteX0" fmla="*/ 3359869 w 3359869"/>
              <a:gd name="connsiteY0" fmla="*/ 382521 h 3345654"/>
              <a:gd name="connsiteX1" fmla="*/ 3073890 w 3359869"/>
              <a:gd name="connsiteY1" fmla="*/ 688544 h 3345654"/>
              <a:gd name="connsiteX2" fmla="*/ 2248815 w 3359869"/>
              <a:gd name="connsiteY2" fmla="*/ 2615038 h 3345654"/>
              <a:gd name="connsiteX3" fmla="*/ 2230744 w 3359869"/>
              <a:gd name="connsiteY3" fmla="*/ 3345654 h 3345654"/>
              <a:gd name="connsiteX4" fmla="*/ 1188852 w 3359869"/>
              <a:gd name="connsiteY4" fmla="*/ 2956763 h 3345654"/>
              <a:gd name="connsiteX5" fmla="*/ 872298 w 3359869"/>
              <a:gd name="connsiteY5" fmla="*/ 1568120 h 3345654"/>
              <a:gd name="connsiteX6" fmla="*/ 53114 w 3359869"/>
              <a:gd name="connsiteY6" fmla="*/ 604841 h 3345654"/>
              <a:gd name="connsiteX7" fmla="*/ 3359869 w 3359869"/>
              <a:gd name="connsiteY7" fmla="*/ 382521 h 3345654"/>
              <a:gd name="connsiteX0" fmla="*/ 3359869 w 3359869"/>
              <a:gd name="connsiteY0" fmla="*/ 409290 h 3372423"/>
              <a:gd name="connsiteX1" fmla="*/ 3073890 w 3359869"/>
              <a:gd name="connsiteY1" fmla="*/ 715313 h 3372423"/>
              <a:gd name="connsiteX2" fmla="*/ 2248815 w 3359869"/>
              <a:gd name="connsiteY2" fmla="*/ 2641807 h 3372423"/>
              <a:gd name="connsiteX3" fmla="*/ 2230744 w 3359869"/>
              <a:gd name="connsiteY3" fmla="*/ 3372423 h 3372423"/>
              <a:gd name="connsiteX4" fmla="*/ 1188852 w 3359869"/>
              <a:gd name="connsiteY4" fmla="*/ 2983532 h 3372423"/>
              <a:gd name="connsiteX5" fmla="*/ 872298 w 3359869"/>
              <a:gd name="connsiteY5" fmla="*/ 1594889 h 3372423"/>
              <a:gd name="connsiteX6" fmla="*/ 53114 w 3359869"/>
              <a:gd name="connsiteY6" fmla="*/ 631610 h 3372423"/>
              <a:gd name="connsiteX7" fmla="*/ 3359869 w 3359869"/>
              <a:gd name="connsiteY7" fmla="*/ 409290 h 3372423"/>
              <a:gd name="connsiteX0" fmla="*/ 3365544 w 3365544"/>
              <a:gd name="connsiteY0" fmla="*/ 421804 h 3345040"/>
              <a:gd name="connsiteX1" fmla="*/ 3073890 w 3365544"/>
              <a:gd name="connsiteY1" fmla="*/ 687930 h 3345040"/>
              <a:gd name="connsiteX2" fmla="*/ 2248815 w 3365544"/>
              <a:gd name="connsiteY2" fmla="*/ 2614424 h 3345040"/>
              <a:gd name="connsiteX3" fmla="*/ 2230744 w 3365544"/>
              <a:gd name="connsiteY3" fmla="*/ 3345040 h 3345040"/>
              <a:gd name="connsiteX4" fmla="*/ 1188852 w 3365544"/>
              <a:gd name="connsiteY4" fmla="*/ 2956149 h 3345040"/>
              <a:gd name="connsiteX5" fmla="*/ 872298 w 3365544"/>
              <a:gd name="connsiteY5" fmla="*/ 1567506 h 3345040"/>
              <a:gd name="connsiteX6" fmla="*/ 53114 w 3365544"/>
              <a:gd name="connsiteY6" fmla="*/ 604227 h 3345040"/>
              <a:gd name="connsiteX7" fmla="*/ 3365544 w 3365544"/>
              <a:gd name="connsiteY7" fmla="*/ 421804 h 3345040"/>
              <a:gd name="connsiteX0" fmla="*/ 3365544 w 3365544"/>
              <a:gd name="connsiteY0" fmla="*/ 443551 h 3366787"/>
              <a:gd name="connsiteX1" fmla="*/ 3073890 w 3365544"/>
              <a:gd name="connsiteY1" fmla="*/ 709677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  <a:gd name="connsiteX0" fmla="*/ 3365544 w 3365544"/>
              <a:gd name="connsiteY0" fmla="*/ 443551 h 3366787"/>
              <a:gd name="connsiteX1" fmla="*/ 3032617 w 3365544"/>
              <a:gd name="connsiteY1" fmla="*/ 895235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  <a:gd name="connsiteX0" fmla="*/ 3365544 w 3365544"/>
              <a:gd name="connsiteY0" fmla="*/ 443551 h 3366787"/>
              <a:gd name="connsiteX1" fmla="*/ 3032617 w 3365544"/>
              <a:gd name="connsiteY1" fmla="*/ 895235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  <a:gd name="connsiteX0" fmla="*/ 3365544 w 3365544"/>
              <a:gd name="connsiteY0" fmla="*/ 443551 h 3366787"/>
              <a:gd name="connsiteX1" fmla="*/ 3032617 w 3365544"/>
              <a:gd name="connsiteY1" fmla="*/ 895235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544" h="3366787">
                <a:moveTo>
                  <a:pt x="3365544" y="443551"/>
                </a:moveTo>
                <a:cubicBezTo>
                  <a:pt x="3315668" y="484753"/>
                  <a:pt x="3271523" y="484630"/>
                  <a:pt x="3032617" y="895235"/>
                </a:cubicBezTo>
                <a:cubicBezTo>
                  <a:pt x="2826373" y="1249704"/>
                  <a:pt x="2382461" y="2224246"/>
                  <a:pt x="2248815" y="2636171"/>
                </a:cubicBezTo>
                <a:cubicBezTo>
                  <a:pt x="2115170" y="3048096"/>
                  <a:pt x="2188457" y="3125628"/>
                  <a:pt x="2230744" y="3366787"/>
                </a:cubicBezTo>
                <a:lnTo>
                  <a:pt x="1188852" y="2977896"/>
                </a:lnTo>
                <a:cubicBezTo>
                  <a:pt x="1392917" y="2367148"/>
                  <a:pt x="1228338" y="2008829"/>
                  <a:pt x="872298" y="1589253"/>
                </a:cubicBezTo>
                <a:cubicBezTo>
                  <a:pt x="85576" y="694459"/>
                  <a:pt x="-109877" y="659847"/>
                  <a:pt x="53114" y="625974"/>
                </a:cubicBezTo>
                <a:cubicBezTo>
                  <a:pt x="1048009" y="154414"/>
                  <a:pt x="2867065" y="-414175"/>
                  <a:pt x="3365544" y="443551"/>
                </a:cubicBezTo>
                <a:close/>
              </a:path>
            </a:pathLst>
          </a:custGeom>
          <a:solidFill>
            <a:schemeClr val="bg1">
              <a:alpha val="43000"/>
            </a:schemeClr>
          </a:solidFill>
          <a:ln w="9026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grpSp>
        <p:nvGrpSpPr>
          <p:cNvPr id="29" name="Graphic 27">
            <a:extLst>
              <a:ext uri="{FF2B5EF4-FFF2-40B4-BE49-F238E27FC236}">
                <a16:creationId xmlns:a16="http://schemas.microsoft.com/office/drawing/2014/main" id="{0C188F39-B2DF-4AD6-912A-E707662D5502}"/>
              </a:ext>
            </a:extLst>
          </p:cNvPr>
          <p:cNvGrpSpPr/>
          <p:nvPr/>
        </p:nvGrpSpPr>
        <p:grpSpPr>
          <a:xfrm rot="21423545">
            <a:off x="10136703" y="5895"/>
            <a:ext cx="3178793" cy="2621364"/>
            <a:chOff x="5791019" y="2906982"/>
            <a:chExt cx="3178793" cy="2621364"/>
          </a:xfrm>
        </p:grpSpPr>
        <p:grpSp>
          <p:nvGrpSpPr>
            <p:cNvPr id="8064" name="Graphic 27">
              <a:extLst>
                <a:ext uri="{FF2B5EF4-FFF2-40B4-BE49-F238E27FC236}">
                  <a16:creationId xmlns:a16="http://schemas.microsoft.com/office/drawing/2014/main" id="{0C188F39-B2DF-4AD6-912A-E707662D5502}"/>
                </a:ext>
              </a:extLst>
            </p:cNvPr>
            <p:cNvGrpSpPr/>
            <p:nvPr/>
          </p:nvGrpSpPr>
          <p:grpSpPr>
            <a:xfrm>
              <a:off x="6080076" y="2906982"/>
              <a:ext cx="2621364" cy="2621364"/>
              <a:chOff x="6080076" y="2906982"/>
              <a:chExt cx="2621364" cy="2621364"/>
            </a:xfrm>
          </p:grpSpPr>
          <p:sp>
            <p:nvSpPr>
              <p:cNvPr id="8065" name="Freeform: Shape 8064">
                <a:extLst>
                  <a:ext uri="{FF2B5EF4-FFF2-40B4-BE49-F238E27FC236}">
                    <a16:creationId xmlns:a16="http://schemas.microsoft.com/office/drawing/2014/main" id="{74DB872B-8D91-4BEF-A1E0-12FBF3A95950}"/>
                  </a:ext>
                </a:extLst>
              </p:cNvPr>
              <p:cNvSpPr/>
              <p:nvPr/>
            </p:nvSpPr>
            <p:spPr>
              <a:xfrm rot="-3777192">
                <a:off x="6416529" y="3243435"/>
                <a:ext cx="1948457" cy="1948457"/>
              </a:xfrm>
              <a:custGeom>
                <a:avLst/>
                <a:gdLst>
                  <a:gd name="connsiteX0" fmla="*/ 1948458 w 1948457"/>
                  <a:gd name="connsiteY0" fmla="*/ 974229 h 1948457"/>
                  <a:gd name="connsiteX1" fmla="*/ 974229 w 1948457"/>
                  <a:gd name="connsiteY1" fmla="*/ 1948458 h 1948457"/>
                  <a:gd name="connsiteX2" fmla="*/ 0 w 1948457"/>
                  <a:gd name="connsiteY2" fmla="*/ 974229 h 1948457"/>
                  <a:gd name="connsiteX3" fmla="*/ 974229 w 1948457"/>
                  <a:gd name="connsiteY3" fmla="*/ 0 h 1948457"/>
                  <a:gd name="connsiteX4" fmla="*/ 1948458 w 1948457"/>
                  <a:gd name="connsiteY4" fmla="*/ 974229 h 1948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8457" h="1948457">
                    <a:moveTo>
                      <a:pt x="1948458" y="974229"/>
                    </a:moveTo>
                    <a:cubicBezTo>
                      <a:pt x="1948458" y="1512281"/>
                      <a:pt x="1512281" y="1948458"/>
                      <a:pt x="974229" y="1948458"/>
                    </a:cubicBezTo>
                    <a:cubicBezTo>
                      <a:pt x="436177" y="1948458"/>
                      <a:pt x="0" y="1512281"/>
                      <a:pt x="0" y="974229"/>
                    </a:cubicBezTo>
                    <a:cubicBezTo>
                      <a:pt x="0" y="436177"/>
                      <a:pt x="436177" y="0"/>
                      <a:pt x="974229" y="0"/>
                    </a:cubicBezTo>
                    <a:cubicBezTo>
                      <a:pt x="1512281" y="0"/>
                      <a:pt x="1948458" y="436177"/>
                      <a:pt x="1948458" y="974229"/>
                    </a:cubicBezTo>
                    <a:close/>
                  </a:path>
                </a:pathLst>
              </a:custGeom>
              <a:solidFill>
                <a:srgbClr val="E9D2AE"/>
              </a:solidFill>
              <a:ln w="49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8066" name="Graphic 27">
                <a:extLst>
                  <a:ext uri="{FF2B5EF4-FFF2-40B4-BE49-F238E27FC236}">
                    <a16:creationId xmlns:a16="http://schemas.microsoft.com/office/drawing/2014/main" id="{0C188F39-B2DF-4AD6-912A-E707662D5502}"/>
                  </a:ext>
                </a:extLst>
              </p:cNvPr>
              <p:cNvGrpSpPr/>
              <p:nvPr/>
            </p:nvGrpSpPr>
            <p:grpSpPr>
              <a:xfrm>
                <a:off x="6416094" y="3620276"/>
                <a:ext cx="1948769" cy="1252724"/>
                <a:chOff x="6416094" y="3620276"/>
                <a:chExt cx="1948769" cy="1252724"/>
              </a:xfrm>
              <a:solidFill>
                <a:srgbClr val="D3AB05"/>
              </a:solidFill>
            </p:grpSpPr>
            <p:sp>
              <p:nvSpPr>
                <p:cNvPr id="8067" name="Freeform: Shape 8066">
                  <a:extLst>
                    <a:ext uri="{FF2B5EF4-FFF2-40B4-BE49-F238E27FC236}">
                      <a16:creationId xmlns:a16="http://schemas.microsoft.com/office/drawing/2014/main" id="{9311198C-8015-4C74-B9A2-B48742CDB284}"/>
                    </a:ext>
                  </a:extLst>
                </p:cNvPr>
                <p:cNvSpPr/>
                <p:nvPr/>
              </p:nvSpPr>
              <p:spPr>
                <a:xfrm>
                  <a:off x="6416094" y="3620276"/>
                  <a:ext cx="1309412" cy="930777"/>
                </a:xfrm>
                <a:custGeom>
                  <a:avLst/>
                  <a:gdLst>
                    <a:gd name="connsiteX0" fmla="*/ 612916 w 1309412"/>
                    <a:gd name="connsiteY0" fmla="*/ 369444 h 930777"/>
                    <a:gd name="connsiteX1" fmla="*/ 985649 w 1309412"/>
                    <a:gd name="connsiteY1" fmla="*/ 147095 h 930777"/>
                    <a:gd name="connsiteX2" fmla="*/ 239191 w 1309412"/>
                    <a:gd name="connsiteY2" fmla="*/ 266210 h 930777"/>
                    <a:gd name="connsiteX3" fmla="*/ 596538 w 1309412"/>
                    <a:gd name="connsiteY3" fmla="*/ 25001 h 930777"/>
                    <a:gd name="connsiteX4" fmla="*/ 144891 w 1309412"/>
                    <a:gd name="connsiteY4" fmla="*/ 86544 h 930777"/>
                    <a:gd name="connsiteX5" fmla="*/ 41161 w 1309412"/>
                    <a:gd name="connsiteY5" fmla="*/ 876182 h 930777"/>
                    <a:gd name="connsiteX6" fmla="*/ 59524 w 1309412"/>
                    <a:gd name="connsiteY6" fmla="*/ 930777 h 930777"/>
                    <a:gd name="connsiteX7" fmla="*/ 744440 w 1309412"/>
                    <a:gd name="connsiteY7" fmla="*/ 708924 h 930777"/>
                    <a:gd name="connsiteX8" fmla="*/ 240183 w 1309412"/>
                    <a:gd name="connsiteY8" fmla="*/ 691553 h 930777"/>
                    <a:gd name="connsiteX9" fmla="*/ 1308751 w 1309412"/>
                    <a:gd name="connsiteY9" fmla="*/ 275640 h 930777"/>
                    <a:gd name="connsiteX10" fmla="*/ 612916 w 1309412"/>
                    <a:gd name="connsiteY10" fmla="*/ 369444 h 930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09412" h="930777">
                      <a:moveTo>
                        <a:pt x="612916" y="369444"/>
                      </a:moveTo>
                      <a:cubicBezTo>
                        <a:pt x="594553" y="308894"/>
                        <a:pt x="1000043" y="235439"/>
                        <a:pt x="985649" y="147095"/>
                      </a:cubicBezTo>
                      <a:cubicBezTo>
                        <a:pt x="971256" y="58750"/>
                        <a:pt x="255073" y="338176"/>
                        <a:pt x="239191" y="266210"/>
                      </a:cubicBezTo>
                      <a:cubicBezTo>
                        <a:pt x="223805" y="194245"/>
                        <a:pt x="629791" y="123768"/>
                        <a:pt x="596538" y="25001"/>
                      </a:cubicBezTo>
                      <a:cubicBezTo>
                        <a:pt x="575693" y="-37038"/>
                        <a:pt x="326046" y="28972"/>
                        <a:pt x="144891" y="86544"/>
                      </a:cubicBezTo>
                      <a:cubicBezTo>
                        <a:pt x="4433" y="314849"/>
                        <a:pt x="-41724" y="599238"/>
                        <a:pt x="41161" y="876182"/>
                      </a:cubicBezTo>
                      <a:cubicBezTo>
                        <a:pt x="46620" y="894546"/>
                        <a:pt x="53072" y="912910"/>
                        <a:pt x="59524" y="930777"/>
                      </a:cubicBezTo>
                      <a:cubicBezTo>
                        <a:pt x="295274" y="889583"/>
                        <a:pt x="774715" y="795283"/>
                        <a:pt x="744440" y="708924"/>
                      </a:cubicBezTo>
                      <a:cubicBezTo>
                        <a:pt x="704238" y="594771"/>
                        <a:pt x="261525" y="763022"/>
                        <a:pt x="240183" y="691553"/>
                      </a:cubicBezTo>
                      <a:cubicBezTo>
                        <a:pt x="218842" y="620083"/>
                        <a:pt x="1340515" y="368451"/>
                        <a:pt x="1308751" y="275640"/>
                      </a:cubicBezTo>
                      <a:cubicBezTo>
                        <a:pt x="1276490" y="182829"/>
                        <a:pt x="631280" y="430491"/>
                        <a:pt x="612916" y="369444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495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068" name="Freeform: Shape 8067">
                  <a:extLst>
                    <a:ext uri="{FF2B5EF4-FFF2-40B4-BE49-F238E27FC236}">
                      <a16:creationId xmlns:a16="http://schemas.microsoft.com/office/drawing/2014/main" id="{911FA44C-4A21-4F70-BE46-2210B86906BC}"/>
                    </a:ext>
                  </a:extLst>
                </p:cNvPr>
                <p:cNvSpPr/>
                <p:nvPr/>
              </p:nvSpPr>
              <p:spPr>
                <a:xfrm>
                  <a:off x="7333743" y="3857700"/>
                  <a:ext cx="1031121" cy="1015300"/>
                </a:xfrm>
                <a:custGeom>
                  <a:avLst/>
                  <a:gdLst>
                    <a:gd name="connsiteX0" fmla="*/ 961866 w 1031121"/>
                    <a:gd name="connsiteY0" fmla="*/ 0 h 1015300"/>
                    <a:gd name="connsiteX1" fmla="*/ 403014 w 1031121"/>
                    <a:gd name="connsiteY1" fmla="*/ 227313 h 1015300"/>
                    <a:gd name="connsiteX2" fmla="*/ 821408 w 1031121"/>
                    <a:gd name="connsiteY2" fmla="*/ 198526 h 1015300"/>
                    <a:gd name="connsiteX3" fmla="*/ 223844 w 1031121"/>
                    <a:gd name="connsiteY3" fmla="*/ 533539 h 1015300"/>
                    <a:gd name="connsiteX4" fmla="*/ 738027 w 1031121"/>
                    <a:gd name="connsiteY4" fmla="*/ 503264 h 1015300"/>
                    <a:gd name="connsiteX5" fmla="*/ 999 w 1031121"/>
                    <a:gd name="connsiteY5" fmla="*/ 865078 h 1015300"/>
                    <a:gd name="connsiteX6" fmla="*/ 699811 w 1031121"/>
                    <a:gd name="connsiteY6" fmla="*/ 776238 h 1015300"/>
                    <a:gd name="connsiteX7" fmla="*/ 446690 w 1031121"/>
                    <a:gd name="connsiteY7" fmla="*/ 996602 h 1015300"/>
                    <a:gd name="connsiteX8" fmla="*/ 832824 w 1031121"/>
                    <a:gd name="connsiteY8" fmla="*/ 948956 h 1015300"/>
                    <a:gd name="connsiteX9" fmla="*/ 990156 w 1031121"/>
                    <a:gd name="connsiteY9" fmla="*/ 80899 h 1015300"/>
                    <a:gd name="connsiteX10" fmla="*/ 961866 w 1031121"/>
                    <a:gd name="connsiteY10" fmla="*/ 0 h 101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31121" h="1015300">
                      <a:moveTo>
                        <a:pt x="961866" y="0"/>
                      </a:moveTo>
                      <a:cubicBezTo>
                        <a:pt x="712219" y="77922"/>
                        <a:pt x="391103" y="186615"/>
                        <a:pt x="403014" y="227313"/>
                      </a:cubicBezTo>
                      <a:cubicBezTo>
                        <a:pt x="422867" y="293323"/>
                        <a:pt x="796593" y="115642"/>
                        <a:pt x="821408" y="198526"/>
                      </a:cubicBezTo>
                      <a:cubicBezTo>
                        <a:pt x="846224" y="281411"/>
                        <a:pt x="197043" y="463559"/>
                        <a:pt x="223844" y="533539"/>
                      </a:cubicBezTo>
                      <a:cubicBezTo>
                        <a:pt x="250645" y="603520"/>
                        <a:pt x="724130" y="443706"/>
                        <a:pt x="738027" y="503264"/>
                      </a:cubicBezTo>
                      <a:cubicBezTo>
                        <a:pt x="752420" y="562822"/>
                        <a:pt x="-31758" y="784675"/>
                        <a:pt x="999" y="865078"/>
                      </a:cubicBezTo>
                      <a:cubicBezTo>
                        <a:pt x="33755" y="945481"/>
                        <a:pt x="670032" y="676975"/>
                        <a:pt x="699811" y="776238"/>
                      </a:cubicBezTo>
                      <a:cubicBezTo>
                        <a:pt x="729590" y="875501"/>
                        <a:pt x="421874" y="913717"/>
                        <a:pt x="446690" y="996602"/>
                      </a:cubicBezTo>
                      <a:cubicBezTo>
                        <a:pt x="460090" y="1041270"/>
                        <a:pt x="655639" y="998091"/>
                        <a:pt x="832824" y="948956"/>
                      </a:cubicBezTo>
                      <a:cubicBezTo>
                        <a:pt x="1013979" y="709731"/>
                        <a:pt x="1082470" y="390600"/>
                        <a:pt x="990156" y="80899"/>
                      </a:cubicBezTo>
                      <a:cubicBezTo>
                        <a:pt x="982214" y="53106"/>
                        <a:pt x="972288" y="26305"/>
                        <a:pt x="961866" y="0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495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8069" name="Freeform: Shape 8068">
              <a:extLst>
                <a:ext uri="{FF2B5EF4-FFF2-40B4-BE49-F238E27FC236}">
                  <a16:creationId xmlns:a16="http://schemas.microsoft.com/office/drawing/2014/main" id="{45142ED9-65F5-4F83-8ACD-2979FA27C7F2}"/>
                </a:ext>
              </a:extLst>
            </p:cNvPr>
            <p:cNvSpPr/>
            <p:nvPr/>
          </p:nvSpPr>
          <p:spPr>
            <a:xfrm>
              <a:off x="5791019" y="3485774"/>
              <a:ext cx="3178793" cy="1586309"/>
            </a:xfrm>
            <a:custGeom>
              <a:avLst/>
              <a:gdLst>
                <a:gd name="connsiteX0" fmla="*/ 2246505 w 3178793"/>
                <a:gd name="connsiteY0" fmla="*/ 3164 h 1586309"/>
                <a:gd name="connsiteX1" fmla="*/ 2371080 w 3178793"/>
                <a:gd name="connsiteY1" fmla="*/ 136673 h 1586309"/>
                <a:gd name="connsiteX2" fmla="*/ 2725946 w 3178793"/>
                <a:gd name="connsiteY2" fmla="*/ 309391 h 1586309"/>
                <a:gd name="connsiteX3" fmla="*/ 1668794 w 3178793"/>
                <a:gd name="connsiteY3" fmla="*/ 1058331 h 1586309"/>
                <a:gd name="connsiteX4" fmla="*/ 373906 w 3178793"/>
                <a:gd name="connsiteY4" fmla="*/ 1013663 h 1586309"/>
                <a:gd name="connsiteX5" fmla="*/ 630501 w 3178793"/>
                <a:gd name="connsiteY5" fmla="*/ 632989 h 1586309"/>
                <a:gd name="connsiteX6" fmla="*/ 664251 w 3178793"/>
                <a:gd name="connsiteY6" fmla="*/ 461263 h 1586309"/>
                <a:gd name="connsiteX7" fmla="*/ 11596 w 3178793"/>
                <a:gd name="connsiteY7" fmla="*/ 1265295 h 1586309"/>
                <a:gd name="connsiteX8" fmla="*/ 1779968 w 3178793"/>
                <a:gd name="connsiteY8" fmla="*/ 1430568 h 1586309"/>
                <a:gd name="connsiteX9" fmla="*/ 3167171 w 3178793"/>
                <a:gd name="connsiteY9" fmla="*/ 320806 h 1586309"/>
                <a:gd name="connsiteX10" fmla="*/ 2246505 w 3178793"/>
                <a:gd name="connsiteY10" fmla="*/ 3164 h 158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8793" h="1586309">
                  <a:moveTo>
                    <a:pt x="2246505" y="3164"/>
                  </a:moveTo>
                  <a:cubicBezTo>
                    <a:pt x="2291670" y="43366"/>
                    <a:pt x="2333360" y="88034"/>
                    <a:pt x="2371080" y="136673"/>
                  </a:cubicBezTo>
                  <a:cubicBezTo>
                    <a:pt x="2565140" y="154044"/>
                    <a:pt x="2697160" y="212113"/>
                    <a:pt x="2725946" y="309391"/>
                  </a:cubicBezTo>
                  <a:cubicBezTo>
                    <a:pt x="2791460" y="528762"/>
                    <a:pt x="2317975" y="863775"/>
                    <a:pt x="1668794" y="1058331"/>
                  </a:cubicBezTo>
                  <a:cubicBezTo>
                    <a:pt x="1019117" y="1252887"/>
                    <a:pt x="439916" y="1232538"/>
                    <a:pt x="373906" y="1013663"/>
                  </a:cubicBezTo>
                  <a:cubicBezTo>
                    <a:pt x="341149" y="904970"/>
                    <a:pt x="441901" y="767490"/>
                    <a:pt x="630501" y="632989"/>
                  </a:cubicBezTo>
                  <a:cubicBezTo>
                    <a:pt x="636457" y="574423"/>
                    <a:pt x="647872" y="517347"/>
                    <a:pt x="664251" y="461263"/>
                  </a:cubicBezTo>
                  <a:cubicBezTo>
                    <a:pt x="208137" y="715377"/>
                    <a:pt x="-60370" y="1024582"/>
                    <a:pt x="11596" y="1265295"/>
                  </a:cubicBezTo>
                  <a:cubicBezTo>
                    <a:pt x="116815" y="1617183"/>
                    <a:pt x="908934" y="1691134"/>
                    <a:pt x="1779968" y="1430568"/>
                  </a:cubicBezTo>
                  <a:cubicBezTo>
                    <a:pt x="2651499" y="1170002"/>
                    <a:pt x="3272390" y="673190"/>
                    <a:pt x="3167171" y="320806"/>
                  </a:cubicBezTo>
                  <a:cubicBezTo>
                    <a:pt x="3098183" y="90516"/>
                    <a:pt x="2734383" y="-20659"/>
                    <a:pt x="2246505" y="3164"/>
                  </a:cubicBezTo>
                  <a:close/>
                </a:path>
              </a:pathLst>
            </a:custGeom>
            <a:solidFill>
              <a:srgbClr val="D75903"/>
            </a:solidFill>
            <a:ln w="49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</p:grpSp>
      <p:grpSp>
        <p:nvGrpSpPr>
          <p:cNvPr id="49" name="Graphic 44260">
            <a:extLst>
              <a:ext uri="{FF2B5EF4-FFF2-40B4-BE49-F238E27FC236}">
                <a16:creationId xmlns:a16="http://schemas.microsoft.com/office/drawing/2014/main" id="{167C7071-C253-4831-8CB3-DE05ABCEA483}"/>
              </a:ext>
            </a:extLst>
          </p:cNvPr>
          <p:cNvGrpSpPr/>
          <p:nvPr/>
        </p:nvGrpSpPr>
        <p:grpSpPr>
          <a:xfrm>
            <a:off x="502577" y="169636"/>
            <a:ext cx="1374335" cy="1473811"/>
            <a:chOff x="5972175" y="3276600"/>
            <a:chExt cx="245554" cy="304990"/>
          </a:xfrm>
        </p:grpSpPr>
        <p:sp>
          <p:nvSpPr>
            <p:cNvPr id="50" name="Freeform: Shape 44262">
              <a:extLst>
                <a:ext uri="{FF2B5EF4-FFF2-40B4-BE49-F238E27FC236}">
                  <a16:creationId xmlns:a16="http://schemas.microsoft.com/office/drawing/2014/main" id="{D08C462E-B014-4367-9B5B-A4F7DCF57EC4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" name="Freeform: Shape 44263">
              <a:extLst>
                <a:ext uri="{FF2B5EF4-FFF2-40B4-BE49-F238E27FC236}">
                  <a16:creationId xmlns:a16="http://schemas.microsoft.com/office/drawing/2014/main" id="{1332CFBB-6E87-4DA5-99FB-689D22CE481A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2" name="Graphic 44264">
            <a:extLst>
              <a:ext uri="{FF2B5EF4-FFF2-40B4-BE49-F238E27FC236}">
                <a16:creationId xmlns:a16="http://schemas.microsoft.com/office/drawing/2014/main" id="{AEE59570-7737-4648-A7D2-1F1DE39603AC}"/>
              </a:ext>
            </a:extLst>
          </p:cNvPr>
          <p:cNvGrpSpPr/>
          <p:nvPr/>
        </p:nvGrpSpPr>
        <p:grpSpPr>
          <a:xfrm rot="958954">
            <a:off x="5342128" y="1120029"/>
            <a:ext cx="1140595" cy="1210499"/>
            <a:chOff x="5948362" y="3286088"/>
            <a:chExt cx="293127" cy="288168"/>
          </a:xfrm>
        </p:grpSpPr>
        <p:sp>
          <p:nvSpPr>
            <p:cNvPr id="53" name="Freeform: Shape 44266">
              <a:extLst>
                <a:ext uri="{FF2B5EF4-FFF2-40B4-BE49-F238E27FC236}">
                  <a16:creationId xmlns:a16="http://schemas.microsoft.com/office/drawing/2014/main" id="{8B71EB0A-9935-4BE2-95CE-154602A53642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" name="Freeform: Shape 44267">
              <a:extLst>
                <a:ext uri="{FF2B5EF4-FFF2-40B4-BE49-F238E27FC236}">
                  <a16:creationId xmlns:a16="http://schemas.microsoft.com/office/drawing/2014/main" id="{30649339-8C8D-45CB-914E-666A96CBBBE0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5" name="Graphic 44268">
            <a:extLst>
              <a:ext uri="{FF2B5EF4-FFF2-40B4-BE49-F238E27FC236}">
                <a16:creationId xmlns:a16="http://schemas.microsoft.com/office/drawing/2014/main" id="{4854520F-F500-4C5A-8C55-5D9A94701324}"/>
              </a:ext>
            </a:extLst>
          </p:cNvPr>
          <p:cNvGrpSpPr/>
          <p:nvPr/>
        </p:nvGrpSpPr>
        <p:grpSpPr>
          <a:xfrm>
            <a:off x="6882901" y="5144404"/>
            <a:ext cx="1093185" cy="1323439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6" name="Freeform: Shape 44270">
              <a:extLst>
                <a:ext uri="{FF2B5EF4-FFF2-40B4-BE49-F238E27FC236}">
                  <a16:creationId xmlns:a16="http://schemas.microsoft.com/office/drawing/2014/main" id="{AAF709C3-C084-4203-B38C-738FA8CAAFA4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" name="Freeform: Shape 44271">
              <a:extLst>
                <a:ext uri="{FF2B5EF4-FFF2-40B4-BE49-F238E27FC236}">
                  <a16:creationId xmlns:a16="http://schemas.microsoft.com/office/drawing/2014/main" id="{E843BF79-B49F-4388-BAFE-3DC6CA5187C3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8" name="Graphic 45029">
            <a:extLst>
              <a:ext uri="{FF2B5EF4-FFF2-40B4-BE49-F238E27FC236}">
                <a16:creationId xmlns:a16="http://schemas.microsoft.com/office/drawing/2014/main" id="{2434D846-20F4-4E4B-8E32-D002B7E17F96}"/>
              </a:ext>
            </a:extLst>
          </p:cNvPr>
          <p:cNvGrpSpPr/>
          <p:nvPr/>
        </p:nvGrpSpPr>
        <p:grpSpPr>
          <a:xfrm>
            <a:off x="9261925" y="2096563"/>
            <a:ext cx="210401" cy="182708"/>
            <a:chOff x="9117820" y="2027686"/>
            <a:chExt cx="210401" cy="182708"/>
          </a:xfrm>
        </p:grpSpPr>
        <p:sp>
          <p:nvSpPr>
            <p:cNvPr id="59" name="Freeform: Shape 53">
              <a:extLst>
                <a:ext uri="{FF2B5EF4-FFF2-40B4-BE49-F238E27FC236}">
                  <a16:creationId xmlns:a16="http://schemas.microsoft.com/office/drawing/2014/main" id="{09A8D4B9-4BBA-43DC-BD27-6EEC13D9B885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" name="Freeform: Shape 54">
              <a:extLst>
                <a:ext uri="{FF2B5EF4-FFF2-40B4-BE49-F238E27FC236}">
                  <a16:creationId xmlns:a16="http://schemas.microsoft.com/office/drawing/2014/main" id="{BA07D175-3F00-46D7-9169-0C90365B2378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" name="Freeform: Shape 55">
              <a:extLst>
                <a:ext uri="{FF2B5EF4-FFF2-40B4-BE49-F238E27FC236}">
                  <a16:creationId xmlns:a16="http://schemas.microsoft.com/office/drawing/2014/main" id="{D06931DA-DFF9-49D0-B6B4-4E6078C2516D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2" name="Freeform: Shape 56">
              <a:extLst>
                <a:ext uri="{FF2B5EF4-FFF2-40B4-BE49-F238E27FC236}">
                  <a16:creationId xmlns:a16="http://schemas.microsoft.com/office/drawing/2014/main" id="{A0D22577-F00B-4A9B-BCF7-BC8490C551F8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3" name="Freeform: Shape 57">
              <a:extLst>
                <a:ext uri="{FF2B5EF4-FFF2-40B4-BE49-F238E27FC236}">
                  <a16:creationId xmlns:a16="http://schemas.microsoft.com/office/drawing/2014/main" id="{205361CC-13BB-49D3-95F9-6A6331078552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4" name="Freeform: Shape 58">
              <a:extLst>
                <a:ext uri="{FF2B5EF4-FFF2-40B4-BE49-F238E27FC236}">
                  <a16:creationId xmlns:a16="http://schemas.microsoft.com/office/drawing/2014/main" id="{3E5C061A-43DC-4773-B594-B66DDFD7804E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5" name="Freeform: Shape 59">
              <a:extLst>
                <a:ext uri="{FF2B5EF4-FFF2-40B4-BE49-F238E27FC236}">
                  <a16:creationId xmlns:a16="http://schemas.microsoft.com/office/drawing/2014/main" id="{E80968EF-C0E1-4B7E-A705-E664919346AA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6" name="Freeform: Shape 60">
              <a:extLst>
                <a:ext uri="{FF2B5EF4-FFF2-40B4-BE49-F238E27FC236}">
                  <a16:creationId xmlns:a16="http://schemas.microsoft.com/office/drawing/2014/main" id="{2F8AAF79-3A2C-46DD-A872-EAA7CFEA1654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7" name="Freeform: Shape 61">
              <a:extLst>
                <a:ext uri="{FF2B5EF4-FFF2-40B4-BE49-F238E27FC236}">
                  <a16:creationId xmlns:a16="http://schemas.microsoft.com/office/drawing/2014/main" id="{B4080F15-C710-4CFB-AA4F-906E038C82EB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4" name="Freeform: Shape 62">
              <a:extLst>
                <a:ext uri="{FF2B5EF4-FFF2-40B4-BE49-F238E27FC236}">
                  <a16:creationId xmlns:a16="http://schemas.microsoft.com/office/drawing/2014/main" id="{FE3C5528-7E55-4B1F-8C32-9213D7BDDF03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5" name="Freeform: Shape 63">
              <a:extLst>
                <a:ext uri="{FF2B5EF4-FFF2-40B4-BE49-F238E27FC236}">
                  <a16:creationId xmlns:a16="http://schemas.microsoft.com/office/drawing/2014/main" id="{994A0860-6663-4FF0-9EFE-C84FCBEF4A1D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6" name="Freeform: Shape 64">
              <a:extLst>
                <a:ext uri="{FF2B5EF4-FFF2-40B4-BE49-F238E27FC236}">
                  <a16:creationId xmlns:a16="http://schemas.microsoft.com/office/drawing/2014/main" id="{8CA7C7CC-F6C4-4A52-ACE7-C5B9602E4D6A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7" name="Freeform: Shape 65">
              <a:extLst>
                <a:ext uri="{FF2B5EF4-FFF2-40B4-BE49-F238E27FC236}">
                  <a16:creationId xmlns:a16="http://schemas.microsoft.com/office/drawing/2014/main" id="{44968AC5-2207-4CC6-8F21-62CB101300A9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8" name="Freeform: Shape 66">
              <a:extLst>
                <a:ext uri="{FF2B5EF4-FFF2-40B4-BE49-F238E27FC236}">
                  <a16:creationId xmlns:a16="http://schemas.microsoft.com/office/drawing/2014/main" id="{9696E345-F860-43D1-9D45-5E66F1E06535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9" name="Freeform: Shape 67">
              <a:extLst>
                <a:ext uri="{FF2B5EF4-FFF2-40B4-BE49-F238E27FC236}">
                  <a16:creationId xmlns:a16="http://schemas.microsoft.com/office/drawing/2014/main" id="{D8B17B95-FC4B-4BAC-8119-65C0D6AD0C10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0" name="Freeform: Shape 68">
              <a:extLst>
                <a:ext uri="{FF2B5EF4-FFF2-40B4-BE49-F238E27FC236}">
                  <a16:creationId xmlns:a16="http://schemas.microsoft.com/office/drawing/2014/main" id="{5ED4DBBF-EBE0-41A9-8286-7AA971DB9B09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1" name="Freeform: Shape 69">
              <a:extLst>
                <a:ext uri="{FF2B5EF4-FFF2-40B4-BE49-F238E27FC236}">
                  <a16:creationId xmlns:a16="http://schemas.microsoft.com/office/drawing/2014/main" id="{4FA9B45D-54D8-4B3C-BC84-AC72AB06C8DC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2" name="Freeform: Shape 70">
              <a:extLst>
                <a:ext uri="{FF2B5EF4-FFF2-40B4-BE49-F238E27FC236}">
                  <a16:creationId xmlns:a16="http://schemas.microsoft.com/office/drawing/2014/main" id="{B962ADBB-7D85-43EA-BB03-0CCF760B447D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3" name="Freeform: Shape 71">
              <a:extLst>
                <a:ext uri="{FF2B5EF4-FFF2-40B4-BE49-F238E27FC236}">
                  <a16:creationId xmlns:a16="http://schemas.microsoft.com/office/drawing/2014/main" id="{D5C50A84-AC4C-4415-9EA2-88371333D066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4" name="Freeform: Shape 72">
              <a:extLst>
                <a:ext uri="{FF2B5EF4-FFF2-40B4-BE49-F238E27FC236}">
                  <a16:creationId xmlns:a16="http://schemas.microsoft.com/office/drawing/2014/main" id="{5A4E4026-F787-4411-93DF-CDFF96F05053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5" name="Freeform: Shape 73">
              <a:extLst>
                <a:ext uri="{FF2B5EF4-FFF2-40B4-BE49-F238E27FC236}">
                  <a16:creationId xmlns:a16="http://schemas.microsoft.com/office/drawing/2014/main" id="{F16CB3B0-7977-4861-B097-9410456BAEC4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6" name="Freeform: Shape 74">
              <a:extLst>
                <a:ext uri="{FF2B5EF4-FFF2-40B4-BE49-F238E27FC236}">
                  <a16:creationId xmlns:a16="http://schemas.microsoft.com/office/drawing/2014/main" id="{A44F0C13-9DCB-4AEA-B8AA-5639B29B8D7C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7" name="Freeform: Shape 75">
              <a:extLst>
                <a:ext uri="{FF2B5EF4-FFF2-40B4-BE49-F238E27FC236}">
                  <a16:creationId xmlns:a16="http://schemas.microsoft.com/office/drawing/2014/main" id="{8AB70495-9339-4AF7-B640-19BE61B22A59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8" name="Freeform: Shape 76">
              <a:extLst>
                <a:ext uri="{FF2B5EF4-FFF2-40B4-BE49-F238E27FC236}">
                  <a16:creationId xmlns:a16="http://schemas.microsoft.com/office/drawing/2014/main" id="{5931BA3E-683C-4987-B270-960C99FFADCF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9" name="Freeform: Shape 77">
              <a:extLst>
                <a:ext uri="{FF2B5EF4-FFF2-40B4-BE49-F238E27FC236}">
                  <a16:creationId xmlns:a16="http://schemas.microsoft.com/office/drawing/2014/main" id="{42065C27-251A-4A55-90B1-36B6C2BA2B9B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0" name="Freeform: Shape 78">
              <a:extLst>
                <a:ext uri="{FF2B5EF4-FFF2-40B4-BE49-F238E27FC236}">
                  <a16:creationId xmlns:a16="http://schemas.microsoft.com/office/drawing/2014/main" id="{B53D5996-35AD-4D19-B5DC-0659C5442BB9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1" name="Freeform: Shape 79">
              <a:extLst>
                <a:ext uri="{FF2B5EF4-FFF2-40B4-BE49-F238E27FC236}">
                  <a16:creationId xmlns:a16="http://schemas.microsoft.com/office/drawing/2014/main" id="{1A8F94DF-8D01-4CF6-B1C9-67DAEA834296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2" name="Freeform: Shape 80">
              <a:extLst>
                <a:ext uri="{FF2B5EF4-FFF2-40B4-BE49-F238E27FC236}">
                  <a16:creationId xmlns:a16="http://schemas.microsoft.com/office/drawing/2014/main" id="{13738400-BD40-4A5B-81F6-BBE75571401D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3" name="Freeform: Shape 81">
              <a:extLst>
                <a:ext uri="{FF2B5EF4-FFF2-40B4-BE49-F238E27FC236}">
                  <a16:creationId xmlns:a16="http://schemas.microsoft.com/office/drawing/2014/main" id="{D630D031-65E9-4BD4-8FC2-19A211567F32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4" name="Freeform: Shape 82">
              <a:extLst>
                <a:ext uri="{FF2B5EF4-FFF2-40B4-BE49-F238E27FC236}">
                  <a16:creationId xmlns:a16="http://schemas.microsoft.com/office/drawing/2014/main" id="{3649F1A1-627B-4723-9D52-8FCE938C08EF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5" name="Freeform: Shape 83">
              <a:extLst>
                <a:ext uri="{FF2B5EF4-FFF2-40B4-BE49-F238E27FC236}">
                  <a16:creationId xmlns:a16="http://schemas.microsoft.com/office/drawing/2014/main" id="{214D4795-079A-48E4-87DC-72913B9CFCE6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6" name="Freeform: Shape 84">
              <a:extLst>
                <a:ext uri="{FF2B5EF4-FFF2-40B4-BE49-F238E27FC236}">
                  <a16:creationId xmlns:a16="http://schemas.microsoft.com/office/drawing/2014/main" id="{557AB41C-65DE-4C25-B63E-43430FEB9B45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7" name="Freeform: Shape 85">
              <a:extLst>
                <a:ext uri="{FF2B5EF4-FFF2-40B4-BE49-F238E27FC236}">
                  <a16:creationId xmlns:a16="http://schemas.microsoft.com/office/drawing/2014/main" id="{449AFE83-FF9B-4221-8767-310CD2ED6933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8" name="Freeform: Shape 86">
              <a:extLst>
                <a:ext uri="{FF2B5EF4-FFF2-40B4-BE49-F238E27FC236}">
                  <a16:creationId xmlns:a16="http://schemas.microsoft.com/office/drawing/2014/main" id="{EE9D7924-4DDB-4B3B-B6B8-1C1FB281F22C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9" name="Freeform: Shape 87">
              <a:extLst>
                <a:ext uri="{FF2B5EF4-FFF2-40B4-BE49-F238E27FC236}">
                  <a16:creationId xmlns:a16="http://schemas.microsoft.com/office/drawing/2014/main" id="{CF495DB9-ADFC-4F85-A97D-9CF48FF9FD77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0" name="Freeform: Shape 88">
              <a:extLst>
                <a:ext uri="{FF2B5EF4-FFF2-40B4-BE49-F238E27FC236}">
                  <a16:creationId xmlns:a16="http://schemas.microsoft.com/office/drawing/2014/main" id="{AA055083-23E4-4064-AB6C-1DA0E97DEF9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1" name="Freeform: Shape 89">
              <a:extLst>
                <a:ext uri="{FF2B5EF4-FFF2-40B4-BE49-F238E27FC236}">
                  <a16:creationId xmlns:a16="http://schemas.microsoft.com/office/drawing/2014/main" id="{C5D6879F-5F30-4B5E-B4EE-654C44FB87DF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2" name="Freeform: Shape 90">
              <a:extLst>
                <a:ext uri="{FF2B5EF4-FFF2-40B4-BE49-F238E27FC236}">
                  <a16:creationId xmlns:a16="http://schemas.microsoft.com/office/drawing/2014/main" id="{412B7BAF-6164-4960-9315-E5BF035CA344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3" name="Freeform: Shape 91">
              <a:extLst>
                <a:ext uri="{FF2B5EF4-FFF2-40B4-BE49-F238E27FC236}">
                  <a16:creationId xmlns:a16="http://schemas.microsoft.com/office/drawing/2014/main" id="{A4B13F2D-628B-4813-AB3C-5D45BD45AC24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4" name="Freeform: Shape 92">
              <a:extLst>
                <a:ext uri="{FF2B5EF4-FFF2-40B4-BE49-F238E27FC236}">
                  <a16:creationId xmlns:a16="http://schemas.microsoft.com/office/drawing/2014/main" id="{97464069-ADA7-42C2-81E5-C9A4D9EB4096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5" name="Freeform: Shape 93">
              <a:extLst>
                <a:ext uri="{FF2B5EF4-FFF2-40B4-BE49-F238E27FC236}">
                  <a16:creationId xmlns:a16="http://schemas.microsoft.com/office/drawing/2014/main" id="{693D3773-5B0E-41ED-BE32-39B25CCDA75E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6" name="Freeform: Shape 94">
              <a:extLst>
                <a:ext uri="{FF2B5EF4-FFF2-40B4-BE49-F238E27FC236}">
                  <a16:creationId xmlns:a16="http://schemas.microsoft.com/office/drawing/2014/main" id="{7FF18ACF-0188-4839-8564-4807AC255F48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7" name="Freeform: Shape 95">
              <a:extLst>
                <a:ext uri="{FF2B5EF4-FFF2-40B4-BE49-F238E27FC236}">
                  <a16:creationId xmlns:a16="http://schemas.microsoft.com/office/drawing/2014/main" id="{23685292-2F02-4E97-BF95-68A4D95D057A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8" name="Freeform: Shape 96">
              <a:extLst>
                <a:ext uri="{FF2B5EF4-FFF2-40B4-BE49-F238E27FC236}">
                  <a16:creationId xmlns:a16="http://schemas.microsoft.com/office/drawing/2014/main" id="{121EEAD7-6F53-40AF-8EA0-6324CEA6DB50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9" name="Freeform: Shape 97">
              <a:extLst>
                <a:ext uri="{FF2B5EF4-FFF2-40B4-BE49-F238E27FC236}">
                  <a16:creationId xmlns:a16="http://schemas.microsoft.com/office/drawing/2014/main" id="{A8ABBCE6-E764-4E13-B5AC-752CE2E5CC55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0" name="Freeform: Shape 98">
              <a:extLst>
                <a:ext uri="{FF2B5EF4-FFF2-40B4-BE49-F238E27FC236}">
                  <a16:creationId xmlns:a16="http://schemas.microsoft.com/office/drawing/2014/main" id="{CA2433CA-8432-4192-BB41-7941A28BC964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1" name="Freeform: Shape 99">
              <a:extLst>
                <a:ext uri="{FF2B5EF4-FFF2-40B4-BE49-F238E27FC236}">
                  <a16:creationId xmlns:a16="http://schemas.microsoft.com/office/drawing/2014/main" id="{DF56A92F-DF79-419A-9448-CF7CF614EF12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2" name="Freeform: Shape 100">
              <a:extLst>
                <a:ext uri="{FF2B5EF4-FFF2-40B4-BE49-F238E27FC236}">
                  <a16:creationId xmlns:a16="http://schemas.microsoft.com/office/drawing/2014/main" id="{D1AAB394-25EE-418D-AF4A-7BEF12F9B690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3" name="Freeform: Shape 101">
              <a:extLst>
                <a:ext uri="{FF2B5EF4-FFF2-40B4-BE49-F238E27FC236}">
                  <a16:creationId xmlns:a16="http://schemas.microsoft.com/office/drawing/2014/main" id="{36D90E77-A3D0-4D40-9548-E4DE5093776D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4" name="Freeform: Shape 102">
              <a:extLst>
                <a:ext uri="{FF2B5EF4-FFF2-40B4-BE49-F238E27FC236}">
                  <a16:creationId xmlns:a16="http://schemas.microsoft.com/office/drawing/2014/main" id="{8F7B5707-734C-4AED-A8EF-1FE07DAE5AE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5" name="Freeform: Shape 103">
              <a:extLst>
                <a:ext uri="{FF2B5EF4-FFF2-40B4-BE49-F238E27FC236}">
                  <a16:creationId xmlns:a16="http://schemas.microsoft.com/office/drawing/2014/main" id="{54DF1F3A-E109-42F5-A137-18C4BC6ADA3F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6" name="Freeform: Shape 104">
              <a:extLst>
                <a:ext uri="{FF2B5EF4-FFF2-40B4-BE49-F238E27FC236}">
                  <a16:creationId xmlns:a16="http://schemas.microsoft.com/office/drawing/2014/main" id="{A51B5E12-BA28-4426-AB44-D420E62F7A55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7" name="Freeform: Shape 105">
              <a:extLst>
                <a:ext uri="{FF2B5EF4-FFF2-40B4-BE49-F238E27FC236}">
                  <a16:creationId xmlns:a16="http://schemas.microsoft.com/office/drawing/2014/main" id="{C66553D0-43E7-41C9-9E54-CF56AE287B6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8" name="Freeform: Shape 106">
              <a:extLst>
                <a:ext uri="{FF2B5EF4-FFF2-40B4-BE49-F238E27FC236}">
                  <a16:creationId xmlns:a16="http://schemas.microsoft.com/office/drawing/2014/main" id="{55C855FC-0079-4701-80C0-0F20D68F1714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9" name="Freeform: Shape 107">
              <a:extLst>
                <a:ext uri="{FF2B5EF4-FFF2-40B4-BE49-F238E27FC236}">
                  <a16:creationId xmlns:a16="http://schemas.microsoft.com/office/drawing/2014/main" id="{4D4C6DE6-8AFB-4057-A2AC-B3F8AE067EA6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0" name="Freeform: Shape 108">
              <a:extLst>
                <a:ext uri="{FF2B5EF4-FFF2-40B4-BE49-F238E27FC236}">
                  <a16:creationId xmlns:a16="http://schemas.microsoft.com/office/drawing/2014/main" id="{0F6214FA-20C9-4379-ABC6-D5A9659A710E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1" name="Freeform: Shape 109">
              <a:extLst>
                <a:ext uri="{FF2B5EF4-FFF2-40B4-BE49-F238E27FC236}">
                  <a16:creationId xmlns:a16="http://schemas.microsoft.com/office/drawing/2014/main" id="{C15DAE8F-DA3A-44CC-A806-6B410E56D4DF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2" name="Freeform: Shape 110">
              <a:extLst>
                <a:ext uri="{FF2B5EF4-FFF2-40B4-BE49-F238E27FC236}">
                  <a16:creationId xmlns:a16="http://schemas.microsoft.com/office/drawing/2014/main" id="{9D08F5AC-2EDF-4A97-8CB9-425417437227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3" name="Freeform: Shape 111">
              <a:extLst>
                <a:ext uri="{FF2B5EF4-FFF2-40B4-BE49-F238E27FC236}">
                  <a16:creationId xmlns:a16="http://schemas.microsoft.com/office/drawing/2014/main" id="{B275D5A0-69B4-4D2F-AA24-2CDA3F8A9E01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4" name="Freeform: Shape 112">
              <a:extLst>
                <a:ext uri="{FF2B5EF4-FFF2-40B4-BE49-F238E27FC236}">
                  <a16:creationId xmlns:a16="http://schemas.microsoft.com/office/drawing/2014/main" id="{A783917F-2425-4F0A-83A6-690700EF33FA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5" name="Freeform: Shape 113">
              <a:extLst>
                <a:ext uri="{FF2B5EF4-FFF2-40B4-BE49-F238E27FC236}">
                  <a16:creationId xmlns:a16="http://schemas.microsoft.com/office/drawing/2014/main" id="{7EAF4736-EDC8-4665-A9F9-82B90A7A5F95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6" name="Freeform: Shape 114">
              <a:extLst>
                <a:ext uri="{FF2B5EF4-FFF2-40B4-BE49-F238E27FC236}">
                  <a16:creationId xmlns:a16="http://schemas.microsoft.com/office/drawing/2014/main" id="{7F317E97-C522-4275-B38D-9C3FB689C766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7" name="Freeform: Shape 115">
              <a:extLst>
                <a:ext uri="{FF2B5EF4-FFF2-40B4-BE49-F238E27FC236}">
                  <a16:creationId xmlns:a16="http://schemas.microsoft.com/office/drawing/2014/main" id="{043BFBAB-3435-477C-9210-F2B038330232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8" name="Freeform: Shape 116">
              <a:extLst>
                <a:ext uri="{FF2B5EF4-FFF2-40B4-BE49-F238E27FC236}">
                  <a16:creationId xmlns:a16="http://schemas.microsoft.com/office/drawing/2014/main" id="{84415468-6D73-45AD-96E7-B6A448041DF7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9" name="Freeform: Shape 117">
              <a:extLst>
                <a:ext uri="{FF2B5EF4-FFF2-40B4-BE49-F238E27FC236}">
                  <a16:creationId xmlns:a16="http://schemas.microsoft.com/office/drawing/2014/main" id="{8A04D88B-1552-473E-BCCB-0B26845A1D86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0" name="Freeform: Shape 118">
              <a:extLst>
                <a:ext uri="{FF2B5EF4-FFF2-40B4-BE49-F238E27FC236}">
                  <a16:creationId xmlns:a16="http://schemas.microsoft.com/office/drawing/2014/main" id="{3113011B-4386-470C-9139-CE36D96C543A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1" name="Freeform: Shape 119">
              <a:extLst>
                <a:ext uri="{FF2B5EF4-FFF2-40B4-BE49-F238E27FC236}">
                  <a16:creationId xmlns:a16="http://schemas.microsoft.com/office/drawing/2014/main" id="{AE8A6372-5FBF-4C48-9CD2-74CAA06051D4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2" name="Freeform: Shape 120">
              <a:extLst>
                <a:ext uri="{FF2B5EF4-FFF2-40B4-BE49-F238E27FC236}">
                  <a16:creationId xmlns:a16="http://schemas.microsoft.com/office/drawing/2014/main" id="{A5BE20E0-8F89-49C9-8D65-A5E42B924871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3" name="Freeform: Shape 121">
              <a:extLst>
                <a:ext uri="{FF2B5EF4-FFF2-40B4-BE49-F238E27FC236}">
                  <a16:creationId xmlns:a16="http://schemas.microsoft.com/office/drawing/2014/main" id="{6B15CAFA-2D7A-43C1-B819-B64B5CCFB1C0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4" name="Freeform: Shape 122">
              <a:extLst>
                <a:ext uri="{FF2B5EF4-FFF2-40B4-BE49-F238E27FC236}">
                  <a16:creationId xmlns:a16="http://schemas.microsoft.com/office/drawing/2014/main" id="{48079AE7-EDA1-425F-B527-45ABE28E5088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5" name="Freeform: Shape 123">
              <a:extLst>
                <a:ext uri="{FF2B5EF4-FFF2-40B4-BE49-F238E27FC236}">
                  <a16:creationId xmlns:a16="http://schemas.microsoft.com/office/drawing/2014/main" id="{7F9E54E9-2A99-46A3-B66F-17D42A78EB77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6" name="Freeform: Shape 124">
              <a:extLst>
                <a:ext uri="{FF2B5EF4-FFF2-40B4-BE49-F238E27FC236}">
                  <a16:creationId xmlns:a16="http://schemas.microsoft.com/office/drawing/2014/main" id="{1A850DD1-CD00-44DF-99E6-510A1DE8A9D0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7" name="Freeform: Shape 125">
              <a:extLst>
                <a:ext uri="{FF2B5EF4-FFF2-40B4-BE49-F238E27FC236}">
                  <a16:creationId xmlns:a16="http://schemas.microsoft.com/office/drawing/2014/main" id="{9AB8FA56-133E-43C3-A8D9-74352A94486F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8" name="Freeform: Shape 126">
              <a:extLst>
                <a:ext uri="{FF2B5EF4-FFF2-40B4-BE49-F238E27FC236}">
                  <a16:creationId xmlns:a16="http://schemas.microsoft.com/office/drawing/2014/main" id="{A9CF78E0-1CD7-4FA5-89A6-61428FBFE401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9" name="Freeform: Shape 127">
              <a:extLst>
                <a:ext uri="{FF2B5EF4-FFF2-40B4-BE49-F238E27FC236}">
                  <a16:creationId xmlns:a16="http://schemas.microsoft.com/office/drawing/2014/main" id="{9A200307-4A89-4967-8F3F-DB521C794F34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0" name="Freeform: Shape 128">
              <a:extLst>
                <a:ext uri="{FF2B5EF4-FFF2-40B4-BE49-F238E27FC236}">
                  <a16:creationId xmlns:a16="http://schemas.microsoft.com/office/drawing/2014/main" id="{4911A15B-46A7-4115-83F9-FE05CE88EC23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1" name="Freeform: Shape 129">
              <a:extLst>
                <a:ext uri="{FF2B5EF4-FFF2-40B4-BE49-F238E27FC236}">
                  <a16:creationId xmlns:a16="http://schemas.microsoft.com/office/drawing/2014/main" id="{62F47424-B468-4485-87C5-B5755C4BBCE1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2" name="Freeform: Shape 130">
              <a:extLst>
                <a:ext uri="{FF2B5EF4-FFF2-40B4-BE49-F238E27FC236}">
                  <a16:creationId xmlns:a16="http://schemas.microsoft.com/office/drawing/2014/main" id="{6499B650-A22D-4762-BE30-A1EF7CED37FA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3" name="Freeform: Shape 131">
              <a:extLst>
                <a:ext uri="{FF2B5EF4-FFF2-40B4-BE49-F238E27FC236}">
                  <a16:creationId xmlns:a16="http://schemas.microsoft.com/office/drawing/2014/main" id="{B0EE9A2F-27BA-4662-BAC7-5B514FA6E45A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4" name="Freeform: Shape 132">
              <a:extLst>
                <a:ext uri="{FF2B5EF4-FFF2-40B4-BE49-F238E27FC236}">
                  <a16:creationId xmlns:a16="http://schemas.microsoft.com/office/drawing/2014/main" id="{2A90AF5B-057E-46AC-96B4-A681F367F6C6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5" name="Freeform: Shape 133">
              <a:extLst>
                <a:ext uri="{FF2B5EF4-FFF2-40B4-BE49-F238E27FC236}">
                  <a16:creationId xmlns:a16="http://schemas.microsoft.com/office/drawing/2014/main" id="{873E1E45-15A6-4F5F-9D43-B4E529D9AC5A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6" name="Freeform: Shape 134">
              <a:extLst>
                <a:ext uri="{FF2B5EF4-FFF2-40B4-BE49-F238E27FC236}">
                  <a16:creationId xmlns:a16="http://schemas.microsoft.com/office/drawing/2014/main" id="{EA01597E-D042-47DB-BF2A-E13C39D4A9CD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7" name="Freeform: Shape 135">
              <a:extLst>
                <a:ext uri="{FF2B5EF4-FFF2-40B4-BE49-F238E27FC236}">
                  <a16:creationId xmlns:a16="http://schemas.microsoft.com/office/drawing/2014/main" id="{B0D5EB71-59FE-4018-822E-820CA5E8B81A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8" name="Freeform: Shape 136">
              <a:extLst>
                <a:ext uri="{FF2B5EF4-FFF2-40B4-BE49-F238E27FC236}">
                  <a16:creationId xmlns:a16="http://schemas.microsoft.com/office/drawing/2014/main" id="{770CB45E-8212-48D5-ABD0-64A6E1000E9D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9" name="Freeform: Shape 137">
              <a:extLst>
                <a:ext uri="{FF2B5EF4-FFF2-40B4-BE49-F238E27FC236}">
                  <a16:creationId xmlns:a16="http://schemas.microsoft.com/office/drawing/2014/main" id="{774F1BBF-ADEC-4B47-BC01-C670BF7577A3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0" name="Freeform: Shape 138">
              <a:extLst>
                <a:ext uri="{FF2B5EF4-FFF2-40B4-BE49-F238E27FC236}">
                  <a16:creationId xmlns:a16="http://schemas.microsoft.com/office/drawing/2014/main" id="{0D6F8E89-5166-4A8B-8E23-2ABC649458D8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1" name="Freeform: Shape 139">
              <a:extLst>
                <a:ext uri="{FF2B5EF4-FFF2-40B4-BE49-F238E27FC236}">
                  <a16:creationId xmlns:a16="http://schemas.microsoft.com/office/drawing/2014/main" id="{5975823C-49C4-4495-BBAF-AA394AFEEA47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2" name="Freeform: Shape 140">
              <a:extLst>
                <a:ext uri="{FF2B5EF4-FFF2-40B4-BE49-F238E27FC236}">
                  <a16:creationId xmlns:a16="http://schemas.microsoft.com/office/drawing/2014/main" id="{BA1BB6AD-CDAC-469E-A0C8-DFBB6087FF7A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3" name="Freeform: Shape 141">
              <a:extLst>
                <a:ext uri="{FF2B5EF4-FFF2-40B4-BE49-F238E27FC236}">
                  <a16:creationId xmlns:a16="http://schemas.microsoft.com/office/drawing/2014/main" id="{5293B505-13FA-4E56-BD54-89CEC31B7D0F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4" name="Freeform: Shape 142">
              <a:extLst>
                <a:ext uri="{FF2B5EF4-FFF2-40B4-BE49-F238E27FC236}">
                  <a16:creationId xmlns:a16="http://schemas.microsoft.com/office/drawing/2014/main" id="{7DC72455-A3BA-45E3-A939-F5CD9449556B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5" name="Freeform: Shape 143">
              <a:extLst>
                <a:ext uri="{FF2B5EF4-FFF2-40B4-BE49-F238E27FC236}">
                  <a16:creationId xmlns:a16="http://schemas.microsoft.com/office/drawing/2014/main" id="{9E4D817A-5A0E-4FFA-B617-73E9A628230A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6" name="Freeform: Shape 144">
              <a:extLst>
                <a:ext uri="{FF2B5EF4-FFF2-40B4-BE49-F238E27FC236}">
                  <a16:creationId xmlns:a16="http://schemas.microsoft.com/office/drawing/2014/main" id="{815D9414-AB84-4213-95F9-DEF5193D3E62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7" name="Freeform: Shape 145">
              <a:extLst>
                <a:ext uri="{FF2B5EF4-FFF2-40B4-BE49-F238E27FC236}">
                  <a16:creationId xmlns:a16="http://schemas.microsoft.com/office/drawing/2014/main" id="{0F181030-BD51-4561-8DC8-B76483A08677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8" name="Freeform: Shape 146">
              <a:extLst>
                <a:ext uri="{FF2B5EF4-FFF2-40B4-BE49-F238E27FC236}">
                  <a16:creationId xmlns:a16="http://schemas.microsoft.com/office/drawing/2014/main" id="{38DB9987-8028-4030-9787-A28F2667153D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9" name="Freeform: Shape 147">
              <a:extLst>
                <a:ext uri="{FF2B5EF4-FFF2-40B4-BE49-F238E27FC236}">
                  <a16:creationId xmlns:a16="http://schemas.microsoft.com/office/drawing/2014/main" id="{7B76A181-C821-43C3-AAC1-A1D3A533C6E5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0" name="Freeform: Shape 148">
              <a:extLst>
                <a:ext uri="{FF2B5EF4-FFF2-40B4-BE49-F238E27FC236}">
                  <a16:creationId xmlns:a16="http://schemas.microsoft.com/office/drawing/2014/main" id="{7185B668-FE20-4D03-BB59-8D4FB19C14E9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1" name="Freeform: Shape 149">
              <a:extLst>
                <a:ext uri="{FF2B5EF4-FFF2-40B4-BE49-F238E27FC236}">
                  <a16:creationId xmlns:a16="http://schemas.microsoft.com/office/drawing/2014/main" id="{12E6E6D9-E465-4EB9-99FA-001721ED67C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2" name="Freeform: Shape 150">
              <a:extLst>
                <a:ext uri="{FF2B5EF4-FFF2-40B4-BE49-F238E27FC236}">
                  <a16:creationId xmlns:a16="http://schemas.microsoft.com/office/drawing/2014/main" id="{A55B4EC8-64F7-480E-86B5-DDA6492C3B82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3" name="Freeform: Shape 151">
              <a:extLst>
                <a:ext uri="{FF2B5EF4-FFF2-40B4-BE49-F238E27FC236}">
                  <a16:creationId xmlns:a16="http://schemas.microsoft.com/office/drawing/2014/main" id="{D66FB573-3C10-47C7-A20C-80303CE97CF7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4" name="Freeform: Shape 152">
              <a:extLst>
                <a:ext uri="{FF2B5EF4-FFF2-40B4-BE49-F238E27FC236}">
                  <a16:creationId xmlns:a16="http://schemas.microsoft.com/office/drawing/2014/main" id="{0EC1CFAB-2CBE-439E-90E8-14E6BDF93F77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5" name="Freeform: Shape 153">
              <a:extLst>
                <a:ext uri="{FF2B5EF4-FFF2-40B4-BE49-F238E27FC236}">
                  <a16:creationId xmlns:a16="http://schemas.microsoft.com/office/drawing/2014/main" id="{70F9DA4B-4247-441A-80E7-5E1AFD76F3D5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6" name="Freeform: Shape 154">
              <a:extLst>
                <a:ext uri="{FF2B5EF4-FFF2-40B4-BE49-F238E27FC236}">
                  <a16:creationId xmlns:a16="http://schemas.microsoft.com/office/drawing/2014/main" id="{283BCFA2-C01C-41B2-BBE7-686A62A9A44C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7" name="Freeform: Shape 155">
              <a:extLst>
                <a:ext uri="{FF2B5EF4-FFF2-40B4-BE49-F238E27FC236}">
                  <a16:creationId xmlns:a16="http://schemas.microsoft.com/office/drawing/2014/main" id="{47ACBA49-2577-4C2B-ADAB-4DB8532D79E1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98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7412116" y="70581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99" name="Graphic 19325">
            <a:extLst>
              <a:ext uri="{FF2B5EF4-FFF2-40B4-BE49-F238E27FC236}">
                <a16:creationId xmlns:a16="http://schemas.microsoft.com/office/drawing/2014/main" id="{3F8B1ABC-326F-4BF6-A016-A5E0149DD6C5}"/>
              </a:ext>
            </a:extLst>
          </p:cNvPr>
          <p:cNvSpPr/>
          <p:nvPr/>
        </p:nvSpPr>
        <p:spPr>
          <a:xfrm>
            <a:off x="6171747" y="4674043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00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10983608" y="5288151"/>
            <a:ext cx="426511" cy="38042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01" name="Graphic 15">
            <a:extLst>
              <a:ext uri="{FF2B5EF4-FFF2-40B4-BE49-F238E27FC236}">
                <a16:creationId xmlns:a16="http://schemas.microsoft.com/office/drawing/2014/main" id="{CB3E4E61-DED0-4D5D-A42B-CC9D75FEDFA3}"/>
              </a:ext>
            </a:extLst>
          </p:cNvPr>
          <p:cNvGrpSpPr/>
          <p:nvPr/>
        </p:nvGrpSpPr>
        <p:grpSpPr>
          <a:xfrm rot="20537283">
            <a:off x="9366086" y="783479"/>
            <a:ext cx="1380786" cy="1184465"/>
            <a:chOff x="8203691" y="2074073"/>
            <a:chExt cx="976788" cy="876866"/>
          </a:xfrm>
        </p:grpSpPr>
        <p:sp>
          <p:nvSpPr>
            <p:cNvPr id="202" name="Freeform: Shape 1194">
              <a:extLst>
                <a:ext uri="{FF2B5EF4-FFF2-40B4-BE49-F238E27FC236}">
                  <a16:creationId xmlns:a16="http://schemas.microsoft.com/office/drawing/2014/main" id="{B41F345E-DCE2-4808-A033-9851B7294046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3" name="Freeform: Shape 1195">
              <a:extLst>
                <a:ext uri="{FF2B5EF4-FFF2-40B4-BE49-F238E27FC236}">
                  <a16:creationId xmlns:a16="http://schemas.microsoft.com/office/drawing/2014/main" id="{38AB8928-1A47-4993-94FF-E7D21729AD3E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4" name="Freeform: Shape 1196">
              <a:extLst>
                <a:ext uri="{FF2B5EF4-FFF2-40B4-BE49-F238E27FC236}">
                  <a16:creationId xmlns:a16="http://schemas.microsoft.com/office/drawing/2014/main" id="{5D0F5645-9A82-4500-8B4E-5B74886781EA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5" name="Freeform: Shape 1197">
              <a:extLst>
                <a:ext uri="{FF2B5EF4-FFF2-40B4-BE49-F238E27FC236}">
                  <a16:creationId xmlns:a16="http://schemas.microsoft.com/office/drawing/2014/main" id="{C1DBB0C4-1A59-43A5-9274-74073AA7EFFA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6" name="Freeform: Shape 1198">
              <a:extLst>
                <a:ext uri="{FF2B5EF4-FFF2-40B4-BE49-F238E27FC236}">
                  <a16:creationId xmlns:a16="http://schemas.microsoft.com/office/drawing/2014/main" id="{7392A522-86D4-47A9-96A3-9DD2AFF88993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7" name="Freeform: Shape 1199">
              <a:extLst>
                <a:ext uri="{FF2B5EF4-FFF2-40B4-BE49-F238E27FC236}">
                  <a16:creationId xmlns:a16="http://schemas.microsoft.com/office/drawing/2014/main" id="{18DB7B23-AE07-4D6E-8E83-9736CB780940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8" name="Freeform: Shape 1200">
              <a:extLst>
                <a:ext uri="{FF2B5EF4-FFF2-40B4-BE49-F238E27FC236}">
                  <a16:creationId xmlns:a16="http://schemas.microsoft.com/office/drawing/2014/main" id="{D8EAC51B-46AC-4D64-A17D-B830D045CA75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9" name="Freeform: Shape 1201">
              <a:extLst>
                <a:ext uri="{FF2B5EF4-FFF2-40B4-BE49-F238E27FC236}">
                  <a16:creationId xmlns:a16="http://schemas.microsoft.com/office/drawing/2014/main" id="{1CCF1D78-FCF7-443A-9329-315A061000BB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0" name="Freeform: Shape 1202">
              <a:extLst>
                <a:ext uri="{FF2B5EF4-FFF2-40B4-BE49-F238E27FC236}">
                  <a16:creationId xmlns:a16="http://schemas.microsoft.com/office/drawing/2014/main" id="{67DF67E7-2F9D-49BB-A09E-EA973F93EE64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1" name="Freeform: Shape 1203">
              <a:extLst>
                <a:ext uri="{FF2B5EF4-FFF2-40B4-BE49-F238E27FC236}">
                  <a16:creationId xmlns:a16="http://schemas.microsoft.com/office/drawing/2014/main" id="{29ACF767-6DF9-4D1E-8532-AD3D0E143074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2" name="Freeform: Shape 1204">
              <a:extLst>
                <a:ext uri="{FF2B5EF4-FFF2-40B4-BE49-F238E27FC236}">
                  <a16:creationId xmlns:a16="http://schemas.microsoft.com/office/drawing/2014/main" id="{A566BF91-3A65-4535-BCE1-24BBE8D10078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3" name="Freeform: Shape 1205">
              <a:extLst>
                <a:ext uri="{FF2B5EF4-FFF2-40B4-BE49-F238E27FC236}">
                  <a16:creationId xmlns:a16="http://schemas.microsoft.com/office/drawing/2014/main" id="{896A063E-6B47-4B17-A8A2-CCE7DFD377AC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14" name="Graphic 44232">
            <a:extLst>
              <a:ext uri="{FF2B5EF4-FFF2-40B4-BE49-F238E27FC236}">
                <a16:creationId xmlns:a16="http://schemas.microsoft.com/office/drawing/2014/main" id="{89820610-7C7D-4C10-BEC0-0D1E5F3BB7FF}"/>
              </a:ext>
            </a:extLst>
          </p:cNvPr>
          <p:cNvGrpSpPr/>
          <p:nvPr/>
        </p:nvGrpSpPr>
        <p:grpSpPr>
          <a:xfrm rot="19614096">
            <a:off x="635449" y="4733793"/>
            <a:ext cx="4371576" cy="4029303"/>
            <a:chOff x="696549" y="4578468"/>
            <a:chExt cx="854163" cy="810703"/>
          </a:xfrm>
        </p:grpSpPr>
        <p:grpSp>
          <p:nvGrpSpPr>
            <p:cNvPr id="215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229" name="Freeform: Shape 44235">
                <a:extLst>
                  <a:ext uri="{FF2B5EF4-FFF2-40B4-BE49-F238E27FC236}">
                    <a16:creationId xmlns:a16="http://schemas.microsoft.com/office/drawing/2014/main" id="{75AA11F5-A09D-4396-AF1E-1EF79E99573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230" name="Freeform: Shape 44236">
                <a:extLst>
                  <a:ext uri="{FF2B5EF4-FFF2-40B4-BE49-F238E27FC236}">
                    <a16:creationId xmlns:a16="http://schemas.microsoft.com/office/drawing/2014/main" id="{0C6E3D8F-EE85-4FA1-93F3-F3CE86F38328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1" name="Freeform: Shape 44237">
                <a:extLst>
                  <a:ext uri="{FF2B5EF4-FFF2-40B4-BE49-F238E27FC236}">
                    <a16:creationId xmlns:a16="http://schemas.microsoft.com/office/drawing/2014/main" id="{87F45737-688F-47B2-B1C8-5DD9B8F87423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2" name="Freeform: Shape 44238">
                <a:extLst>
                  <a:ext uri="{FF2B5EF4-FFF2-40B4-BE49-F238E27FC236}">
                    <a16:creationId xmlns:a16="http://schemas.microsoft.com/office/drawing/2014/main" id="{2DB47529-7846-40E6-B9EC-38B3641453A1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3" name="Freeform: Shape 44239">
                <a:extLst>
                  <a:ext uri="{FF2B5EF4-FFF2-40B4-BE49-F238E27FC236}">
                    <a16:creationId xmlns:a16="http://schemas.microsoft.com/office/drawing/2014/main" id="{DA18B2EF-2102-4960-9807-D761F478AFA9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4" name="Freeform: Shape 44240">
                <a:extLst>
                  <a:ext uri="{FF2B5EF4-FFF2-40B4-BE49-F238E27FC236}">
                    <a16:creationId xmlns:a16="http://schemas.microsoft.com/office/drawing/2014/main" id="{09676CEC-E4C1-463C-8D77-C4DC6EAD7667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5" name="Freeform: Shape 44241">
                <a:extLst>
                  <a:ext uri="{FF2B5EF4-FFF2-40B4-BE49-F238E27FC236}">
                    <a16:creationId xmlns:a16="http://schemas.microsoft.com/office/drawing/2014/main" id="{A1F9FB1C-B363-42A4-BD2F-3B484E6FF724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6" name="Freeform: Shape 44242">
                <a:extLst>
                  <a:ext uri="{FF2B5EF4-FFF2-40B4-BE49-F238E27FC236}">
                    <a16:creationId xmlns:a16="http://schemas.microsoft.com/office/drawing/2014/main" id="{ADB95B0D-E256-440D-9542-F2B9FC797C0A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7" name="Freeform: Shape 44243">
                <a:extLst>
                  <a:ext uri="{FF2B5EF4-FFF2-40B4-BE49-F238E27FC236}">
                    <a16:creationId xmlns:a16="http://schemas.microsoft.com/office/drawing/2014/main" id="{CA04DC81-1371-4E2C-A224-DF4442CBFDC7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8" name="Freeform: Shape 44244">
                <a:extLst>
                  <a:ext uri="{FF2B5EF4-FFF2-40B4-BE49-F238E27FC236}">
                    <a16:creationId xmlns:a16="http://schemas.microsoft.com/office/drawing/2014/main" id="{5E14B4BE-330A-4068-B090-CA713CDB9BEF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9" name="Freeform: Shape 44245">
                <a:extLst>
                  <a:ext uri="{FF2B5EF4-FFF2-40B4-BE49-F238E27FC236}">
                    <a16:creationId xmlns:a16="http://schemas.microsoft.com/office/drawing/2014/main" id="{9686E684-E953-4E32-9625-0667ABB07FC5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0" name="Freeform: Shape 44246">
                <a:extLst>
                  <a:ext uri="{FF2B5EF4-FFF2-40B4-BE49-F238E27FC236}">
                    <a16:creationId xmlns:a16="http://schemas.microsoft.com/office/drawing/2014/main" id="{CE01297F-7BBE-4BF4-BF92-D179F273574E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16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217" name="Freeform: Shape 44248">
                <a:extLst>
                  <a:ext uri="{FF2B5EF4-FFF2-40B4-BE49-F238E27FC236}">
                    <a16:creationId xmlns:a16="http://schemas.microsoft.com/office/drawing/2014/main" id="{F7C6F630-D4A5-47AD-99E0-CFEEA5D82608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8" name="Freeform: Shape 44249">
                <a:extLst>
                  <a:ext uri="{FF2B5EF4-FFF2-40B4-BE49-F238E27FC236}">
                    <a16:creationId xmlns:a16="http://schemas.microsoft.com/office/drawing/2014/main" id="{904BC6C0-F48D-4974-8A22-D209F5B56F71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9" name="Freeform: Shape 44250">
                <a:extLst>
                  <a:ext uri="{FF2B5EF4-FFF2-40B4-BE49-F238E27FC236}">
                    <a16:creationId xmlns:a16="http://schemas.microsoft.com/office/drawing/2014/main" id="{1D7A2249-6D01-4544-A767-FD559AAFCCD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0" name="Freeform: Shape 44251">
                <a:extLst>
                  <a:ext uri="{FF2B5EF4-FFF2-40B4-BE49-F238E27FC236}">
                    <a16:creationId xmlns:a16="http://schemas.microsoft.com/office/drawing/2014/main" id="{56F74A90-102E-49E3-831F-F8C728539E4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1" name="Freeform: Shape 44252">
                <a:extLst>
                  <a:ext uri="{FF2B5EF4-FFF2-40B4-BE49-F238E27FC236}">
                    <a16:creationId xmlns:a16="http://schemas.microsoft.com/office/drawing/2014/main" id="{C3F89E8F-021D-44FF-A836-73745D6E59B8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2" name="Freeform: Shape 44253">
                <a:extLst>
                  <a:ext uri="{FF2B5EF4-FFF2-40B4-BE49-F238E27FC236}">
                    <a16:creationId xmlns:a16="http://schemas.microsoft.com/office/drawing/2014/main" id="{D90157E0-D91C-4C80-B4C6-AB10DD7C00FD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3" name="Freeform: Shape 44254">
                <a:extLst>
                  <a:ext uri="{FF2B5EF4-FFF2-40B4-BE49-F238E27FC236}">
                    <a16:creationId xmlns:a16="http://schemas.microsoft.com/office/drawing/2014/main" id="{7A3F576D-25AF-4D6B-A535-7698380A3C9F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4" name="Freeform: Shape 44255">
                <a:extLst>
                  <a:ext uri="{FF2B5EF4-FFF2-40B4-BE49-F238E27FC236}">
                    <a16:creationId xmlns:a16="http://schemas.microsoft.com/office/drawing/2014/main" id="{72288B86-02C5-4C0C-82CD-3F306779A637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5" name="Freeform: Shape 44256">
                <a:extLst>
                  <a:ext uri="{FF2B5EF4-FFF2-40B4-BE49-F238E27FC236}">
                    <a16:creationId xmlns:a16="http://schemas.microsoft.com/office/drawing/2014/main" id="{A042BB47-4967-4329-8EDB-E455D9AD71E0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6" name="Freeform: Shape 44257">
                <a:extLst>
                  <a:ext uri="{FF2B5EF4-FFF2-40B4-BE49-F238E27FC236}">
                    <a16:creationId xmlns:a16="http://schemas.microsoft.com/office/drawing/2014/main" id="{5232C596-AF19-42A0-A6B8-ABBE3542D50A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227" name="Freeform: Shape 44258">
                <a:extLst>
                  <a:ext uri="{FF2B5EF4-FFF2-40B4-BE49-F238E27FC236}">
                    <a16:creationId xmlns:a16="http://schemas.microsoft.com/office/drawing/2014/main" id="{698C08C5-BCAA-478B-96AE-AA7466B7F306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8" name="Freeform: Shape 44259">
                <a:extLst>
                  <a:ext uri="{FF2B5EF4-FFF2-40B4-BE49-F238E27FC236}">
                    <a16:creationId xmlns:a16="http://schemas.microsoft.com/office/drawing/2014/main" id="{BBA89749-C742-4FAF-BE77-A1F59768B5EF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241" name="Graphic 19322">
            <a:extLst>
              <a:ext uri="{FF2B5EF4-FFF2-40B4-BE49-F238E27FC236}">
                <a16:creationId xmlns:a16="http://schemas.microsoft.com/office/drawing/2014/main" id="{75DD5234-0253-49F2-99D0-139B1B1EC09E}"/>
              </a:ext>
            </a:extLst>
          </p:cNvPr>
          <p:cNvSpPr/>
          <p:nvPr/>
        </p:nvSpPr>
        <p:spPr>
          <a:xfrm rot="7923693">
            <a:off x="8335834" y="4170573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2" name="TextBox 2630">
            <a:extLst>
              <a:ext uri="{FF2B5EF4-FFF2-40B4-BE49-F238E27FC236}">
                <a16:creationId xmlns:a16="http://schemas.microsoft.com/office/drawing/2014/main" id="{3464DD47-CEC5-4793-AAA8-82A97745B4B6}"/>
              </a:ext>
            </a:extLst>
          </p:cNvPr>
          <p:cNvSpPr txBox="1"/>
          <p:nvPr/>
        </p:nvSpPr>
        <p:spPr>
          <a:xfrm>
            <a:off x="-2294325" y="1830244"/>
            <a:ext cx="10547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 w="3810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N Tomyam" pitchFamily="2" charset="0"/>
                <a:cs typeface="MN Tomyam" pitchFamily="2" charset="0"/>
              </a:rPr>
              <a:t>Present Simple </a:t>
            </a:r>
            <a:endParaRPr lang="th-TH" sz="7200" b="1" dirty="0">
              <a:ln w="38100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MN Tomyam" pitchFamily="2" charset="0"/>
              <a:cs typeface="MN Tomyam" pitchFamily="2" charset="0"/>
            </a:endParaRPr>
          </a:p>
          <a:p>
            <a:pPr algn="ctr"/>
            <a:r>
              <a:rPr lang="en-US" sz="7200" b="1" dirty="0">
                <a:ln w="3810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N Tomyam" pitchFamily="2" charset="0"/>
                <a:cs typeface="MN Tomyam" pitchFamily="2" charset="0"/>
              </a:rPr>
              <a:t>Tense</a:t>
            </a:r>
            <a:endParaRPr lang="th-TH" b="1" dirty="0">
              <a:ln w="38100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MN Tomyam" pitchFamily="2" charset="0"/>
              <a:cs typeface="MN Tomy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751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raphic 12">
            <a:extLst>
              <a:ext uri="{FF2B5EF4-FFF2-40B4-BE49-F238E27FC236}">
                <a16:creationId xmlns:a16="http://schemas.microsoft.com/office/drawing/2014/main" id="{4B8EB0E7-D064-4FDC-8FE3-CA7A7C054D16}"/>
              </a:ext>
            </a:extLst>
          </p:cNvPr>
          <p:cNvSpPr/>
          <p:nvPr/>
        </p:nvSpPr>
        <p:spPr>
          <a:xfrm>
            <a:off x="3424" y="611956"/>
            <a:ext cx="5451179" cy="4478157"/>
          </a:xfrm>
          <a:custGeom>
            <a:avLst/>
            <a:gdLst>
              <a:gd name="connsiteX0" fmla="*/ 4374861 w 4542917"/>
              <a:gd name="connsiteY0" fmla="*/ 2001725 h 4173599"/>
              <a:gd name="connsiteX1" fmla="*/ 4113400 w 4542917"/>
              <a:gd name="connsiteY1" fmla="*/ 1108185 h 4173599"/>
              <a:gd name="connsiteX2" fmla="*/ 3325397 w 4542917"/>
              <a:gd name="connsiteY2" fmla="*/ 534018 h 4173599"/>
              <a:gd name="connsiteX3" fmla="*/ 2577494 w 4542917"/>
              <a:gd name="connsiteY3" fmla="*/ 28240 h 4173599"/>
              <a:gd name="connsiteX4" fmla="*/ 1593466 w 4542917"/>
              <a:gd name="connsiteY4" fmla="*/ 345232 h 4173599"/>
              <a:gd name="connsiteX5" fmla="*/ 1133980 w 4542917"/>
              <a:gd name="connsiteY5" fmla="*/ 595644 h 4173599"/>
              <a:gd name="connsiteX6" fmla="*/ 42796 w 4542917"/>
              <a:gd name="connsiteY6" fmla="*/ 1521189 h 4173599"/>
              <a:gd name="connsiteX7" fmla="*/ 163097 w 4542917"/>
              <a:gd name="connsiteY7" fmla="*/ 2343863 h 4173599"/>
              <a:gd name="connsiteX8" fmla="*/ 371885 w 4542917"/>
              <a:gd name="connsiteY8" fmla="*/ 2538744 h 4173599"/>
              <a:gd name="connsiteX9" fmla="*/ 465039 w 4542917"/>
              <a:gd name="connsiteY9" fmla="*/ 2766868 h 4173599"/>
              <a:gd name="connsiteX10" fmla="*/ 1229135 w 4542917"/>
              <a:gd name="connsiteY10" fmla="*/ 4109512 h 4173599"/>
              <a:gd name="connsiteX11" fmla="*/ 1395346 w 4542917"/>
              <a:gd name="connsiteY11" fmla="*/ 4152565 h 4173599"/>
              <a:gd name="connsiteX12" fmla="*/ 2251834 w 4542917"/>
              <a:gd name="connsiteY12" fmla="*/ 3887770 h 4173599"/>
              <a:gd name="connsiteX13" fmla="*/ 3194142 w 4542917"/>
              <a:gd name="connsiteY13" fmla="*/ 3596591 h 4173599"/>
              <a:gd name="connsiteX14" fmla="*/ 3738972 w 4542917"/>
              <a:gd name="connsiteY14" fmla="*/ 3710796 h 4173599"/>
              <a:gd name="connsiteX15" fmla="*/ 4160644 w 4542917"/>
              <a:gd name="connsiteY15" fmla="*/ 3661742 h 4173599"/>
              <a:gd name="connsiteX16" fmla="*/ 4469349 w 4542917"/>
              <a:gd name="connsiteY16" fmla="*/ 3245023 h 4173599"/>
              <a:gd name="connsiteX17" fmla="*/ 4374861 w 4542917"/>
              <a:gd name="connsiteY17" fmla="*/ 2001725 h 417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42917" h="4173599">
                <a:moveTo>
                  <a:pt x="4374861" y="2001725"/>
                </a:moveTo>
                <a:cubicBezTo>
                  <a:pt x="4552884" y="1666064"/>
                  <a:pt x="4602414" y="1233343"/>
                  <a:pt x="4113400" y="1108185"/>
                </a:cubicBezTo>
                <a:cubicBezTo>
                  <a:pt x="3624387" y="983026"/>
                  <a:pt x="3417504" y="944069"/>
                  <a:pt x="3325397" y="534018"/>
                </a:cubicBezTo>
                <a:cubicBezTo>
                  <a:pt x="3263865" y="260174"/>
                  <a:pt x="2988497" y="108917"/>
                  <a:pt x="2577494" y="28240"/>
                </a:cubicBezTo>
                <a:cubicBezTo>
                  <a:pt x="2173157" y="-51198"/>
                  <a:pt x="1860642" y="31574"/>
                  <a:pt x="1593466" y="345232"/>
                </a:cubicBezTo>
                <a:cubicBezTo>
                  <a:pt x="1513170" y="439434"/>
                  <a:pt x="1374296" y="538304"/>
                  <a:pt x="1133980" y="595644"/>
                </a:cubicBezTo>
                <a:cubicBezTo>
                  <a:pt x="573148" y="729471"/>
                  <a:pt x="220818" y="920066"/>
                  <a:pt x="42796" y="1521189"/>
                </a:cubicBezTo>
                <a:cubicBezTo>
                  <a:pt x="-65694" y="1887520"/>
                  <a:pt x="53464" y="2175080"/>
                  <a:pt x="163097" y="2343863"/>
                </a:cubicBezTo>
                <a:cubicBezTo>
                  <a:pt x="215675" y="2424826"/>
                  <a:pt x="288731" y="2489691"/>
                  <a:pt x="371885" y="2538744"/>
                </a:cubicBezTo>
                <a:cubicBezTo>
                  <a:pt x="424653" y="2569891"/>
                  <a:pt x="484089" y="2634852"/>
                  <a:pt x="465039" y="2766868"/>
                </a:cubicBezTo>
                <a:cubicBezTo>
                  <a:pt x="432464" y="2993182"/>
                  <a:pt x="180432" y="3798997"/>
                  <a:pt x="1229135" y="4109512"/>
                </a:cubicBezTo>
                <a:cubicBezTo>
                  <a:pt x="1288094" y="4126943"/>
                  <a:pt x="1343339" y="4141230"/>
                  <a:pt x="1395346" y="4152565"/>
                </a:cubicBezTo>
                <a:cubicBezTo>
                  <a:pt x="1707004" y="4220574"/>
                  <a:pt x="2034664" y="4121418"/>
                  <a:pt x="2251834" y="3887770"/>
                </a:cubicBezTo>
                <a:cubicBezTo>
                  <a:pt x="2494340" y="3626785"/>
                  <a:pt x="2856767" y="3561253"/>
                  <a:pt x="3194142" y="3596591"/>
                </a:cubicBezTo>
                <a:cubicBezTo>
                  <a:pt x="3379404" y="3616022"/>
                  <a:pt x="3559521" y="3662980"/>
                  <a:pt x="3738972" y="3710796"/>
                </a:cubicBezTo>
                <a:cubicBezTo>
                  <a:pt x="3873180" y="3746514"/>
                  <a:pt x="4039772" y="3734608"/>
                  <a:pt x="4160644" y="3661742"/>
                </a:cubicBezTo>
                <a:cubicBezTo>
                  <a:pt x="4312758" y="3570016"/>
                  <a:pt x="4407532" y="3406853"/>
                  <a:pt x="4469349" y="3245023"/>
                </a:cubicBezTo>
                <a:cubicBezTo>
                  <a:pt x="4731001" y="2560366"/>
                  <a:pt x="4196744" y="2337386"/>
                  <a:pt x="4374861" y="2001725"/>
                </a:cubicBezTo>
                <a:close/>
              </a:path>
            </a:pathLst>
          </a:custGeom>
          <a:solidFill>
            <a:srgbClr val="0F5B42"/>
          </a:solidFill>
          <a:ln w="9525" cap="flat">
            <a:noFill/>
            <a:prstDash val="solid"/>
            <a:miter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endParaRPr lang="th-TH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20F7CA-FA6E-4895-A841-7EC8426A8F4D}"/>
              </a:ext>
            </a:extLst>
          </p:cNvPr>
          <p:cNvSpPr txBox="1"/>
          <p:nvPr/>
        </p:nvSpPr>
        <p:spPr>
          <a:xfrm>
            <a:off x="5730660" y="917230"/>
            <a:ext cx="6267507" cy="250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N Tomyam" pitchFamily="2" charset="0"/>
                <a:cs typeface="MN Tomyam" pitchFamily="2" charset="0"/>
              </a:rPr>
              <a:t>แบบที่ 1 </a:t>
            </a:r>
            <a:r>
              <a:rPr lang="th-TH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N Tomyam" pitchFamily="2" charset="0"/>
                <a:cs typeface="MN Tomyam" pitchFamily="2" charset="0"/>
              </a:rPr>
              <a:t>: 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N Tomyam" pitchFamily="2" charset="0"/>
                <a:cs typeface="MN Tomyam" pitchFamily="2" charset="0"/>
              </a:rPr>
              <a:t>Subject + </a:t>
            </a:r>
            <a:r>
              <a:rPr lang="en-US" sz="2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N Tomyam" pitchFamily="2" charset="0"/>
                <a:cs typeface="MN Tomyam" pitchFamily="2" charset="0"/>
              </a:rPr>
              <a:t>Verb to be + not 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N Tomyam" pitchFamily="2" charset="0"/>
                <a:cs typeface="MN Tomyam" pitchFamily="2" charset="0"/>
              </a:rPr>
              <a:t>+ Object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N Tomyam" pitchFamily="2" charset="0"/>
                <a:cs typeface="MN Tomyam" pitchFamily="2" charset="0"/>
              </a:rPr>
              <a:t>/</a:t>
            </a:r>
            <a:r>
              <a:rPr lang="th-TH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N Tomyam" pitchFamily="2" charset="0"/>
                <a:cs typeface="MN Tomyam" pitchFamily="2" charset="0"/>
              </a:rPr>
              <a:t>ส่วนขยาย + (คำบอกเวลา)</a:t>
            </a:r>
          </a:p>
          <a:p>
            <a:pPr algn="ctr"/>
            <a:r>
              <a:rPr lang="th-T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N Tomyam" pitchFamily="2" charset="0"/>
                <a:cs typeface="MN Tomyam" pitchFamily="2" charset="0"/>
              </a:rPr>
              <a:t>ใช้เมื่อในประโยคนั้นมี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N Tomyam" pitchFamily="2" charset="0"/>
                <a:cs typeface="MN Tomyam" pitchFamily="2" charset="0"/>
              </a:rPr>
              <a:t>V. to be (Is, Am, Are) </a:t>
            </a:r>
            <a:r>
              <a:rPr lang="th-T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N Tomyam" pitchFamily="2" charset="0"/>
                <a:cs typeface="MN Tomyam" pitchFamily="2" charset="0"/>
              </a:rPr>
              <a:t>ปรากฎอยู่ เช่น</a:t>
            </a:r>
          </a:p>
          <a:p>
            <a:endParaRPr lang="th-TH" sz="1050" dirty="0">
              <a:solidFill>
                <a:srgbClr val="0F5B42"/>
              </a:solidFill>
              <a:latin typeface="MN Tomyam" pitchFamily="2" charset="0"/>
              <a:cs typeface="MN Tomyam" pitchFamily="2" charset="0"/>
            </a:endParaRPr>
          </a:p>
          <a:p>
            <a:r>
              <a:rPr lang="en-US" sz="20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I am your servant.   ---&gt;   </a:t>
            </a:r>
            <a:r>
              <a:rPr lang="en-US" sz="2400" dirty="0">
                <a:solidFill>
                  <a:srgbClr val="0F5B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N Tomyam" pitchFamily="2" charset="0"/>
                <a:cs typeface="MN Tomyam" pitchFamily="2" charset="0"/>
              </a:rPr>
              <a:t>I </a:t>
            </a:r>
            <a:r>
              <a:rPr lang="en-US" sz="2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N Tomyam" pitchFamily="2" charset="0"/>
                <a:cs typeface="MN Tomyam" pitchFamily="2" charset="0"/>
              </a:rPr>
              <a:t>am not </a:t>
            </a:r>
            <a:r>
              <a:rPr lang="en-US" sz="2400" dirty="0">
                <a:solidFill>
                  <a:srgbClr val="0F5B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N Tomyam" pitchFamily="2" charset="0"/>
                <a:cs typeface="MN Tomyam" pitchFamily="2" charset="0"/>
              </a:rPr>
              <a:t>your servant. </a:t>
            </a:r>
            <a:endParaRPr lang="th-TH" sz="2400" dirty="0">
              <a:solidFill>
                <a:srgbClr val="0F5B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N Tomyam" pitchFamily="2" charset="0"/>
              <a:cs typeface="MN Tomyam" pitchFamily="2" charset="0"/>
            </a:endParaRPr>
          </a:p>
          <a:p>
            <a:r>
              <a:rPr lang="th-TH" sz="20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			</a:t>
            </a:r>
            <a:r>
              <a:rPr lang="en-US" sz="18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(</a:t>
            </a:r>
            <a:r>
              <a:rPr lang="th-TH" sz="18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ฉันไม่ได้เป็นคนรับใช้ของคุณ)</a:t>
            </a:r>
          </a:p>
          <a:p>
            <a:r>
              <a:rPr lang="th-T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N Tomyam" pitchFamily="2" charset="0"/>
                <a:cs typeface="MN Tomyam" pitchFamily="2" charset="0"/>
              </a:rPr>
              <a:t>** เมื่อเห็น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N Tomyam" pitchFamily="2" charset="0"/>
                <a:cs typeface="MN Tomyam" pitchFamily="2" charset="0"/>
              </a:rPr>
              <a:t>V. to be </a:t>
            </a:r>
            <a:r>
              <a:rPr lang="th-T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N Tomyam" pitchFamily="2" charset="0"/>
                <a:cs typeface="MN Tomyam" pitchFamily="2" charset="0"/>
              </a:rPr>
              <a:t>ในประโยคให้เติม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N Tomyam" pitchFamily="2" charset="0"/>
                <a:cs typeface="MN Tomyam" pitchFamily="2" charset="0"/>
              </a:rPr>
              <a:t>not </a:t>
            </a:r>
            <a:r>
              <a:rPr lang="th-T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N Tomyam" pitchFamily="2" charset="0"/>
                <a:cs typeface="MN Tomyam" pitchFamily="2" charset="0"/>
              </a:rPr>
              <a:t>ไว้หลัง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N Tomyam" pitchFamily="2" charset="0"/>
                <a:cs typeface="MN Tomyam" pitchFamily="2" charset="0"/>
              </a:rPr>
              <a:t>V. to be </a:t>
            </a:r>
            <a:r>
              <a:rPr lang="th-T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N Tomyam" pitchFamily="2" charset="0"/>
                <a:cs typeface="MN Tomyam" pitchFamily="2" charset="0"/>
              </a:rPr>
              <a:t>ได้ทันที เพียงเท่านี้ก็จะกลายเป็นประโยคปฏิเสธ</a:t>
            </a:r>
          </a:p>
        </p:txBody>
      </p:sp>
      <p:sp>
        <p:nvSpPr>
          <p:cNvPr id="44194" name="TextBox 44193">
            <a:extLst>
              <a:ext uri="{FF2B5EF4-FFF2-40B4-BE49-F238E27FC236}">
                <a16:creationId xmlns:a16="http://schemas.microsoft.com/office/drawing/2014/main" id="{ED44FE11-2793-4513-9308-196B1EA21425}"/>
              </a:ext>
            </a:extLst>
          </p:cNvPr>
          <p:cNvSpPr txBox="1"/>
          <p:nvPr/>
        </p:nvSpPr>
        <p:spPr>
          <a:xfrm>
            <a:off x="-1627995" y="2092126"/>
            <a:ext cx="86101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spc="300" dirty="0">
                <a:solidFill>
                  <a:srgbClr val="EDB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N Tomyam" pitchFamily="2" charset="0"/>
                <a:cs typeface="MN Tomyam" pitchFamily="2" charset="0"/>
              </a:rPr>
              <a:t>ประโยคปฏิเสธ</a:t>
            </a:r>
          </a:p>
        </p:txBody>
      </p:sp>
      <p:grpSp>
        <p:nvGrpSpPr>
          <p:cNvPr id="44234" name="Graphic 44232">
            <a:extLst>
              <a:ext uri="{FF2B5EF4-FFF2-40B4-BE49-F238E27FC236}">
                <a16:creationId xmlns:a16="http://schemas.microsoft.com/office/drawing/2014/main" id="{89820610-7C7D-4C10-BEC0-0D1E5F3BB7FF}"/>
              </a:ext>
            </a:extLst>
          </p:cNvPr>
          <p:cNvGrpSpPr/>
          <p:nvPr/>
        </p:nvGrpSpPr>
        <p:grpSpPr>
          <a:xfrm rot="20674992">
            <a:off x="-235101" y="5041465"/>
            <a:ext cx="2667786" cy="2458911"/>
            <a:chOff x="696549" y="4578468"/>
            <a:chExt cx="854163" cy="810703"/>
          </a:xfrm>
        </p:grpSpPr>
        <p:grpSp>
          <p:nvGrpSpPr>
            <p:cNvPr id="44235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44236" name="Freeform: Shape 44235">
                <a:extLst>
                  <a:ext uri="{FF2B5EF4-FFF2-40B4-BE49-F238E27FC236}">
                    <a16:creationId xmlns:a16="http://schemas.microsoft.com/office/drawing/2014/main" id="{75AA11F5-A09D-4396-AF1E-1EF79E99573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44237" name="Freeform: Shape 44236">
                <a:extLst>
                  <a:ext uri="{FF2B5EF4-FFF2-40B4-BE49-F238E27FC236}">
                    <a16:creationId xmlns:a16="http://schemas.microsoft.com/office/drawing/2014/main" id="{0C6E3D8F-EE85-4FA1-93F3-F3CE86F38328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38" name="Freeform: Shape 44237">
                <a:extLst>
                  <a:ext uri="{FF2B5EF4-FFF2-40B4-BE49-F238E27FC236}">
                    <a16:creationId xmlns:a16="http://schemas.microsoft.com/office/drawing/2014/main" id="{87F45737-688F-47B2-B1C8-5DD9B8F87423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39" name="Freeform: Shape 44238">
                <a:extLst>
                  <a:ext uri="{FF2B5EF4-FFF2-40B4-BE49-F238E27FC236}">
                    <a16:creationId xmlns:a16="http://schemas.microsoft.com/office/drawing/2014/main" id="{2DB47529-7846-40E6-B9EC-38B3641453A1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0" name="Freeform: Shape 44239">
                <a:extLst>
                  <a:ext uri="{FF2B5EF4-FFF2-40B4-BE49-F238E27FC236}">
                    <a16:creationId xmlns:a16="http://schemas.microsoft.com/office/drawing/2014/main" id="{DA18B2EF-2102-4960-9807-D761F478AFA9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1" name="Freeform: Shape 44240">
                <a:extLst>
                  <a:ext uri="{FF2B5EF4-FFF2-40B4-BE49-F238E27FC236}">
                    <a16:creationId xmlns:a16="http://schemas.microsoft.com/office/drawing/2014/main" id="{09676CEC-E4C1-463C-8D77-C4DC6EAD7667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2" name="Freeform: Shape 44241">
                <a:extLst>
                  <a:ext uri="{FF2B5EF4-FFF2-40B4-BE49-F238E27FC236}">
                    <a16:creationId xmlns:a16="http://schemas.microsoft.com/office/drawing/2014/main" id="{A1F9FB1C-B363-42A4-BD2F-3B484E6FF724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3" name="Freeform: Shape 44242">
                <a:extLst>
                  <a:ext uri="{FF2B5EF4-FFF2-40B4-BE49-F238E27FC236}">
                    <a16:creationId xmlns:a16="http://schemas.microsoft.com/office/drawing/2014/main" id="{ADB95B0D-E256-440D-9542-F2B9FC797C0A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4" name="Freeform: Shape 44243">
                <a:extLst>
                  <a:ext uri="{FF2B5EF4-FFF2-40B4-BE49-F238E27FC236}">
                    <a16:creationId xmlns:a16="http://schemas.microsoft.com/office/drawing/2014/main" id="{CA04DC81-1371-4E2C-A224-DF4442CBFDC7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5" name="Freeform: Shape 44244">
                <a:extLst>
                  <a:ext uri="{FF2B5EF4-FFF2-40B4-BE49-F238E27FC236}">
                    <a16:creationId xmlns:a16="http://schemas.microsoft.com/office/drawing/2014/main" id="{5E14B4BE-330A-4068-B090-CA713CDB9BEF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6" name="Freeform: Shape 44245">
                <a:extLst>
                  <a:ext uri="{FF2B5EF4-FFF2-40B4-BE49-F238E27FC236}">
                    <a16:creationId xmlns:a16="http://schemas.microsoft.com/office/drawing/2014/main" id="{9686E684-E953-4E32-9625-0667ABB07FC5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7" name="Freeform: Shape 44246">
                <a:extLst>
                  <a:ext uri="{FF2B5EF4-FFF2-40B4-BE49-F238E27FC236}">
                    <a16:creationId xmlns:a16="http://schemas.microsoft.com/office/drawing/2014/main" id="{CE01297F-7BBE-4BF4-BF92-D179F273574E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44248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44249" name="Freeform: Shape 44248">
                <a:extLst>
                  <a:ext uri="{FF2B5EF4-FFF2-40B4-BE49-F238E27FC236}">
                    <a16:creationId xmlns:a16="http://schemas.microsoft.com/office/drawing/2014/main" id="{F7C6F630-D4A5-47AD-99E0-CFEEA5D82608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0" name="Freeform: Shape 44249">
                <a:extLst>
                  <a:ext uri="{FF2B5EF4-FFF2-40B4-BE49-F238E27FC236}">
                    <a16:creationId xmlns:a16="http://schemas.microsoft.com/office/drawing/2014/main" id="{904BC6C0-F48D-4974-8A22-D209F5B56F71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1" name="Freeform: Shape 44250">
                <a:extLst>
                  <a:ext uri="{FF2B5EF4-FFF2-40B4-BE49-F238E27FC236}">
                    <a16:creationId xmlns:a16="http://schemas.microsoft.com/office/drawing/2014/main" id="{1D7A2249-6D01-4544-A767-FD559AAFCCD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2" name="Freeform: Shape 44251">
                <a:extLst>
                  <a:ext uri="{FF2B5EF4-FFF2-40B4-BE49-F238E27FC236}">
                    <a16:creationId xmlns:a16="http://schemas.microsoft.com/office/drawing/2014/main" id="{56F74A90-102E-49E3-831F-F8C728539E4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3" name="Freeform: Shape 44252">
                <a:extLst>
                  <a:ext uri="{FF2B5EF4-FFF2-40B4-BE49-F238E27FC236}">
                    <a16:creationId xmlns:a16="http://schemas.microsoft.com/office/drawing/2014/main" id="{C3F89E8F-021D-44FF-A836-73745D6E59B8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4" name="Freeform: Shape 44253">
                <a:extLst>
                  <a:ext uri="{FF2B5EF4-FFF2-40B4-BE49-F238E27FC236}">
                    <a16:creationId xmlns:a16="http://schemas.microsoft.com/office/drawing/2014/main" id="{D90157E0-D91C-4C80-B4C6-AB10DD7C00FD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5" name="Freeform: Shape 44254">
                <a:extLst>
                  <a:ext uri="{FF2B5EF4-FFF2-40B4-BE49-F238E27FC236}">
                    <a16:creationId xmlns:a16="http://schemas.microsoft.com/office/drawing/2014/main" id="{7A3F576D-25AF-4D6B-A535-7698380A3C9F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6" name="Freeform: Shape 44255">
                <a:extLst>
                  <a:ext uri="{FF2B5EF4-FFF2-40B4-BE49-F238E27FC236}">
                    <a16:creationId xmlns:a16="http://schemas.microsoft.com/office/drawing/2014/main" id="{72288B86-02C5-4C0C-82CD-3F306779A637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7" name="Freeform: Shape 44256">
                <a:extLst>
                  <a:ext uri="{FF2B5EF4-FFF2-40B4-BE49-F238E27FC236}">
                    <a16:creationId xmlns:a16="http://schemas.microsoft.com/office/drawing/2014/main" id="{A042BB47-4967-4329-8EDB-E455D9AD71E0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8" name="Freeform: Shape 44257">
                <a:extLst>
                  <a:ext uri="{FF2B5EF4-FFF2-40B4-BE49-F238E27FC236}">
                    <a16:creationId xmlns:a16="http://schemas.microsoft.com/office/drawing/2014/main" id="{5232C596-AF19-42A0-A6B8-ABBE3542D50A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44259" name="Freeform: Shape 44258">
                <a:extLst>
                  <a:ext uri="{FF2B5EF4-FFF2-40B4-BE49-F238E27FC236}">
                    <a16:creationId xmlns:a16="http://schemas.microsoft.com/office/drawing/2014/main" id="{698C08C5-BCAA-478B-96AE-AA7466B7F306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60" name="Freeform: Shape 44259">
                <a:extLst>
                  <a:ext uri="{FF2B5EF4-FFF2-40B4-BE49-F238E27FC236}">
                    <a16:creationId xmlns:a16="http://schemas.microsoft.com/office/drawing/2014/main" id="{BBA89749-C742-4FAF-BE77-A1F59768B5EF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44262" name="Graphic 44260">
            <a:extLst>
              <a:ext uri="{FF2B5EF4-FFF2-40B4-BE49-F238E27FC236}">
                <a16:creationId xmlns:a16="http://schemas.microsoft.com/office/drawing/2014/main" id="{167C7071-C253-4831-8CB3-DE05ABCEA483}"/>
              </a:ext>
            </a:extLst>
          </p:cNvPr>
          <p:cNvGrpSpPr/>
          <p:nvPr/>
        </p:nvGrpSpPr>
        <p:grpSpPr>
          <a:xfrm>
            <a:off x="4105138" y="787628"/>
            <a:ext cx="1374335" cy="1473811"/>
            <a:chOff x="5972175" y="3276600"/>
            <a:chExt cx="245554" cy="304990"/>
          </a:xfrm>
        </p:grpSpPr>
        <p:sp>
          <p:nvSpPr>
            <p:cNvPr id="44263" name="Freeform: Shape 44262">
              <a:extLst>
                <a:ext uri="{FF2B5EF4-FFF2-40B4-BE49-F238E27FC236}">
                  <a16:creationId xmlns:a16="http://schemas.microsoft.com/office/drawing/2014/main" id="{D08C462E-B014-4367-9B5B-A4F7DCF57EC4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264" name="Freeform: Shape 44263">
              <a:extLst>
                <a:ext uri="{FF2B5EF4-FFF2-40B4-BE49-F238E27FC236}">
                  <a16:creationId xmlns:a16="http://schemas.microsoft.com/office/drawing/2014/main" id="{1332CFBB-6E87-4DA5-99FB-689D22CE481A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4266" name="Graphic 44264">
            <a:extLst>
              <a:ext uri="{FF2B5EF4-FFF2-40B4-BE49-F238E27FC236}">
                <a16:creationId xmlns:a16="http://schemas.microsoft.com/office/drawing/2014/main" id="{AEE59570-7737-4648-A7D2-1F1DE39603AC}"/>
              </a:ext>
            </a:extLst>
          </p:cNvPr>
          <p:cNvGrpSpPr/>
          <p:nvPr/>
        </p:nvGrpSpPr>
        <p:grpSpPr>
          <a:xfrm rot="958954">
            <a:off x="137092" y="603384"/>
            <a:ext cx="1140595" cy="1210499"/>
            <a:chOff x="5948362" y="3286088"/>
            <a:chExt cx="293127" cy="288168"/>
          </a:xfrm>
        </p:grpSpPr>
        <p:sp>
          <p:nvSpPr>
            <p:cNvPr id="44267" name="Freeform: Shape 44266">
              <a:extLst>
                <a:ext uri="{FF2B5EF4-FFF2-40B4-BE49-F238E27FC236}">
                  <a16:creationId xmlns:a16="http://schemas.microsoft.com/office/drawing/2014/main" id="{8B71EB0A-9935-4BE2-95CE-154602A53642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268" name="Freeform: Shape 44267">
              <a:extLst>
                <a:ext uri="{FF2B5EF4-FFF2-40B4-BE49-F238E27FC236}">
                  <a16:creationId xmlns:a16="http://schemas.microsoft.com/office/drawing/2014/main" id="{30649339-8C8D-45CB-914E-666A96CBBBE0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4270" name="Graphic 44268">
            <a:extLst>
              <a:ext uri="{FF2B5EF4-FFF2-40B4-BE49-F238E27FC236}">
                <a16:creationId xmlns:a16="http://schemas.microsoft.com/office/drawing/2014/main" id="{4854520F-F500-4C5A-8C55-5D9A94701324}"/>
              </a:ext>
            </a:extLst>
          </p:cNvPr>
          <p:cNvGrpSpPr/>
          <p:nvPr/>
        </p:nvGrpSpPr>
        <p:grpSpPr>
          <a:xfrm>
            <a:off x="2903181" y="3735330"/>
            <a:ext cx="1093185" cy="1323439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44271" name="Freeform: Shape 44270">
              <a:extLst>
                <a:ext uri="{FF2B5EF4-FFF2-40B4-BE49-F238E27FC236}">
                  <a16:creationId xmlns:a16="http://schemas.microsoft.com/office/drawing/2014/main" id="{AAF709C3-C084-4203-B38C-738FA8CAAFA4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272" name="Freeform: Shape 44271">
              <a:extLst>
                <a:ext uri="{FF2B5EF4-FFF2-40B4-BE49-F238E27FC236}">
                  <a16:creationId xmlns:a16="http://schemas.microsoft.com/office/drawing/2014/main" id="{E843BF79-B49F-4388-BAFE-3DC6CA5187C3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96" name="Graphic 45029">
            <a:extLst>
              <a:ext uri="{FF2B5EF4-FFF2-40B4-BE49-F238E27FC236}">
                <a16:creationId xmlns:a16="http://schemas.microsoft.com/office/drawing/2014/main" id="{2434D846-20F4-4E4B-8E32-D002B7E17F96}"/>
              </a:ext>
            </a:extLst>
          </p:cNvPr>
          <p:cNvGrpSpPr/>
          <p:nvPr/>
        </p:nvGrpSpPr>
        <p:grpSpPr>
          <a:xfrm>
            <a:off x="5294090" y="1767338"/>
            <a:ext cx="210401" cy="182708"/>
            <a:chOff x="9117820" y="2027686"/>
            <a:chExt cx="210401" cy="182708"/>
          </a:xfrm>
        </p:grpSpPr>
        <p:sp>
          <p:nvSpPr>
            <p:cNvPr id="97" name="Freeform: Shape 53">
              <a:extLst>
                <a:ext uri="{FF2B5EF4-FFF2-40B4-BE49-F238E27FC236}">
                  <a16:creationId xmlns:a16="http://schemas.microsoft.com/office/drawing/2014/main" id="{09A8D4B9-4BBA-43DC-BD27-6EEC13D9B885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8" name="Freeform: Shape 54">
              <a:extLst>
                <a:ext uri="{FF2B5EF4-FFF2-40B4-BE49-F238E27FC236}">
                  <a16:creationId xmlns:a16="http://schemas.microsoft.com/office/drawing/2014/main" id="{BA07D175-3F00-46D7-9169-0C90365B2378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9" name="Freeform: Shape 55">
              <a:extLst>
                <a:ext uri="{FF2B5EF4-FFF2-40B4-BE49-F238E27FC236}">
                  <a16:creationId xmlns:a16="http://schemas.microsoft.com/office/drawing/2014/main" id="{D06931DA-DFF9-49D0-B6B4-4E6078C2516D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0" name="Freeform: Shape 56">
              <a:extLst>
                <a:ext uri="{FF2B5EF4-FFF2-40B4-BE49-F238E27FC236}">
                  <a16:creationId xmlns:a16="http://schemas.microsoft.com/office/drawing/2014/main" id="{A0D22577-F00B-4A9B-BCF7-BC8490C551F8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1" name="Freeform: Shape 57">
              <a:extLst>
                <a:ext uri="{FF2B5EF4-FFF2-40B4-BE49-F238E27FC236}">
                  <a16:creationId xmlns:a16="http://schemas.microsoft.com/office/drawing/2014/main" id="{205361CC-13BB-49D3-95F9-6A6331078552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" name="Freeform: Shape 58">
              <a:extLst>
                <a:ext uri="{FF2B5EF4-FFF2-40B4-BE49-F238E27FC236}">
                  <a16:creationId xmlns:a16="http://schemas.microsoft.com/office/drawing/2014/main" id="{3E5C061A-43DC-4773-B594-B66DDFD7804E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3" name="Freeform: Shape 59">
              <a:extLst>
                <a:ext uri="{FF2B5EF4-FFF2-40B4-BE49-F238E27FC236}">
                  <a16:creationId xmlns:a16="http://schemas.microsoft.com/office/drawing/2014/main" id="{E80968EF-C0E1-4B7E-A705-E664919346AA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4" name="Freeform: Shape 60">
              <a:extLst>
                <a:ext uri="{FF2B5EF4-FFF2-40B4-BE49-F238E27FC236}">
                  <a16:creationId xmlns:a16="http://schemas.microsoft.com/office/drawing/2014/main" id="{2F8AAF79-3A2C-46DD-A872-EAA7CFEA1654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5" name="Freeform: Shape 61">
              <a:extLst>
                <a:ext uri="{FF2B5EF4-FFF2-40B4-BE49-F238E27FC236}">
                  <a16:creationId xmlns:a16="http://schemas.microsoft.com/office/drawing/2014/main" id="{B4080F15-C710-4CFB-AA4F-906E038C82EB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6" name="Freeform: Shape 62">
              <a:extLst>
                <a:ext uri="{FF2B5EF4-FFF2-40B4-BE49-F238E27FC236}">
                  <a16:creationId xmlns:a16="http://schemas.microsoft.com/office/drawing/2014/main" id="{FE3C5528-7E55-4B1F-8C32-9213D7BDDF03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4" name="Freeform: Shape 63">
              <a:extLst>
                <a:ext uri="{FF2B5EF4-FFF2-40B4-BE49-F238E27FC236}">
                  <a16:creationId xmlns:a16="http://schemas.microsoft.com/office/drawing/2014/main" id="{994A0860-6663-4FF0-9EFE-C84FCBEF4A1D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5" name="Freeform: Shape 64">
              <a:extLst>
                <a:ext uri="{FF2B5EF4-FFF2-40B4-BE49-F238E27FC236}">
                  <a16:creationId xmlns:a16="http://schemas.microsoft.com/office/drawing/2014/main" id="{8CA7C7CC-F6C4-4A52-ACE7-C5B9602E4D6A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6" name="Freeform: Shape 65">
              <a:extLst>
                <a:ext uri="{FF2B5EF4-FFF2-40B4-BE49-F238E27FC236}">
                  <a16:creationId xmlns:a16="http://schemas.microsoft.com/office/drawing/2014/main" id="{44968AC5-2207-4CC6-8F21-62CB101300A9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7" name="Freeform: Shape 66">
              <a:extLst>
                <a:ext uri="{FF2B5EF4-FFF2-40B4-BE49-F238E27FC236}">
                  <a16:creationId xmlns:a16="http://schemas.microsoft.com/office/drawing/2014/main" id="{9696E345-F860-43D1-9D45-5E66F1E06535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8" name="Freeform: Shape 67">
              <a:extLst>
                <a:ext uri="{FF2B5EF4-FFF2-40B4-BE49-F238E27FC236}">
                  <a16:creationId xmlns:a16="http://schemas.microsoft.com/office/drawing/2014/main" id="{D8B17B95-FC4B-4BAC-8119-65C0D6AD0C10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9" name="Freeform: Shape 68">
              <a:extLst>
                <a:ext uri="{FF2B5EF4-FFF2-40B4-BE49-F238E27FC236}">
                  <a16:creationId xmlns:a16="http://schemas.microsoft.com/office/drawing/2014/main" id="{5ED4DBBF-EBE0-41A9-8286-7AA971DB9B09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0" name="Freeform: Shape 69">
              <a:extLst>
                <a:ext uri="{FF2B5EF4-FFF2-40B4-BE49-F238E27FC236}">
                  <a16:creationId xmlns:a16="http://schemas.microsoft.com/office/drawing/2014/main" id="{4FA9B45D-54D8-4B3C-BC84-AC72AB06C8DC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1" name="Freeform: Shape 70">
              <a:extLst>
                <a:ext uri="{FF2B5EF4-FFF2-40B4-BE49-F238E27FC236}">
                  <a16:creationId xmlns:a16="http://schemas.microsoft.com/office/drawing/2014/main" id="{B962ADBB-7D85-43EA-BB03-0CCF760B447D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2" name="Freeform: Shape 71">
              <a:extLst>
                <a:ext uri="{FF2B5EF4-FFF2-40B4-BE49-F238E27FC236}">
                  <a16:creationId xmlns:a16="http://schemas.microsoft.com/office/drawing/2014/main" id="{D5C50A84-AC4C-4415-9EA2-88371333D066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3" name="Freeform: Shape 72">
              <a:extLst>
                <a:ext uri="{FF2B5EF4-FFF2-40B4-BE49-F238E27FC236}">
                  <a16:creationId xmlns:a16="http://schemas.microsoft.com/office/drawing/2014/main" id="{5A4E4026-F787-4411-93DF-CDFF96F05053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4" name="Freeform: Shape 73">
              <a:extLst>
                <a:ext uri="{FF2B5EF4-FFF2-40B4-BE49-F238E27FC236}">
                  <a16:creationId xmlns:a16="http://schemas.microsoft.com/office/drawing/2014/main" id="{F16CB3B0-7977-4861-B097-9410456BAEC4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5" name="Freeform: Shape 74">
              <a:extLst>
                <a:ext uri="{FF2B5EF4-FFF2-40B4-BE49-F238E27FC236}">
                  <a16:creationId xmlns:a16="http://schemas.microsoft.com/office/drawing/2014/main" id="{A44F0C13-9DCB-4AEA-B8AA-5639B29B8D7C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6" name="Freeform: Shape 75">
              <a:extLst>
                <a:ext uri="{FF2B5EF4-FFF2-40B4-BE49-F238E27FC236}">
                  <a16:creationId xmlns:a16="http://schemas.microsoft.com/office/drawing/2014/main" id="{8AB70495-9339-4AF7-B640-19BE61B22A59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7" name="Freeform: Shape 76">
              <a:extLst>
                <a:ext uri="{FF2B5EF4-FFF2-40B4-BE49-F238E27FC236}">
                  <a16:creationId xmlns:a16="http://schemas.microsoft.com/office/drawing/2014/main" id="{5931BA3E-683C-4987-B270-960C99FFADCF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8" name="Freeform: Shape 77">
              <a:extLst>
                <a:ext uri="{FF2B5EF4-FFF2-40B4-BE49-F238E27FC236}">
                  <a16:creationId xmlns:a16="http://schemas.microsoft.com/office/drawing/2014/main" id="{42065C27-251A-4A55-90B1-36B6C2BA2B9B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9" name="Freeform: Shape 78">
              <a:extLst>
                <a:ext uri="{FF2B5EF4-FFF2-40B4-BE49-F238E27FC236}">
                  <a16:creationId xmlns:a16="http://schemas.microsoft.com/office/drawing/2014/main" id="{B53D5996-35AD-4D19-B5DC-0659C5442BB9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0" name="Freeform: Shape 79">
              <a:extLst>
                <a:ext uri="{FF2B5EF4-FFF2-40B4-BE49-F238E27FC236}">
                  <a16:creationId xmlns:a16="http://schemas.microsoft.com/office/drawing/2014/main" id="{1A8F94DF-8D01-4CF6-B1C9-67DAEA834296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1" name="Freeform: Shape 80">
              <a:extLst>
                <a:ext uri="{FF2B5EF4-FFF2-40B4-BE49-F238E27FC236}">
                  <a16:creationId xmlns:a16="http://schemas.microsoft.com/office/drawing/2014/main" id="{13738400-BD40-4A5B-81F6-BBE75571401D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2" name="Freeform: Shape 81">
              <a:extLst>
                <a:ext uri="{FF2B5EF4-FFF2-40B4-BE49-F238E27FC236}">
                  <a16:creationId xmlns:a16="http://schemas.microsoft.com/office/drawing/2014/main" id="{D630D031-65E9-4BD4-8FC2-19A211567F32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3" name="Freeform: Shape 82">
              <a:extLst>
                <a:ext uri="{FF2B5EF4-FFF2-40B4-BE49-F238E27FC236}">
                  <a16:creationId xmlns:a16="http://schemas.microsoft.com/office/drawing/2014/main" id="{3649F1A1-627B-4723-9D52-8FCE938C08EF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4" name="Freeform: Shape 83">
              <a:extLst>
                <a:ext uri="{FF2B5EF4-FFF2-40B4-BE49-F238E27FC236}">
                  <a16:creationId xmlns:a16="http://schemas.microsoft.com/office/drawing/2014/main" id="{214D4795-079A-48E4-87DC-72913B9CFCE6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5" name="Freeform: Shape 84">
              <a:extLst>
                <a:ext uri="{FF2B5EF4-FFF2-40B4-BE49-F238E27FC236}">
                  <a16:creationId xmlns:a16="http://schemas.microsoft.com/office/drawing/2014/main" id="{557AB41C-65DE-4C25-B63E-43430FEB9B45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6" name="Freeform: Shape 85">
              <a:extLst>
                <a:ext uri="{FF2B5EF4-FFF2-40B4-BE49-F238E27FC236}">
                  <a16:creationId xmlns:a16="http://schemas.microsoft.com/office/drawing/2014/main" id="{449AFE83-FF9B-4221-8767-310CD2ED6933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7" name="Freeform: Shape 86">
              <a:extLst>
                <a:ext uri="{FF2B5EF4-FFF2-40B4-BE49-F238E27FC236}">
                  <a16:creationId xmlns:a16="http://schemas.microsoft.com/office/drawing/2014/main" id="{EE9D7924-4DDB-4B3B-B6B8-1C1FB281F22C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8" name="Freeform: Shape 87">
              <a:extLst>
                <a:ext uri="{FF2B5EF4-FFF2-40B4-BE49-F238E27FC236}">
                  <a16:creationId xmlns:a16="http://schemas.microsoft.com/office/drawing/2014/main" id="{CF495DB9-ADFC-4F85-A97D-9CF48FF9FD77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9" name="Freeform: Shape 88">
              <a:extLst>
                <a:ext uri="{FF2B5EF4-FFF2-40B4-BE49-F238E27FC236}">
                  <a16:creationId xmlns:a16="http://schemas.microsoft.com/office/drawing/2014/main" id="{AA055083-23E4-4064-AB6C-1DA0E97DEF9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0" name="Freeform: Shape 89">
              <a:extLst>
                <a:ext uri="{FF2B5EF4-FFF2-40B4-BE49-F238E27FC236}">
                  <a16:creationId xmlns:a16="http://schemas.microsoft.com/office/drawing/2014/main" id="{C5D6879F-5F30-4B5E-B4EE-654C44FB87DF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1" name="Freeform: Shape 90">
              <a:extLst>
                <a:ext uri="{FF2B5EF4-FFF2-40B4-BE49-F238E27FC236}">
                  <a16:creationId xmlns:a16="http://schemas.microsoft.com/office/drawing/2014/main" id="{412B7BAF-6164-4960-9315-E5BF035CA344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2" name="Freeform: Shape 91">
              <a:extLst>
                <a:ext uri="{FF2B5EF4-FFF2-40B4-BE49-F238E27FC236}">
                  <a16:creationId xmlns:a16="http://schemas.microsoft.com/office/drawing/2014/main" id="{A4B13F2D-628B-4813-AB3C-5D45BD45AC24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3" name="Freeform: Shape 92">
              <a:extLst>
                <a:ext uri="{FF2B5EF4-FFF2-40B4-BE49-F238E27FC236}">
                  <a16:creationId xmlns:a16="http://schemas.microsoft.com/office/drawing/2014/main" id="{97464069-ADA7-42C2-81E5-C9A4D9EB4096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4" name="Freeform: Shape 93">
              <a:extLst>
                <a:ext uri="{FF2B5EF4-FFF2-40B4-BE49-F238E27FC236}">
                  <a16:creationId xmlns:a16="http://schemas.microsoft.com/office/drawing/2014/main" id="{693D3773-5B0E-41ED-BE32-39B25CCDA75E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5" name="Freeform: Shape 94">
              <a:extLst>
                <a:ext uri="{FF2B5EF4-FFF2-40B4-BE49-F238E27FC236}">
                  <a16:creationId xmlns:a16="http://schemas.microsoft.com/office/drawing/2014/main" id="{7FF18ACF-0188-4839-8564-4807AC255F48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6" name="Freeform: Shape 95">
              <a:extLst>
                <a:ext uri="{FF2B5EF4-FFF2-40B4-BE49-F238E27FC236}">
                  <a16:creationId xmlns:a16="http://schemas.microsoft.com/office/drawing/2014/main" id="{23685292-2F02-4E97-BF95-68A4D95D057A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7" name="Freeform: Shape 96">
              <a:extLst>
                <a:ext uri="{FF2B5EF4-FFF2-40B4-BE49-F238E27FC236}">
                  <a16:creationId xmlns:a16="http://schemas.microsoft.com/office/drawing/2014/main" id="{121EEAD7-6F53-40AF-8EA0-6324CEA6DB50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8" name="Freeform: Shape 97">
              <a:extLst>
                <a:ext uri="{FF2B5EF4-FFF2-40B4-BE49-F238E27FC236}">
                  <a16:creationId xmlns:a16="http://schemas.microsoft.com/office/drawing/2014/main" id="{A8ABBCE6-E764-4E13-B5AC-752CE2E5CC55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9" name="Freeform: Shape 98">
              <a:extLst>
                <a:ext uri="{FF2B5EF4-FFF2-40B4-BE49-F238E27FC236}">
                  <a16:creationId xmlns:a16="http://schemas.microsoft.com/office/drawing/2014/main" id="{CA2433CA-8432-4192-BB41-7941A28BC964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0" name="Freeform: Shape 99">
              <a:extLst>
                <a:ext uri="{FF2B5EF4-FFF2-40B4-BE49-F238E27FC236}">
                  <a16:creationId xmlns:a16="http://schemas.microsoft.com/office/drawing/2014/main" id="{DF56A92F-DF79-419A-9448-CF7CF614EF12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1" name="Freeform: Shape 100">
              <a:extLst>
                <a:ext uri="{FF2B5EF4-FFF2-40B4-BE49-F238E27FC236}">
                  <a16:creationId xmlns:a16="http://schemas.microsoft.com/office/drawing/2014/main" id="{D1AAB394-25EE-418D-AF4A-7BEF12F9B690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2" name="Freeform: Shape 101">
              <a:extLst>
                <a:ext uri="{FF2B5EF4-FFF2-40B4-BE49-F238E27FC236}">
                  <a16:creationId xmlns:a16="http://schemas.microsoft.com/office/drawing/2014/main" id="{36D90E77-A3D0-4D40-9548-E4DE5093776D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3" name="Freeform: Shape 102">
              <a:extLst>
                <a:ext uri="{FF2B5EF4-FFF2-40B4-BE49-F238E27FC236}">
                  <a16:creationId xmlns:a16="http://schemas.microsoft.com/office/drawing/2014/main" id="{8F7B5707-734C-4AED-A8EF-1FE07DAE5AE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4" name="Freeform: Shape 103">
              <a:extLst>
                <a:ext uri="{FF2B5EF4-FFF2-40B4-BE49-F238E27FC236}">
                  <a16:creationId xmlns:a16="http://schemas.microsoft.com/office/drawing/2014/main" id="{54DF1F3A-E109-42F5-A137-18C4BC6ADA3F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5" name="Freeform: Shape 104">
              <a:extLst>
                <a:ext uri="{FF2B5EF4-FFF2-40B4-BE49-F238E27FC236}">
                  <a16:creationId xmlns:a16="http://schemas.microsoft.com/office/drawing/2014/main" id="{A51B5E12-BA28-4426-AB44-D420E62F7A55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6" name="Freeform: Shape 105">
              <a:extLst>
                <a:ext uri="{FF2B5EF4-FFF2-40B4-BE49-F238E27FC236}">
                  <a16:creationId xmlns:a16="http://schemas.microsoft.com/office/drawing/2014/main" id="{C66553D0-43E7-41C9-9E54-CF56AE287B6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7" name="Freeform: Shape 106">
              <a:extLst>
                <a:ext uri="{FF2B5EF4-FFF2-40B4-BE49-F238E27FC236}">
                  <a16:creationId xmlns:a16="http://schemas.microsoft.com/office/drawing/2014/main" id="{55C855FC-0079-4701-80C0-0F20D68F1714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8" name="Freeform: Shape 107">
              <a:extLst>
                <a:ext uri="{FF2B5EF4-FFF2-40B4-BE49-F238E27FC236}">
                  <a16:creationId xmlns:a16="http://schemas.microsoft.com/office/drawing/2014/main" id="{4D4C6DE6-8AFB-4057-A2AC-B3F8AE067EA6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9" name="Freeform: Shape 108">
              <a:extLst>
                <a:ext uri="{FF2B5EF4-FFF2-40B4-BE49-F238E27FC236}">
                  <a16:creationId xmlns:a16="http://schemas.microsoft.com/office/drawing/2014/main" id="{0F6214FA-20C9-4379-ABC6-D5A9659A710E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0" name="Freeform: Shape 109">
              <a:extLst>
                <a:ext uri="{FF2B5EF4-FFF2-40B4-BE49-F238E27FC236}">
                  <a16:creationId xmlns:a16="http://schemas.microsoft.com/office/drawing/2014/main" id="{C15DAE8F-DA3A-44CC-A806-6B410E56D4DF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1" name="Freeform: Shape 110">
              <a:extLst>
                <a:ext uri="{FF2B5EF4-FFF2-40B4-BE49-F238E27FC236}">
                  <a16:creationId xmlns:a16="http://schemas.microsoft.com/office/drawing/2014/main" id="{9D08F5AC-2EDF-4A97-8CB9-425417437227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2" name="Freeform: Shape 111">
              <a:extLst>
                <a:ext uri="{FF2B5EF4-FFF2-40B4-BE49-F238E27FC236}">
                  <a16:creationId xmlns:a16="http://schemas.microsoft.com/office/drawing/2014/main" id="{B275D5A0-69B4-4D2F-AA24-2CDA3F8A9E01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3" name="Freeform: Shape 112">
              <a:extLst>
                <a:ext uri="{FF2B5EF4-FFF2-40B4-BE49-F238E27FC236}">
                  <a16:creationId xmlns:a16="http://schemas.microsoft.com/office/drawing/2014/main" id="{A783917F-2425-4F0A-83A6-690700EF33FA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4" name="Freeform: Shape 113">
              <a:extLst>
                <a:ext uri="{FF2B5EF4-FFF2-40B4-BE49-F238E27FC236}">
                  <a16:creationId xmlns:a16="http://schemas.microsoft.com/office/drawing/2014/main" id="{7EAF4736-EDC8-4665-A9F9-82B90A7A5F95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5" name="Freeform: Shape 114">
              <a:extLst>
                <a:ext uri="{FF2B5EF4-FFF2-40B4-BE49-F238E27FC236}">
                  <a16:creationId xmlns:a16="http://schemas.microsoft.com/office/drawing/2014/main" id="{7F317E97-C522-4275-B38D-9C3FB689C766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6" name="Freeform: Shape 115">
              <a:extLst>
                <a:ext uri="{FF2B5EF4-FFF2-40B4-BE49-F238E27FC236}">
                  <a16:creationId xmlns:a16="http://schemas.microsoft.com/office/drawing/2014/main" id="{043BFBAB-3435-477C-9210-F2B038330232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7" name="Freeform: Shape 116">
              <a:extLst>
                <a:ext uri="{FF2B5EF4-FFF2-40B4-BE49-F238E27FC236}">
                  <a16:creationId xmlns:a16="http://schemas.microsoft.com/office/drawing/2014/main" id="{84415468-6D73-45AD-96E7-B6A448041DF7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8" name="Freeform: Shape 117">
              <a:extLst>
                <a:ext uri="{FF2B5EF4-FFF2-40B4-BE49-F238E27FC236}">
                  <a16:creationId xmlns:a16="http://schemas.microsoft.com/office/drawing/2014/main" id="{8A04D88B-1552-473E-BCCB-0B26845A1D86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9" name="Freeform: Shape 118">
              <a:extLst>
                <a:ext uri="{FF2B5EF4-FFF2-40B4-BE49-F238E27FC236}">
                  <a16:creationId xmlns:a16="http://schemas.microsoft.com/office/drawing/2014/main" id="{3113011B-4386-470C-9139-CE36D96C543A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0" name="Freeform: Shape 119">
              <a:extLst>
                <a:ext uri="{FF2B5EF4-FFF2-40B4-BE49-F238E27FC236}">
                  <a16:creationId xmlns:a16="http://schemas.microsoft.com/office/drawing/2014/main" id="{AE8A6372-5FBF-4C48-9CD2-74CAA06051D4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1" name="Freeform: Shape 120">
              <a:extLst>
                <a:ext uri="{FF2B5EF4-FFF2-40B4-BE49-F238E27FC236}">
                  <a16:creationId xmlns:a16="http://schemas.microsoft.com/office/drawing/2014/main" id="{A5BE20E0-8F89-49C9-8D65-A5E42B924871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2" name="Freeform: Shape 121">
              <a:extLst>
                <a:ext uri="{FF2B5EF4-FFF2-40B4-BE49-F238E27FC236}">
                  <a16:creationId xmlns:a16="http://schemas.microsoft.com/office/drawing/2014/main" id="{6B15CAFA-2D7A-43C1-B819-B64B5CCFB1C0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3" name="Freeform: Shape 122">
              <a:extLst>
                <a:ext uri="{FF2B5EF4-FFF2-40B4-BE49-F238E27FC236}">
                  <a16:creationId xmlns:a16="http://schemas.microsoft.com/office/drawing/2014/main" id="{48079AE7-EDA1-425F-B527-45ABE28E5088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4" name="Freeform: Shape 123">
              <a:extLst>
                <a:ext uri="{FF2B5EF4-FFF2-40B4-BE49-F238E27FC236}">
                  <a16:creationId xmlns:a16="http://schemas.microsoft.com/office/drawing/2014/main" id="{7F9E54E9-2A99-46A3-B66F-17D42A78EB77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5" name="Freeform: Shape 124">
              <a:extLst>
                <a:ext uri="{FF2B5EF4-FFF2-40B4-BE49-F238E27FC236}">
                  <a16:creationId xmlns:a16="http://schemas.microsoft.com/office/drawing/2014/main" id="{1A850DD1-CD00-44DF-99E6-510A1DE8A9D0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6" name="Freeform: Shape 125">
              <a:extLst>
                <a:ext uri="{FF2B5EF4-FFF2-40B4-BE49-F238E27FC236}">
                  <a16:creationId xmlns:a16="http://schemas.microsoft.com/office/drawing/2014/main" id="{9AB8FA56-133E-43C3-A8D9-74352A94486F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7" name="Freeform: Shape 126">
              <a:extLst>
                <a:ext uri="{FF2B5EF4-FFF2-40B4-BE49-F238E27FC236}">
                  <a16:creationId xmlns:a16="http://schemas.microsoft.com/office/drawing/2014/main" id="{A9CF78E0-1CD7-4FA5-89A6-61428FBFE401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8" name="Freeform: Shape 127">
              <a:extLst>
                <a:ext uri="{FF2B5EF4-FFF2-40B4-BE49-F238E27FC236}">
                  <a16:creationId xmlns:a16="http://schemas.microsoft.com/office/drawing/2014/main" id="{9A200307-4A89-4967-8F3F-DB521C794F34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9" name="Freeform: Shape 128">
              <a:extLst>
                <a:ext uri="{FF2B5EF4-FFF2-40B4-BE49-F238E27FC236}">
                  <a16:creationId xmlns:a16="http://schemas.microsoft.com/office/drawing/2014/main" id="{4911A15B-46A7-4115-83F9-FE05CE88EC23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0" name="Freeform: Shape 129">
              <a:extLst>
                <a:ext uri="{FF2B5EF4-FFF2-40B4-BE49-F238E27FC236}">
                  <a16:creationId xmlns:a16="http://schemas.microsoft.com/office/drawing/2014/main" id="{62F47424-B468-4485-87C5-B5755C4BBCE1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1" name="Freeform: Shape 130">
              <a:extLst>
                <a:ext uri="{FF2B5EF4-FFF2-40B4-BE49-F238E27FC236}">
                  <a16:creationId xmlns:a16="http://schemas.microsoft.com/office/drawing/2014/main" id="{6499B650-A22D-4762-BE30-A1EF7CED37FA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2" name="Freeform: Shape 131">
              <a:extLst>
                <a:ext uri="{FF2B5EF4-FFF2-40B4-BE49-F238E27FC236}">
                  <a16:creationId xmlns:a16="http://schemas.microsoft.com/office/drawing/2014/main" id="{B0EE9A2F-27BA-4662-BAC7-5B514FA6E45A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3" name="Freeform: Shape 132">
              <a:extLst>
                <a:ext uri="{FF2B5EF4-FFF2-40B4-BE49-F238E27FC236}">
                  <a16:creationId xmlns:a16="http://schemas.microsoft.com/office/drawing/2014/main" id="{2A90AF5B-057E-46AC-96B4-A681F367F6C6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4" name="Freeform: Shape 133">
              <a:extLst>
                <a:ext uri="{FF2B5EF4-FFF2-40B4-BE49-F238E27FC236}">
                  <a16:creationId xmlns:a16="http://schemas.microsoft.com/office/drawing/2014/main" id="{873E1E45-15A6-4F5F-9D43-B4E529D9AC5A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5" name="Freeform: Shape 134">
              <a:extLst>
                <a:ext uri="{FF2B5EF4-FFF2-40B4-BE49-F238E27FC236}">
                  <a16:creationId xmlns:a16="http://schemas.microsoft.com/office/drawing/2014/main" id="{EA01597E-D042-47DB-BF2A-E13C39D4A9CD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6" name="Freeform: Shape 135">
              <a:extLst>
                <a:ext uri="{FF2B5EF4-FFF2-40B4-BE49-F238E27FC236}">
                  <a16:creationId xmlns:a16="http://schemas.microsoft.com/office/drawing/2014/main" id="{B0D5EB71-59FE-4018-822E-820CA5E8B81A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7" name="Freeform: Shape 136">
              <a:extLst>
                <a:ext uri="{FF2B5EF4-FFF2-40B4-BE49-F238E27FC236}">
                  <a16:creationId xmlns:a16="http://schemas.microsoft.com/office/drawing/2014/main" id="{770CB45E-8212-48D5-ABD0-64A6E1000E9D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8" name="Freeform: Shape 137">
              <a:extLst>
                <a:ext uri="{FF2B5EF4-FFF2-40B4-BE49-F238E27FC236}">
                  <a16:creationId xmlns:a16="http://schemas.microsoft.com/office/drawing/2014/main" id="{774F1BBF-ADEC-4B47-BC01-C670BF7577A3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9" name="Freeform: Shape 138">
              <a:extLst>
                <a:ext uri="{FF2B5EF4-FFF2-40B4-BE49-F238E27FC236}">
                  <a16:creationId xmlns:a16="http://schemas.microsoft.com/office/drawing/2014/main" id="{0D6F8E89-5166-4A8B-8E23-2ABC649458D8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0" name="Freeform: Shape 139">
              <a:extLst>
                <a:ext uri="{FF2B5EF4-FFF2-40B4-BE49-F238E27FC236}">
                  <a16:creationId xmlns:a16="http://schemas.microsoft.com/office/drawing/2014/main" id="{5975823C-49C4-4495-BBAF-AA394AFEEA47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1" name="Freeform: Shape 140">
              <a:extLst>
                <a:ext uri="{FF2B5EF4-FFF2-40B4-BE49-F238E27FC236}">
                  <a16:creationId xmlns:a16="http://schemas.microsoft.com/office/drawing/2014/main" id="{BA1BB6AD-CDAC-469E-A0C8-DFBB6087FF7A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2" name="Freeform: Shape 141">
              <a:extLst>
                <a:ext uri="{FF2B5EF4-FFF2-40B4-BE49-F238E27FC236}">
                  <a16:creationId xmlns:a16="http://schemas.microsoft.com/office/drawing/2014/main" id="{5293B505-13FA-4E56-BD54-89CEC31B7D0F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3" name="Freeform: Shape 142">
              <a:extLst>
                <a:ext uri="{FF2B5EF4-FFF2-40B4-BE49-F238E27FC236}">
                  <a16:creationId xmlns:a16="http://schemas.microsoft.com/office/drawing/2014/main" id="{7DC72455-A3BA-45E3-A939-F5CD9449556B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4" name="Freeform: Shape 143">
              <a:extLst>
                <a:ext uri="{FF2B5EF4-FFF2-40B4-BE49-F238E27FC236}">
                  <a16:creationId xmlns:a16="http://schemas.microsoft.com/office/drawing/2014/main" id="{9E4D817A-5A0E-4FFA-B617-73E9A628230A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5" name="Freeform: Shape 144">
              <a:extLst>
                <a:ext uri="{FF2B5EF4-FFF2-40B4-BE49-F238E27FC236}">
                  <a16:creationId xmlns:a16="http://schemas.microsoft.com/office/drawing/2014/main" id="{815D9414-AB84-4213-95F9-DEF5193D3E62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6" name="Freeform: Shape 145">
              <a:extLst>
                <a:ext uri="{FF2B5EF4-FFF2-40B4-BE49-F238E27FC236}">
                  <a16:creationId xmlns:a16="http://schemas.microsoft.com/office/drawing/2014/main" id="{0F181030-BD51-4561-8DC8-B76483A08677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7" name="Freeform: Shape 146">
              <a:extLst>
                <a:ext uri="{FF2B5EF4-FFF2-40B4-BE49-F238E27FC236}">
                  <a16:creationId xmlns:a16="http://schemas.microsoft.com/office/drawing/2014/main" id="{38DB9987-8028-4030-9787-A28F2667153D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8" name="Freeform: Shape 147">
              <a:extLst>
                <a:ext uri="{FF2B5EF4-FFF2-40B4-BE49-F238E27FC236}">
                  <a16:creationId xmlns:a16="http://schemas.microsoft.com/office/drawing/2014/main" id="{7B76A181-C821-43C3-AAC1-A1D3A533C6E5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9" name="Freeform: Shape 148">
              <a:extLst>
                <a:ext uri="{FF2B5EF4-FFF2-40B4-BE49-F238E27FC236}">
                  <a16:creationId xmlns:a16="http://schemas.microsoft.com/office/drawing/2014/main" id="{7185B668-FE20-4D03-BB59-8D4FB19C14E9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0" name="Freeform: Shape 149">
              <a:extLst>
                <a:ext uri="{FF2B5EF4-FFF2-40B4-BE49-F238E27FC236}">
                  <a16:creationId xmlns:a16="http://schemas.microsoft.com/office/drawing/2014/main" id="{12E6E6D9-E465-4EB9-99FA-001721ED67C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1" name="Freeform: Shape 150">
              <a:extLst>
                <a:ext uri="{FF2B5EF4-FFF2-40B4-BE49-F238E27FC236}">
                  <a16:creationId xmlns:a16="http://schemas.microsoft.com/office/drawing/2014/main" id="{A55B4EC8-64F7-480E-86B5-DDA6492C3B82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2" name="Freeform: Shape 151">
              <a:extLst>
                <a:ext uri="{FF2B5EF4-FFF2-40B4-BE49-F238E27FC236}">
                  <a16:creationId xmlns:a16="http://schemas.microsoft.com/office/drawing/2014/main" id="{D66FB573-3C10-47C7-A20C-80303CE97CF7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3" name="Freeform: Shape 152">
              <a:extLst>
                <a:ext uri="{FF2B5EF4-FFF2-40B4-BE49-F238E27FC236}">
                  <a16:creationId xmlns:a16="http://schemas.microsoft.com/office/drawing/2014/main" id="{0EC1CFAB-2CBE-439E-90E8-14E6BDF93F77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4" name="Freeform: Shape 153">
              <a:extLst>
                <a:ext uri="{FF2B5EF4-FFF2-40B4-BE49-F238E27FC236}">
                  <a16:creationId xmlns:a16="http://schemas.microsoft.com/office/drawing/2014/main" id="{70F9DA4B-4247-441A-80E7-5E1AFD76F3D5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5" name="Freeform: Shape 154">
              <a:extLst>
                <a:ext uri="{FF2B5EF4-FFF2-40B4-BE49-F238E27FC236}">
                  <a16:creationId xmlns:a16="http://schemas.microsoft.com/office/drawing/2014/main" id="{283BCFA2-C01C-41B2-BBE7-686A62A9A44C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6" name="Freeform: Shape 155">
              <a:extLst>
                <a:ext uri="{FF2B5EF4-FFF2-40B4-BE49-F238E27FC236}">
                  <a16:creationId xmlns:a16="http://schemas.microsoft.com/office/drawing/2014/main" id="{47ACBA49-2577-4C2B-ADAB-4DB8532D79E1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27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1920677" y="152453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8" name="Graphic 19325">
            <a:extLst>
              <a:ext uri="{FF2B5EF4-FFF2-40B4-BE49-F238E27FC236}">
                <a16:creationId xmlns:a16="http://schemas.microsoft.com/office/drawing/2014/main" id="{3F8B1ABC-326F-4BF6-A016-A5E0149DD6C5}"/>
              </a:ext>
            </a:extLst>
          </p:cNvPr>
          <p:cNvSpPr/>
          <p:nvPr/>
        </p:nvSpPr>
        <p:spPr>
          <a:xfrm>
            <a:off x="2203912" y="4344818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9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3845308" y="226738"/>
            <a:ext cx="426511" cy="38042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44" name="Graphic 2">
            <a:extLst>
              <a:ext uri="{FF2B5EF4-FFF2-40B4-BE49-F238E27FC236}">
                <a16:creationId xmlns:a16="http://schemas.microsoft.com/office/drawing/2014/main" id="{3F9CEC03-8524-40E0-BE7A-9B373FCBC94B}"/>
              </a:ext>
            </a:extLst>
          </p:cNvPr>
          <p:cNvGrpSpPr/>
          <p:nvPr/>
        </p:nvGrpSpPr>
        <p:grpSpPr>
          <a:xfrm rot="1383228">
            <a:off x="171016" y="4174931"/>
            <a:ext cx="1182539" cy="1448421"/>
            <a:chOff x="5881684" y="3147949"/>
            <a:chExt cx="428090" cy="557286"/>
          </a:xfrm>
        </p:grpSpPr>
        <p:grpSp>
          <p:nvGrpSpPr>
            <p:cNvPr id="245" name="Graphic 2">
              <a:extLst>
                <a:ext uri="{FF2B5EF4-FFF2-40B4-BE49-F238E27FC236}">
                  <a16:creationId xmlns:a16="http://schemas.microsoft.com/office/drawing/2014/main" id="{3F9CEC03-8524-40E0-BE7A-9B373FCBC94B}"/>
                </a:ext>
              </a:extLst>
            </p:cNvPr>
            <p:cNvGrpSpPr/>
            <p:nvPr/>
          </p:nvGrpSpPr>
          <p:grpSpPr>
            <a:xfrm>
              <a:off x="5881684" y="3147949"/>
              <a:ext cx="428090" cy="557286"/>
              <a:chOff x="5881684" y="3147949"/>
              <a:chExt cx="428090" cy="557286"/>
            </a:xfrm>
          </p:grpSpPr>
          <p:sp>
            <p:nvSpPr>
              <p:cNvPr id="247" name="Freeform: Shape 10">
                <a:extLst>
                  <a:ext uri="{FF2B5EF4-FFF2-40B4-BE49-F238E27FC236}">
                    <a16:creationId xmlns:a16="http://schemas.microsoft.com/office/drawing/2014/main" id="{F8EF85D1-324E-4F15-AF40-FF0EF8EAFA0B}"/>
                  </a:ext>
                </a:extLst>
              </p:cNvPr>
              <p:cNvSpPr/>
              <p:nvPr/>
            </p:nvSpPr>
            <p:spPr>
              <a:xfrm rot="-2985213">
                <a:off x="5934573" y="3280506"/>
                <a:ext cx="14097" cy="66867"/>
              </a:xfrm>
              <a:custGeom>
                <a:avLst/>
                <a:gdLst>
                  <a:gd name="connsiteX0" fmla="*/ 0 w 14097"/>
                  <a:gd name="connsiteY0" fmla="*/ 0 h 66867"/>
                  <a:gd name="connsiteX1" fmla="*/ 14098 w 14097"/>
                  <a:gd name="connsiteY1" fmla="*/ 0 h 66867"/>
                  <a:gd name="connsiteX2" fmla="*/ 14098 w 14097"/>
                  <a:gd name="connsiteY2" fmla="*/ 66868 h 66867"/>
                  <a:gd name="connsiteX3" fmla="*/ 0 w 14097"/>
                  <a:gd name="connsiteY3" fmla="*/ 66868 h 6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867">
                    <a:moveTo>
                      <a:pt x="0" y="0"/>
                    </a:moveTo>
                    <a:lnTo>
                      <a:pt x="14098" y="0"/>
                    </a:lnTo>
                    <a:lnTo>
                      <a:pt x="14098" y="66868"/>
                    </a:lnTo>
                    <a:lnTo>
                      <a:pt x="0" y="668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8" name="Freeform: Shape 11">
                <a:extLst>
                  <a:ext uri="{FF2B5EF4-FFF2-40B4-BE49-F238E27FC236}">
                    <a16:creationId xmlns:a16="http://schemas.microsoft.com/office/drawing/2014/main" id="{E7EBB8B6-3292-4257-B9CB-01152F497819}"/>
                  </a:ext>
                </a:extLst>
              </p:cNvPr>
              <p:cNvSpPr/>
              <p:nvPr/>
            </p:nvSpPr>
            <p:spPr>
              <a:xfrm rot="1034454">
                <a:off x="6142876" y="3215240"/>
                <a:ext cx="14097" cy="66963"/>
              </a:xfrm>
              <a:custGeom>
                <a:avLst/>
                <a:gdLst>
                  <a:gd name="connsiteX0" fmla="*/ 0 w 14097"/>
                  <a:gd name="connsiteY0" fmla="*/ 0 h 66963"/>
                  <a:gd name="connsiteX1" fmla="*/ 14097 w 14097"/>
                  <a:gd name="connsiteY1" fmla="*/ 0 h 66963"/>
                  <a:gd name="connsiteX2" fmla="*/ 14097 w 14097"/>
                  <a:gd name="connsiteY2" fmla="*/ 66963 h 66963"/>
                  <a:gd name="connsiteX3" fmla="*/ 0 w 14097"/>
                  <a:gd name="connsiteY3" fmla="*/ 66963 h 6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963">
                    <a:moveTo>
                      <a:pt x="0" y="0"/>
                    </a:moveTo>
                    <a:lnTo>
                      <a:pt x="14097" y="0"/>
                    </a:lnTo>
                    <a:lnTo>
                      <a:pt x="14097" y="66963"/>
                    </a:lnTo>
                    <a:lnTo>
                      <a:pt x="0" y="669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9" name="Freeform: Shape 12">
                <a:extLst>
                  <a:ext uri="{FF2B5EF4-FFF2-40B4-BE49-F238E27FC236}">
                    <a16:creationId xmlns:a16="http://schemas.microsoft.com/office/drawing/2014/main" id="{2D9B73D0-EED9-449A-9068-4CD34E7E5A08}"/>
                  </a:ext>
                </a:extLst>
              </p:cNvPr>
              <p:cNvSpPr/>
              <p:nvPr/>
            </p:nvSpPr>
            <p:spPr>
              <a:xfrm>
                <a:off x="6239866" y="3559977"/>
                <a:ext cx="67243" cy="60487"/>
              </a:xfrm>
              <a:custGeom>
                <a:avLst/>
                <a:gdLst>
                  <a:gd name="connsiteX0" fmla="*/ 1580 w 67243"/>
                  <a:gd name="connsiteY0" fmla="*/ 8087 h 60487"/>
                  <a:gd name="connsiteX1" fmla="*/ 6056 w 67243"/>
                  <a:gd name="connsiteY1" fmla="*/ 2562 h 60487"/>
                  <a:gd name="connsiteX2" fmla="*/ 16153 w 67243"/>
                  <a:gd name="connsiteY2" fmla="*/ 1896 h 60487"/>
                  <a:gd name="connsiteX3" fmla="*/ 65111 w 67243"/>
                  <a:gd name="connsiteY3" fmla="*/ 48568 h 60487"/>
                  <a:gd name="connsiteX4" fmla="*/ 62349 w 67243"/>
                  <a:gd name="connsiteY4" fmla="*/ 60189 h 60487"/>
                  <a:gd name="connsiteX5" fmla="*/ 62349 w 67243"/>
                  <a:gd name="connsiteY5" fmla="*/ 60189 h 60487"/>
                  <a:gd name="connsiteX6" fmla="*/ 56158 w 67243"/>
                  <a:gd name="connsiteY6" fmla="*/ 59046 h 60487"/>
                  <a:gd name="connsiteX7" fmla="*/ 2723 w 67243"/>
                  <a:gd name="connsiteY7" fmla="*/ 17802 h 60487"/>
                  <a:gd name="connsiteX8" fmla="*/ 1580 w 67243"/>
                  <a:gd name="connsiteY8" fmla="*/ 8087 h 6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43" h="60487">
                    <a:moveTo>
                      <a:pt x="1580" y="8087"/>
                    </a:moveTo>
                    <a:lnTo>
                      <a:pt x="6056" y="2562"/>
                    </a:lnTo>
                    <a:cubicBezTo>
                      <a:pt x="8628" y="-581"/>
                      <a:pt x="13295" y="-867"/>
                      <a:pt x="16153" y="1896"/>
                    </a:cubicBezTo>
                    <a:lnTo>
                      <a:pt x="65111" y="48568"/>
                    </a:lnTo>
                    <a:cubicBezTo>
                      <a:pt x="68921" y="52188"/>
                      <a:pt x="67397" y="58665"/>
                      <a:pt x="62349" y="60189"/>
                    </a:cubicBezTo>
                    <a:lnTo>
                      <a:pt x="62349" y="60189"/>
                    </a:lnTo>
                    <a:cubicBezTo>
                      <a:pt x="60254" y="60855"/>
                      <a:pt x="57872" y="60379"/>
                      <a:pt x="56158" y="59046"/>
                    </a:cubicBezTo>
                    <a:lnTo>
                      <a:pt x="2723" y="17802"/>
                    </a:lnTo>
                    <a:cubicBezTo>
                      <a:pt x="-421" y="15516"/>
                      <a:pt x="-897" y="11040"/>
                      <a:pt x="1580" y="808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0" name="Freeform: Shape 13">
                <a:extLst>
                  <a:ext uri="{FF2B5EF4-FFF2-40B4-BE49-F238E27FC236}">
                    <a16:creationId xmlns:a16="http://schemas.microsoft.com/office/drawing/2014/main" id="{0C8AF630-66B8-4A01-B77C-359FD1EB1712}"/>
                  </a:ext>
                </a:extLst>
              </p:cNvPr>
              <p:cNvSpPr/>
              <p:nvPr/>
            </p:nvSpPr>
            <p:spPr>
              <a:xfrm>
                <a:off x="6011531" y="3625456"/>
                <a:ext cx="35589" cy="79779"/>
              </a:xfrm>
              <a:custGeom>
                <a:avLst/>
                <a:gdLst>
                  <a:gd name="connsiteX0" fmla="*/ 30747 w 35589"/>
                  <a:gd name="connsiteY0" fmla="*/ 2425 h 79779"/>
                  <a:gd name="connsiteX1" fmla="*/ 23984 w 35589"/>
                  <a:gd name="connsiteY1" fmla="*/ 329 h 79779"/>
                  <a:gd name="connsiteX2" fmla="*/ 15221 w 35589"/>
                  <a:gd name="connsiteY2" fmla="*/ 5377 h 79779"/>
                  <a:gd name="connsiteX3" fmla="*/ 171 w 35589"/>
                  <a:gd name="connsiteY3" fmla="*/ 71290 h 79779"/>
                  <a:gd name="connsiteX4" fmla="*/ 8839 w 35589"/>
                  <a:gd name="connsiteY4" fmla="*/ 79482 h 79779"/>
                  <a:gd name="connsiteX5" fmla="*/ 8839 w 35589"/>
                  <a:gd name="connsiteY5" fmla="*/ 79482 h 79779"/>
                  <a:gd name="connsiteX6" fmla="*/ 13411 w 35589"/>
                  <a:gd name="connsiteY6" fmla="*/ 75100 h 79779"/>
                  <a:gd name="connsiteX7" fmla="*/ 35223 w 35589"/>
                  <a:gd name="connsiteY7" fmla="*/ 11283 h 79779"/>
                  <a:gd name="connsiteX8" fmla="*/ 30747 w 35589"/>
                  <a:gd name="connsiteY8" fmla="*/ 2425 h 7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89" h="79779">
                    <a:moveTo>
                      <a:pt x="30747" y="2425"/>
                    </a:moveTo>
                    <a:lnTo>
                      <a:pt x="23984" y="329"/>
                    </a:lnTo>
                    <a:cubicBezTo>
                      <a:pt x="20079" y="-909"/>
                      <a:pt x="16078" y="1472"/>
                      <a:pt x="15221" y="5377"/>
                    </a:cubicBezTo>
                    <a:lnTo>
                      <a:pt x="171" y="71290"/>
                    </a:lnTo>
                    <a:cubicBezTo>
                      <a:pt x="-972" y="76434"/>
                      <a:pt x="3791" y="81006"/>
                      <a:pt x="8839" y="79482"/>
                    </a:cubicBezTo>
                    <a:lnTo>
                      <a:pt x="8839" y="79482"/>
                    </a:lnTo>
                    <a:cubicBezTo>
                      <a:pt x="10935" y="78815"/>
                      <a:pt x="12649" y="77196"/>
                      <a:pt x="13411" y="75100"/>
                    </a:cubicBezTo>
                    <a:lnTo>
                      <a:pt x="35223" y="11283"/>
                    </a:lnTo>
                    <a:cubicBezTo>
                      <a:pt x="36462" y="7663"/>
                      <a:pt x="34461" y="3568"/>
                      <a:pt x="30747" y="242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251" name="Freeform: Shape 14">
                <a:extLst>
                  <a:ext uri="{FF2B5EF4-FFF2-40B4-BE49-F238E27FC236}">
                    <a16:creationId xmlns:a16="http://schemas.microsoft.com/office/drawing/2014/main" id="{68CEB605-E147-4722-B8C7-EE3B45243AC3}"/>
                  </a:ext>
                </a:extLst>
              </p:cNvPr>
              <p:cNvSpPr/>
              <p:nvPr/>
            </p:nvSpPr>
            <p:spPr>
              <a:xfrm>
                <a:off x="5913663" y="3147949"/>
                <a:ext cx="250053" cy="157312"/>
              </a:xfrm>
              <a:custGeom>
                <a:avLst/>
                <a:gdLst>
                  <a:gd name="connsiteX0" fmla="*/ 8791 w 250053"/>
                  <a:gd name="connsiteY0" fmla="*/ 157034 h 157312"/>
                  <a:gd name="connsiteX1" fmla="*/ 28 w 250053"/>
                  <a:gd name="connsiteY1" fmla="*/ 152462 h 157312"/>
                  <a:gd name="connsiteX2" fmla="*/ 15458 w 250053"/>
                  <a:gd name="connsiteY2" fmla="*/ 57403 h 157312"/>
                  <a:gd name="connsiteX3" fmla="*/ 26888 w 250053"/>
                  <a:gd name="connsiteY3" fmla="*/ 44449 h 157312"/>
                  <a:gd name="connsiteX4" fmla="*/ 172335 w 250053"/>
                  <a:gd name="connsiteY4" fmla="*/ 729 h 157312"/>
                  <a:gd name="connsiteX5" fmla="*/ 188718 w 250053"/>
                  <a:gd name="connsiteY5" fmla="*/ 4920 h 157312"/>
                  <a:gd name="connsiteX6" fmla="*/ 247964 w 250053"/>
                  <a:gd name="connsiteY6" fmla="*/ 64928 h 157312"/>
                  <a:gd name="connsiteX7" fmla="*/ 247106 w 250053"/>
                  <a:gd name="connsiteY7" fmla="*/ 75691 h 157312"/>
                  <a:gd name="connsiteX8" fmla="*/ 237391 w 250053"/>
                  <a:gd name="connsiteY8" fmla="*/ 74548 h 157312"/>
                  <a:gd name="connsiteX9" fmla="*/ 188242 w 250053"/>
                  <a:gd name="connsiteY9" fmla="*/ 24827 h 157312"/>
                  <a:gd name="connsiteX10" fmla="*/ 163191 w 250053"/>
                  <a:gd name="connsiteY10" fmla="*/ 18446 h 157312"/>
                  <a:gd name="connsiteX11" fmla="*/ 44319 w 250053"/>
                  <a:gd name="connsiteY11" fmla="*/ 54164 h 157312"/>
                  <a:gd name="connsiteX12" fmla="*/ 26888 w 250053"/>
                  <a:gd name="connsiteY12" fmla="*/ 73691 h 157312"/>
                  <a:gd name="connsiteX13" fmla="*/ 13934 w 250053"/>
                  <a:gd name="connsiteY13" fmla="*/ 149605 h 157312"/>
                  <a:gd name="connsiteX14" fmla="*/ 9172 w 250053"/>
                  <a:gd name="connsiteY14" fmla="*/ 156844 h 157312"/>
                  <a:gd name="connsiteX15" fmla="*/ 8791 w 250053"/>
                  <a:gd name="connsiteY15" fmla="*/ 157034 h 157312"/>
                  <a:gd name="connsiteX16" fmla="*/ 13553 w 250053"/>
                  <a:gd name="connsiteY16" fmla="*/ 147795 h 157312"/>
                  <a:gd name="connsiteX17" fmla="*/ 13553 w 250053"/>
                  <a:gd name="connsiteY17" fmla="*/ 147795 h 157312"/>
                  <a:gd name="connsiteX18" fmla="*/ 13553 w 250053"/>
                  <a:gd name="connsiteY18" fmla="*/ 147795 h 157312"/>
                  <a:gd name="connsiteX19" fmla="*/ 13553 w 250053"/>
                  <a:gd name="connsiteY19" fmla="*/ 147795 h 157312"/>
                  <a:gd name="connsiteX20" fmla="*/ 13553 w 250053"/>
                  <a:gd name="connsiteY20" fmla="*/ 147795 h 157312"/>
                  <a:gd name="connsiteX21" fmla="*/ 13553 w 250053"/>
                  <a:gd name="connsiteY21" fmla="*/ 147795 h 15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0053" h="157312">
                    <a:moveTo>
                      <a:pt x="8791" y="157034"/>
                    </a:moveTo>
                    <a:cubicBezTo>
                      <a:pt x="5171" y="158082"/>
                      <a:pt x="1266" y="156082"/>
                      <a:pt x="28" y="152462"/>
                    </a:cubicBezTo>
                    <a:cubicBezTo>
                      <a:pt x="-639" y="150653"/>
                      <a:pt x="10886" y="83311"/>
                      <a:pt x="15458" y="57403"/>
                    </a:cubicBezTo>
                    <a:cubicBezTo>
                      <a:pt x="16506" y="51307"/>
                      <a:pt x="20888" y="46259"/>
                      <a:pt x="26888" y="44449"/>
                    </a:cubicBezTo>
                    <a:lnTo>
                      <a:pt x="172335" y="729"/>
                    </a:lnTo>
                    <a:cubicBezTo>
                      <a:pt x="178145" y="-1081"/>
                      <a:pt x="184527" y="539"/>
                      <a:pt x="188718" y="4920"/>
                    </a:cubicBezTo>
                    <a:lnTo>
                      <a:pt x="247964" y="64928"/>
                    </a:lnTo>
                    <a:cubicBezTo>
                      <a:pt x="251012" y="67976"/>
                      <a:pt x="250726" y="73119"/>
                      <a:pt x="247106" y="75691"/>
                    </a:cubicBezTo>
                    <a:cubicBezTo>
                      <a:pt x="244154" y="77882"/>
                      <a:pt x="239963" y="77120"/>
                      <a:pt x="237391" y="74548"/>
                    </a:cubicBezTo>
                    <a:lnTo>
                      <a:pt x="188242" y="24827"/>
                    </a:lnTo>
                    <a:cubicBezTo>
                      <a:pt x="181765" y="18160"/>
                      <a:pt x="172049" y="15779"/>
                      <a:pt x="163191" y="18446"/>
                    </a:cubicBezTo>
                    <a:lnTo>
                      <a:pt x="44319" y="54164"/>
                    </a:lnTo>
                    <a:cubicBezTo>
                      <a:pt x="35270" y="56927"/>
                      <a:pt x="28603" y="64451"/>
                      <a:pt x="26888" y="73691"/>
                    </a:cubicBezTo>
                    <a:cubicBezTo>
                      <a:pt x="21078" y="105885"/>
                      <a:pt x="14315" y="144176"/>
                      <a:pt x="13934" y="149605"/>
                    </a:cubicBezTo>
                    <a:cubicBezTo>
                      <a:pt x="14125" y="152748"/>
                      <a:pt x="12315" y="155796"/>
                      <a:pt x="9172" y="156844"/>
                    </a:cubicBezTo>
                    <a:cubicBezTo>
                      <a:pt x="8981" y="156939"/>
                      <a:pt x="8886" y="156939"/>
                      <a:pt x="8791" y="157034"/>
                    </a:cubicBez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252" name="Freeform: Shape 15">
                <a:extLst>
                  <a:ext uri="{FF2B5EF4-FFF2-40B4-BE49-F238E27FC236}">
                    <a16:creationId xmlns:a16="http://schemas.microsoft.com/office/drawing/2014/main" id="{D361AC83-5076-42C7-A70F-301140A0ED95}"/>
                  </a:ext>
                </a:extLst>
              </p:cNvPr>
              <p:cNvSpPr/>
              <p:nvPr/>
            </p:nvSpPr>
            <p:spPr>
              <a:xfrm>
                <a:off x="5899017" y="3272083"/>
                <a:ext cx="24428" cy="24033"/>
              </a:xfrm>
              <a:custGeom>
                <a:avLst/>
                <a:gdLst>
                  <a:gd name="connsiteX0" fmla="*/ 22294 w 24428"/>
                  <a:gd name="connsiteY0" fmla="*/ 21566 h 24033"/>
                  <a:gd name="connsiteX1" fmla="*/ 22294 w 24428"/>
                  <a:gd name="connsiteY1" fmla="*/ 21566 h 24033"/>
                  <a:gd name="connsiteX2" fmla="*/ 11054 w 24428"/>
                  <a:gd name="connsiteY2" fmla="*/ 21851 h 24033"/>
                  <a:gd name="connsiteX3" fmla="*/ 2482 w 24428"/>
                  <a:gd name="connsiteY3" fmla="*/ 13755 h 24033"/>
                  <a:gd name="connsiteX4" fmla="*/ 2101 w 24428"/>
                  <a:gd name="connsiteY4" fmla="*/ 2516 h 24033"/>
                  <a:gd name="connsiteX5" fmla="*/ 2101 w 24428"/>
                  <a:gd name="connsiteY5" fmla="*/ 2516 h 24033"/>
                  <a:gd name="connsiteX6" fmla="*/ 13340 w 24428"/>
                  <a:gd name="connsiteY6" fmla="*/ 2135 h 24033"/>
                  <a:gd name="connsiteX7" fmla="*/ 21913 w 24428"/>
                  <a:gd name="connsiteY7" fmla="*/ 10231 h 24033"/>
                  <a:gd name="connsiteX8" fmla="*/ 22294 w 24428"/>
                  <a:gd name="connsiteY8" fmla="*/ 21566 h 2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28" h="24033">
                    <a:moveTo>
                      <a:pt x="22294" y="21566"/>
                    </a:moveTo>
                    <a:lnTo>
                      <a:pt x="22294" y="21566"/>
                    </a:lnTo>
                    <a:cubicBezTo>
                      <a:pt x="19246" y="24709"/>
                      <a:pt x="14293" y="24899"/>
                      <a:pt x="11054" y="21851"/>
                    </a:cubicBezTo>
                    <a:lnTo>
                      <a:pt x="2482" y="13755"/>
                    </a:lnTo>
                    <a:cubicBezTo>
                      <a:pt x="-662" y="10707"/>
                      <a:pt x="-852" y="5754"/>
                      <a:pt x="2101" y="2516"/>
                    </a:cubicBezTo>
                    <a:lnTo>
                      <a:pt x="2101" y="2516"/>
                    </a:lnTo>
                    <a:cubicBezTo>
                      <a:pt x="5149" y="-723"/>
                      <a:pt x="10197" y="-818"/>
                      <a:pt x="13340" y="2135"/>
                    </a:cubicBezTo>
                    <a:lnTo>
                      <a:pt x="21913" y="10231"/>
                    </a:lnTo>
                    <a:cubicBezTo>
                      <a:pt x="25151" y="13279"/>
                      <a:pt x="25246" y="18327"/>
                      <a:pt x="22294" y="2156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3" name="Freeform: Shape 16">
                <a:extLst>
                  <a:ext uri="{FF2B5EF4-FFF2-40B4-BE49-F238E27FC236}">
                    <a16:creationId xmlns:a16="http://schemas.microsoft.com/office/drawing/2014/main" id="{400DD755-90D9-4EC2-963E-F673F508E7B9}"/>
                  </a:ext>
                </a:extLst>
              </p:cNvPr>
              <p:cNvSpPr/>
              <p:nvPr/>
            </p:nvSpPr>
            <p:spPr>
              <a:xfrm>
                <a:off x="5898477" y="3251384"/>
                <a:ext cx="411297" cy="411331"/>
              </a:xfrm>
              <a:custGeom>
                <a:avLst/>
                <a:gdLst>
                  <a:gd name="connsiteX0" fmla="*/ 264864 w 411297"/>
                  <a:gd name="connsiteY0" fmla="*/ 402595 h 411331"/>
                  <a:gd name="connsiteX1" fmla="*/ 8737 w 411297"/>
                  <a:gd name="connsiteY1" fmla="*/ 264864 h 411331"/>
                  <a:gd name="connsiteX2" fmla="*/ 146468 w 411297"/>
                  <a:gd name="connsiteY2" fmla="*/ 8737 h 411331"/>
                  <a:gd name="connsiteX3" fmla="*/ 402595 w 411297"/>
                  <a:gd name="connsiteY3" fmla="*/ 146468 h 411331"/>
                  <a:gd name="connsiteX4" fmla="*/ 264864 w 411297"/>
                  <a:gd name="connsiteY4" fmla="*/ 402595 h 41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297" h="411331">
                    <a:moveTo>
                      <a:pt x="264864" y="402595"/>
                    </a:moveTo>
                    <a:cubicBezTo>
                      <a:pt x="156279" y="435266"/>
                      <a:pt x="41407" y="373449"/>
                      <a:pt x="8737" y="264864"/>
                    </a:cubicBezTo>
                    <a:cubicBezTo>
                      <a:pt x="-23934" y="156279"/>
                      <a:pt x="37883" y="41407"/>
                      <a:pt x="146468" y="8737"/>
                    </a:cubicBezTo>
                    <a:cubicBezTo>
                      <a:pt x="255053" y="-23934"/>
                      <a:pt x="369925" y="37883"/>
                      <a:pt x="402595" y="146468"/>
                    </a:cubicBezTo>
                    <a:cubicBezTo>
                      <a:pt x="435171" y="255053"/>
                      <a:pt x="373449" y="369925"/>
                      <a:pt x="264864" y="402595"/>
                    </a:cubicBezTo>
                    <a:close/>
                  </a:path>
                </a:pathLst>
              </a:custGeom>
              <a:solidFill>
                <a:srgbClr val="F28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4" name="Freeform: Shape 17">
                <a:extLst>
                  <a:ext uri="{FF2B5EF4-FFF2-40B4-BE49-F238E27FC236}">
                    <a16:creationId xmlns:a16="http://schemas.microsoft.com/office/drawing/2014/main" id="{02AEA836-F1E2-4372-B4E7-66047B39C301}"/>
                  </a:ext>
                </a:extLst>
              </p:cNvPr>
              <p:cNvSpPr/>
              <p:nvPr/>
            </p:nvSpPr>
            <p:spPr>
              <a:xfrm>
                <a:off x="5912990" y="3265932"/>
                <a:ext cx="382263" cy="382271"/>
              </a:xfrm>
              <a:custGeom>
                <a:avLst/>
                <a:gdLst>
                  <a:gd name="connsiteX0" fmla="*/ 246160 w 382263"/>
                  <a:gd name="connsiteY0" fmla="*/ 374141 h 382271"/>
                  <a:gd name="connsiteX1" fmla="*/ 8130 w 382263"/>
                  <a:gd name="connsiteY1" fmla="*/ 246125 h 382271"/>
                  <a:gd name="connsiteX2" fmla="*/ 136146 w 382263"/>
                  <a:gd name="connsiteY2" fmla="*/ 8096 h 382271"/>
                  <a:gd name="connsiteX3" fmla="*/ 374176 w 382263"/>
                  <a:gd name="connsiteY3" fmla="*/ 136112 h 382271"/>
                  <a:gd name="connsiteX4" fmla="*/ 246160 w 382263"/>
                  <a:gd name="connsiteY4" fmla="*/ 374141 h 3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263" h="382271">
                    <a:moveTo>
                      <a:pt x="246160" y="374141"/>
                    </a:moveTo>
                    <a:cubicBezTo>
                      <a:pt x="145290" y="404526"/>
                      <a:pt x="38515" y="347090"/>
                      <a:pt x="8130" y="246125"/>
                    </a:cubicBezTo>
                    <a:cubicBezTo>
                      <a:pt x="-22254" y="145256"/>
                      <a:pt x="35181" y="38480"/>
                      <a:pt x="136146" y="8096"/>
                    </a:cubicBezTo>
                    <a:cubicBezTo>
                      <a:pt x="237016" y="-22194"/>
                      <a:pt x="343791" y="35147"/>
                      <a:pt x="374176" y="136112"/>
                    </a:cubicBezTo>
                    <a:cubicBezTo>
                      <a:pt x="404466" y="236981"/>
                      <a:pt x="347030" y="343757"/>
                      <a:pt x="246160" y="374141"/>
                    </a:cubicBezTo>
                    <a:close/>
                  </a:path>
                </a:pathLst>
              </a:custGeom>
              <a:solidFill>
                <a:srgbClr val="F9B933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5" name="Freeform: Shape 18">
                <a:extLst>
                  <a:ext uri="{FF2B5EF4-FFF2-40B4-BE49-F238E27FC236}">
                    <a16:creationId xmlns:a16="http://schemas.microsoft.com/office/drawing/2014/main" id="{BB710D25-832E-4D57-8E9A-73ED24955077}"/>
                  </a:ext>
                </a:extLst>
              </p:cNvPr>
              <p:cNvSpPr/>
              <p:nvPr/>
            </p:nvSpPr>
            <p:spPr>
              <a:xfrm>
                <a:off x="5951292" y="3304294"/>
                <a:ext cx="305572" cy="305511"/>
              </a:xfrm>
              <a:custGeom>
                <a:avLst/>
                <a:gdLst>
                  <a:gd name="connsiteX0" fmla="*/ 196809 w 305572"/>
                  <a:gd name="connsiteY0" fmla="*/ 299012 h 305511"/>
                  <a:gd name="connsiteX1" fmla="*/ 6500 w 305572"/>
                  <a:gd name="connsiteY1" fmla="*/ 196714 h 305511"/>
                  <a:gd name="connsiteX2" fmla="*/ 108798 w 305572"/>
                  <a:gd name="connsiteY2" fmla="*/ 6500 h 305511"/>
                  <a:gd name="connsiteX3" fmla="*/ 299108 w 305572"/>
                  <a:gd name="connsiteY3" fmla="*/ 108798 h 305511"/>
                  <a:gd name="connsiteX4" fmla="*/ 196809 w 305572"/>
                  <a:gd name="connsiteY4" fmla="*/ 299012 h 30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572" h="305511">
                    <a:moveTo>
                      <a:pt x="196809" y="299012"/>
                    </a:moveTo>
                    <a:cubicBezTo>
                      <a:pt x="116132" y="323301"/>
                      <a:pt x="30788" y="277391"/>
                      <a:pt x="6500" y="196714"/>
                    </a:cubicBezTo>
                    <a:cubicBezTo>
                      <a:pt x="-17789" y="116132"/>
                      <a:pt x="28121" y="30693"/>
                      <a:pt x="108798" y="6500"/>
                    </a:cubicBezTo>
                    <a:cubicBezTo>
                      <a:pt x="189475" y="-17789"/>
                      <a:pt x="274819" y="28121"/>
                      <a:pt x="299108" y="108798"/>
                    </a:cubicBezTo>
                    <a:cubicBezTo>
                      <a:pt x="323301" y="189475"/>
                      <a:pt x="277486" y="274819"/>
                      <a:pt x="196809" y="299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6" name="Freeform: Shape 19">
                <a:extLst>
                  <a:ext uri="{FF2B5EF4-FFF2-40B4-BE49-F238E27FC236}">
                    <a16:creationId xmlns:a16="http://schemas.microsoft.com/office/drawing/2014/main" id="{26B571A8-1D64-4F8F-B178-703C07E4CD9F}"/>
                  </a:ext>
                </a:extLst>
              </p:cNvPr>
              <p:cNvSpPr/>
              <p:nvPr/>
            </p:nvSpPr>
            <p:spPr>
              <a:xfrm>
                <a:off x="6075044" y="3304352"/>
                <a:ext cx="181824" cy="287048"/>
              </a:xfrm>
              <a:custGeom>
                <a:avLst/>
                <a:gdLst>
                  <a:gd name="connsiteX0" fmla="*/ 175355 w 181824"/>
                  <a:gd name="connsiteY0" fmla="*/ 108740 h 287048"/>
                  <a:gd name="connsiteX1" fmla="*/ 0 w 181824"/>
                  <a:gd name="connsiteY1" fmla="*/ 2822 h 287048"/>
                  <a:gd name="connsiteX2" fmla="*/ 140875 w 181824"/>
                  <a:gd name="connsiteY2" fmla="*/ 175034 h 287048"/>
                  <a:gd name="connsiteX3" fmla="*/ 101822 w 181824"/>
                  <a:gd name="connsiteY3" fmla="*/ 287048 h 287048"/>
                  <a:gd name="connsiteX4" fmla="*/ 175355 w 181824"/>
                  <a:gd name="connsiteY4" fmla="*/ 108740 h 28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824" h="287048">
                    <a:moveTo>
                      <a:pt x="175355" y="108740"/>
                    </a:moveTo>
                    <a:cubicBezTo>
                      <a:pt x="152591" y="33017"/>
                      <a:pt x="76010" y="-12037"/>
                      <a:pt x="0" y="2822"/>
                    </a:cubicBezTo>
                    <a:cubicBezTo>
                      <a:pt x="87344" y="21301"/>
                      <a:pt x="139732" y="85880"/>
                      <a:pt x="140875" y="175034"/>
                    </a:cubicBezTo>
                    <a:cubicBezTo>
                      <a:pt x="142970" y="220183"/>
                      <a:pt x="128111" y="257521"/>
                      <a:pt x="101822" y="287048"/>
                    </a:cubicBezTo>
                    <a:cubicBezTo>
                      <a:pt x="164211" y="253235"/>
                      <a:pt x="196501" y="179225"/>
                      <a:pt x="175355" y="108740"/>
                    </a:cubicBezTo>
                    <a:close/>
                  </a:path>
                </a:pathLst>
              </a:custGeom>
              <a:solidFill>
                <a:srgbClr val="C8C8C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57" name="Graphic 2">
                <a:extLst>
                  <a:ext uri="{FF2B5EF4-FFF2-40B4-BE49-F238E27FC236}">
                    <a16:creationId xmlns:a16="http://schemas.microsoft.com/office/drawing/2014/main" id="{3F9CEC03-8524-40E0-BE7A-9B373FCBC94B}"/>
                  </a:ext>
                </a:extLst>
              </p:cNvPr>
              <p:cNvGrpSpPr/>
              <p:nvPr/>
            </p:nvGrpSpPr>
            <p:grpSpPr>
              <a:xfrm>
                <a:off x="5881684" y="3256226"/>
                <a:ext cx="96300" cy="100097"/>
                <a:chOff x="5881684" y="3256226"/>
                <a:chExt cx="96300" cy="100097"/>
              </a:xfrm>
            </p:grpSpPr>
            <p:sp>
              <p:nvSpPr>
                <p:cNvPr id="275" name="Freeform: Shape 21">
                  <a:extLst>
                    <a:ext uri="{FF2B5EF4-FFF2-40B4-BE49-F238E27FC236}">
                      <a16:creationId xmlns:a16="http://schemas.microsoft.com/office/drawing/2014/main" id="{B0B96F0B-4D62-483A-87AA-B43ED7C6752B}"/>
                    </a:ext>
                  </a:extLst>
                </p:cNvPr>
                <p:cNvSpPr/>
                <p:nvPr/>
              </p:nvSpPr>
              <p:spPr>
                <a:xfrm>
                  <a:off x="5881684" y="3256226"/>
                  <a:ext cx="96300" cy="100097"/>
                </a:xfrm>
                <a:custGeom>
                  <a:avLst/>
                  <a:gdLst>
                    <a:gd name="connsiteX0" fmla="*/ 96300 w 96300"/>
                    <a:gd name="connsiteY0" fmla="*/ 15991 h 100097"/>
                    <a:gd name="connsiteX1" fmla="*/ 49437 w 96300"/>
                    <a:gd name="connsiteY1" fmla="*/ 3990 h 100097"/>
                    <a:gd name="connsiteX2" fmla="*/ 860 w 96300"/>
                    <a:gd name="connsiteY2" fmla="*/ 60283 h 100097"/>
                    <a:gd name="connsiteX3" fmla="*/ 21053 w 96300"/>
                    <a:gd name="connsiteY3" fmla="*/ 100097 h 100097"/>
                    <a:gd name="connsiteX4" fmla="*/ 96300 w 96300"/>
                    <a:gd name="connsiteY4" fmla="*/ 15991 h 10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00" h="100097">
                      <a:moveTo>
                        <a:pt x="96300" y="15991"/>
                      </a:moveTo>
                      <a:cubicBezTo>
                        <a:pt x="96300" y="15991"/>
                        <a:pt x="72202" y="-9631"/>
                        <a:pt x="49437" y="3990"/>
                      </a:cubicBezTo>
                      <a:cubicBezTo>
                        <a:pt x="26672" y="17611"/>
                        <a:pt x="3431" y="50662"/>
                        <a:pt x="860" y="60283"/>
                      </a:cubicBezTo>
                      <a:cubicBezTo>
                        <a:pt x="-2474" y="72951"/>
                        <a:pt x="3812" y="90382"/>
                        <a:pt x="21053" y="100097"/>
                      </a:cubicBezTo>
                      <a:cubicBezTo>
                        <a:pt x="28958" y="92001"/>
                        <a:pt x="96300" y="15991"/>
                        <a:pt x="96300" y="15991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6" name="Freeform: Shape 22">
                  <a:extLst>
                    <a:ext uri="{FF2B5EF4-FFF2-40B4-BE49-F238E27FC236}">
                      <a16:creationId xmlns:a16="http://schemas.microsoft.com/office/drawing/2014/main" id="{38F80628-E8BE-439A-AF3E-60A9F807DA86}"/>
                    </a:ext>
                  </a:extLst>
                </p:cNvPr>
                <p:cNvSpPr/>
                <p:nvPr/>
              </p:nvSpPr>
              <p:spPr>
                <a:xfrm>
                  <a:off x="5917786" y="3259830"/>
                  <a:ext cx="53610" cy="26580"/>
                </a:xfrm>
                <a:custGeom>
                  <a:avLst/>
                  <a:gdLst>
                    <a:gd name="connsiteX0" fmla="*/ 14002 w 53610"/>
                    <a:gd name="connsiteY0" fmla="*/ 3434 h 26580"/>
                    <a:gd name="connsiteX1" fmla="*/ 0 w 53610"/>
                    <a:gd name="connsiteY1" fmla="*/ 14483 h 26580"/>
                    <a:gd name="connsiteX2" fmla="*/ 42863 w 53610"/>
                    <a:gd name="connsiteY2" fmla="*/ 26580 h 26580"/>
                    <a:gd name="connsiteX3" fmla="*/ 53245 w 53610"/>
                    <a:gd name="connsiteY3" fmla="*/ 13626 h 26580"/>
                    <a:gd name="connsiteX4" fmla="*/ 14002 w 53610"/>
                    <a:gd name="connsiteY4" fmla="*/ 3434 h 26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0" h="26580">
                      <a:moveTo>
                        <a:pt x="14002" y="3434"/>
                      </a:moveTo>
                      <a:cubicBezTo>
                        <a:pt x="9239" y="6292"/>
                        <a:pt x="4572" y="10197"/>
                        <a:pt x="0" y="14483"/>
                      </a:cubicBezTo>
                      <a:cubicBezTo>
                        <a:pt x="17812" y="7530"/>
                        <a:pt x="36576" y="13626"/>
                        <a:pt x="42863" y="26580"/>
                      </a:cubicBezTo>
                      <a:cubicBezTo>
                        <a:pt x="49911" y="19913"/>
                        <a:pt x="55054" y="16674"/>
                        <a:pt x="53245" y="13626"/>
                      </a:cubicBezTo>
                      <a:cubicBezTo>
                        <a:pt x="51435" y="10673"/>
                        <a:pt x="32290" y="-7424"/>
                        <a:pt x="14002" y="3434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258" name="Freeform: Shape 23">
                <a:extLst>
                  <a:ext uri="{FF2B5EF4-FFF2-40B4-BE49-F238E27FC236}">
                    <a16:creationId xmlns:a16="http://schemas.microsoft.com/office/drawing/2014/main" id="{FE1507FB-568F-4250-A196-28411B9AD77C}"/>
                  </a:ext>
                </a:extLst>
              </p:cNvPr>
              <p:cNvSpPr/>
              <p:nvPr/>
            </p:nvSpPr>
            <p:spPr>
              <a:xfrm>
                <a:off x="6151603" y="3190349"/>
                <a:ext cx="18930" cy="28863"/>
              </a:xfrm>
              <a:custGeom>
                <a:avLst/>
                <a:gdLst>
                  <a:gd name="connsiteX0" fmla="*/ 6880 w 18930"/>
                  <a:gd name="connsiteY0" fmla="*/ 28719 h 28863"/>
                  <a:gd name="connsiteX1" fmla="*/ 6880 w 18930"/>
                  <a:gd name="connsiteY1" fmla="*/ 28719 h 28863"/>
                  <a:gd name="connsiteX2" fmla="*/ 16595 w 18930"/>
                  <a:gd name="connsiteY2" fmla="*/ 21957 h 28863"/>
                  <a:gd name="connsiteX3" fmla="*/ 18786 w 18930"/>
                  <a:gd name="connsiteY3" fmla="*/ 9860 h 28863"/>
                  <a:gd name="connsiteX4" fmla="*/ 12023 w 18930"/>
                  <a:gd name="connsiteY4" fmla="*/ 144 h 28863"/>
                  <a:gd name="connsiteX5" fmla="*/ 12023 w 18930"/>
                  <a:gd name="connsiteY5" fmla="*/ 144 h 28863"/>
                  <a:gd name="connsiteX6" fmla="*/ 2308 w 18930"/>
                  <a:gd name="connsiteY6" fmla="*/ 6907 h 28863"/>
                  <a:gd name="connsiteX7" fmla="*/ 117 w 18930"/>
                  <a:gd name="connsiteY7" fmla="*/ 19004 h 28863"/>
                  <a:gd name="connsiteX8" fmla="*/ 6880 w 18930"/>
                  <a:gd name="connsiteY8" fmla="*/ 28719 h 2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28863">
                    <a:moveTo>
                      <a:pt x="6880" y="28719"/>
                    </a:moveTo>
                    <a:lnTo>
                      <a:pt x="6880" y="28719"/>
                    </a:lnTo>
                    <a:cubicBezTo>
                      <a:pt x="11452" y="29577"/>
                      <a:pt x="15738" y="26529"/>
                      <a:pt x="16595" y="21957"/>
                    </a:cubicBezTo>
                    <a:lnTo>
                      <a:pt x="18786" y="9860"/>
                    </a:lnTo>
                    <a:cubicBezTo>
                      <a:pt x="19643" y="5288"/>
                      <a:pt x="16595" y="1002"/>
                      <a:pt x="12023" y="144"/>
                    </a:cubicBezTo>
                    <a:lnTo>
                      <a:pt x="12023" y="144"/>
                    </a:lnTo>
                    <a:cubicBezTo>
                      <a:pt x="7451" y="-713"/>
                      <a:pt x="3165" y="2335"/>
                      <a:pt x="2308" y="6907"/>
                    </a:cubicBezTo>
                    <a:lnTo>
                      <a:pt x="117" y="19004"/>
                    </a:lnTo>
                    <a:cubicBezTo>
                      <a:pt x="-645" y="23576"/>
                      <a:pt x="2403" y="27957"/>
                      <a:pt x="6880" y="28719"/>
                    </a:cubicBezTo>
                    <a:close/>
                  </a:path>
                </a:pathLst>
              </a:custGeom>
              <a:solidFill>
                <a:srgbClr val="E2E2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9" name="Freeform: Shape 24">
                <a:extLst>
                  <a:ext uri="{FF2B5EF4-FFF2-40B4-BE49-F238E27FC236}">
                    <a16:creationId xmlns:a16="http://schemas.microsoft.com/office/drawing/2014/main" id="{48DC7DF9-EE15-44A9-A2A6-E2A89494E7E6}"/>
                  </a:ext>
                </a:extLst>
              </p:cNvPr>
              <p:cNvSpPr/>
              <p:nvPr/>
            </p:nvSpPr>
            <p:spPr>
              <a:xfrm rot="-1015751">
                <a:off x="6060082" y="3310337"/>
                <a:ext cx="6096" cy="21146"/>
              </a:xfrm>
              <a:custGeom>
                <a:avLst/>
                <a:gdLst>
                  <a:gd name="connsiteX0" fmla="*/ 0 w 6096"/>
                  <a:gd name="connsiteY0" fmla="*/ 0 h 21146"/>
                  <a:gd name="connsiteX1" fmla="*/ 6096 w 6096"/>
                  <a:gd name="connsiteY1" fmla="*/ 0 h 21146"/>
                  <a:gd name="connsiteX2" fmla="*/ 6096 w 6096"/>
                  <a:gd name="connsiteY2" fmla="*/ 21146 h 21146"/>
                  <a:gd name="connsiteX3" fmla="*/ 0 w 6096"/>
                  <a:gd name="connsiteY3" fmla="*/ 21146 h 2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21146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21146"/>
                    </a:lnTo>
                    <a:lnTo>
                      <a:pt x="0" y="21146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0" name="Freeform: Shape 25">
                <a:extLst>
                  <a:ext uri="{FF2B5EF4-FFF2-40B4-BE49-F238E27FC236}">
                    <a16:creationId xmlns:a16="http://schemas.microsoft.com/office/drawing/2014/main" id="{806DB7E8-58F4-408E-B207-0CE8F130F9F2}"/>
                  </a:ext>
                </a:extLst>
              </p:cNvPr>
              <p:cNvSpPr/>
              <p:nvPr/>
            </p:nvSpPr>
            <p:spPr>
              <a:xfrm rot="-1004655">
                <a:off x="6137628" y="3552713"/>
                <a:ext cx="6095" cy="51720"/>
              </a:xfrm>
              <a:custGeom>
                <a:avLst/>
                <a:gdLst>
                  <a:gd name="connsiteX0" fmla="*/ 0 w 6095"/>
                  <a:gd name="connsiteY0" fmla="*/ 0 h 51720"/>
                  <a:gd name="connsiteX1" fmla="*/ 6096 w 6095"/>
                  <a:gd name="connsiteY1" fmla="*/ 0 h 51720"/>
                  <a:gd name="connsiteX2" fmla="*/ 6096 w 6095"/>
                  <a:gd name="connsiteY2" fmla="*/ 51721 h 51720"/>
                  <a:gd name="connsiteX3" fmla="*/ 0 w 6095"/>
                  <a:gd name="connsiteY3" fmla="*/ 51721 h 5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5172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1721"/>
                    </a:lnTo>
                    <a:lnTo>
                      <a:pt x="0" y="5172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1" name="Freeform: Shape 26">
                <a:extLst>
                  <a:ext uri="{FF2B5EF4-FFF2-40B4-BE49-F238E27FC236}">
                    <a16:creationId xmlns:a16="http://schemas.microsoft.com/office/drawing/2014/main" id="{B7A8234B-E792-4311-8030-85C7EBF0B8D2}"/>
                  </a:ext>
                </a:extLst>
              </p:cNvPr>
              <p:cNvSpPr/>
              <p:nvPr/>
            </p:nvSpPr>
            <p:spPr>
              <a:xfrm>
                <a:off x="5956934" y="3484149"/>
                <a:ext cx="48386" cy="19811"/>
              </a:xfrm>
              <a:custGeom>
                <a:avLst/>
                <a:gdLst>
                  <a:gd name="connsiteX0" fmla="*/ 46577 w 48386"/>
                  <a:gd name="connsiteY0" fmla="*/ 0 h 19811"/>
                  <a:gd name="connsiteX1" fmla="*/ 48387 w 48386"/>
                  <a:gd name="connsiteY1" fmla="*/ 5810 h 19811"/>
                  <a:gd name="connsiteX2" fmla="*/ 1714 w 48386"/>
                  <a:gd name="connsiteY2" fmla="*/ 19812 h 19811"/>
                  <a:gd name="connsiteX3" fmla="*/ 0 w 48386"/>
                  <a:gd name="connsiteY3" fmla="*/ 14002 h 1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6" h="19811">
                    <a:moveTo>
                      <a:pt x="46577" y="0"/>
                    </a:moveTo>
                    <a:lnTo>
                      <a:pt x="48387" y="5810"/>
                    </a:lnTo>
                    <a:lnTo>
                      <a:pt x="1714" y="19812"/>
                    </a:lnTo>
                    <a:lnTo>
                      <a:pt x="0" y="14002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2" name="Freeform: Shape 27">
                <a:extLst>
                  <a:ext uri="{FF2B5EF4-FFF2-40B4-BE49-F238E27FC236}">
                    <a16:creationId xmlns:a16="http://schemas.microsoft.com/office/drawing/2014/main" id="{C460F3EB-DEC0-4D37-AE5C-6C4F6CE8B4A5}"/>
                  </a:ext>
                </a:extLst>
              </p:cNvPr>
              <p:cNvSpPr/>
              <p:nvPr/>
            </p:nvSpPr>
            <p:spPr>
              <a:xfrm rot="-6411075">
                <a:off x="6221071" y="3393512"/>
                <a:ext cx="6096" cy="54771"/>
              </a:xfrm>
              <a:custGeom>
                <a:avLst/>
                <a:gdLst>
                  <a:gd name="connsiteX0" fmla="*/ 0 w 6096"/>
                  <a:gd name="connsiteY0" fmla="*/ 0 h 54771"/>
                  <a:gd name="connsiteX1" fmla="*/ 6096 w 6096"/>
                  <a:gd name="connsiteY1" fmla="*/ 0 h 54771"/>
                  <a:gd name="connsiteX2" fmla="*/ 6096 w 6096"/>
                  <a:gd name="connsiteY2" fmla="*/ 54771 h 54771"/>
                  <a:gd name="connsiteX3" fmla="*/ 0 w 6096"/>
                  <a:gd name="connsiteY3" fmla="*/ 54771 h 5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5477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4771"/>
                    </a:lnTo>
                    <a:lnTo>
                      <a:pt x="0" y="5477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3" name="Freeform: Shape 28">
                <a:extLst>
                  <a:ext uri="{FF2B5EF4-FFF2-40B4-BE49-F238E27FC236}">
                    <a16:creationId xmlns:a16="http://schemas.microsoft.com/office/drawing/2014/main" id="{CF5D41AC-79E7-42E4-B556-C49B6163D25A}"/>
                  </a:ext>
                </a:extLst>
              </p:cNvPr>
              <p:cNvSpPr/>
              <p:nvPr/>
            </p:nvSpPr>
            <p:spPr>
              <a:xfrm rot="-3707380">
                <a:off x="5982838" y="3374974"/>
                <a:ext cx="6095" cy="37051"/>
              </a:xfrm>
              <a:custGeom>
                <a:avLst/>
                <a:gdLst>
                  <a:gd name="connsiteX0" fmla="*/ 0 w 6095"/>
                  <a:gd name="connsiteY0" fmla="*/ 0 h 37051"/>
                  <a:gd name="connsiteX1" fmla="*/ 6096 w 6095"/>
                  <a:gd name="connsiteY1" fmla="*/ 0 h 37051"/>
                  <a:gd name="connsiteX2" fmla="*/ 6096 w 6095"/>
                  <a:gd name="connsiteY2" fmla="*/ 37051 h 37051"/>
                  <a:gd name="connsiteX3" fmla="*/ 0 w 6095"/>
                  <a:gd name="connsiteY3" fmla="*/ 37051 h 3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3705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7051"/>
                    </a:lnTo>
                    <a:lnTo>
                      <a:pt x="0" y="3705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4" name="Freeform: Shape 29">
                <a:extLst>
                  <a:ext uri="{FF2B5EF4-FFF2-40B4-BE49-F238E27FC236}">
                    <a16:creationId xmlns:a16="http://schemas.microsoft.com/office/drawing/2014/main" id="{07671037-6639-40EB-9BBB-238C559ED469}"/>
                  </a:ext>
                </a:extLst>
              </p:cNvPr>
              <p:cNvSpPr/>
              <p:nvPr/>
            </p:nvSpPr>
            <p:spPr>
              <a:xfrm rot="-3688311">
                <a:off x="6219917" y="3503223"/>
                <a:ext cx="6096" cy="35528"/>
              </a:xfrm>
              <a:custGeom>
                <a:avLst/>
                <a:gdLst>
                  <a:gd name="connsiteX0" fmla="*/ 0 w 6096"/>
                  <a:gd name="connsiteY0" fmla="*/ 0 h 35528"/>
                  <a:gd name="connsiteX1" fmla="*/ 6096 w 6096"/>
                  <a:gd name="connsiteY1" fmla="*/ 0 h 35528"/>
                  <a:gd name="connsiteX2" fmla="*/ 6096 w 6096"/>
                  <a:gd name="connsiteY2" fmla="*/ 35529 h 35528"/>
                  <a:gd name="connsiteX3" fmla="*/ 0 w 6096"/>
                  <a:gd name="connsiteY3" fmla="*/ 35529 h 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528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529"/>
                    </a:lnTo>
                    <a:lnTo>
                      <a:pt x="0" y="3552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5" name="Freeform: Shape 30">
                <a:extLst>
                  <a:ext uri="{FF2B5EF4-FFF2-40B4-BE49-F238E27FC236}">
                    <a16:creationId xmlns:a16="http://schemas.microsoft.com/office/drawing/2014/main" id="{004386D6-E30B-4071-A662-6474C1A08442}"/>
                  </a:ext>
                </a:extLst>
              </p:cNvPr>
              <p:cNvSpPr/>
              <p:nvPr/>
            </p:nvSpPr>
            <p:spPr>
              <a:xfrm>
                <a:off x="6029133" y="3556253"/>
                <a:ext cx="23526" cy="36766"/>
              </a:xfrm>
              <a:custGeom>
                <a:avLst/>
                <a:gdLst>
                  <a:gd name="connsiteX0" fmla="*/ 18193 w 23526"/>
                  <a:gd name="connsiteY0" fmla="*/ 0 h 36766"/>
                  <a:gd name="connsiteX1" fmla="*/ 23527 w 23526"/>
                  <a:gd name="connsiteY1" fmla="*/ 2857 h 36766"/>
                  <a:gd name="connsiteX2" fmla="*/ 5334 w 23526"/>
                  <a:gd name="connsiteY2" fmla="*/ 36767 h 36766"/>
                  <a:gd name="connsiteX3" fmla="*/ 0 w 23526"/>
                  <a:gd name="connsiteY3" fmla="*/ 33909 h 3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36766">
                    <a:moveTo>
                      <a:pt x="18193" y="0"/>
                    </a:moveTo>
                    <a:lnTo>
                      <a:pt x="23527" y="2857"/>
                    </a:lnTo>
                    <a:lnTo>
                      <a:pt x="5334" y="36767"/>
                    </a:lnTo>
                    <a:lnTo>
                      <a:pt x="0" y="3390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6" name="Freeform: Shape 31">
                <a:extLst>
                  <a:ext uri="{FF2B5EF4-FFF2-40B4-BE49-F238E27FC236}">
                    <a16:creationId xmlns:a16="http://schemas.microsoft.com/office/drawing/2014/main" id="{A0343D8A-8210-4204-99CA-BA0F206EA775}"/>
                  </a:ext>
                </a:extLst>
              </p:cNvPr>
              <p:cNvSpPr/>
              <p:nvPr/>
            </p:nvSpPr>
            <p:spPr>
              <a:xfrm rot="-9104307">
                <a:off x="6165045" y="3320415"/>
                <a:ext cx="6096" cy="35242"/>
              </a:xfrm>
              <a:custGeom>
                <a:avLst/>
                <a:gdLst>
                  <a:gd name="connsiteX0" fmla="*/ 0 w 6096"/>
                  <a:gd name="connsiteY0" fmla="*/ 0 h 35242"/>
                  <a:gd name="connsiteX1" fmla="*/ 6096 w 6096"/>
                  <a:gd name="connsiteY1" fmla="*/ 0 h 35242"/>
                  <a:gd name="connsiteX2" fmla="*/ 6096 w 6096"/>
                  <a:gd name="connsiteY2" fmla="*/ 35243 h 35242"/>
                  <a:gd name="connsiteX3" fmla="*/ 0 w 6096"/>
                  <a:gd name="connsiteY3" fmla="*/ 35243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242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243"/>
                    </a:lnTo>
                    <a:lnTo>
                      <a:pt x="0" y="35243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7" name="Freeform: Shape 32">
                <a:extLst>
                  <a:ext uri="{FF2B5EF4-FFF2-40B4-BE49-F238E27FC236}">
                    <a16:creationId xmlns:a16="http://schemas.microsoft.com/office/drawing/2014/main" id="{CE96A6BF-78D9-4A6C-87B5-C2CAF5B40FAC}"/>
                  </a:ext>
                </a:extLst>
              </p:cNvPr>
              <p:cNvSpPr/>
              <p:nvPr/>
            </p:nvSpPr>
            <p:spPr>
              <a:xfrm>
                <a:off x="6070853" y="3358800"/>
                <a:ext cx="33813" cy="100107"/>
              </a:xfrm>
              <a:custGeom>
                <a:avLst/>
                <a:gdLst>
                  <a:gd name="connsiteX0" fmla="*/ 2857 w 33813"/>
                  <a:gd name="connsiteY0" fmla="*/ 0 h 100107"/>
                  <a:gd name="connsiteX1" fmla="*/ 0 w 33813"/>
                  <a:gd name="connsiteY1" fmla="*/ 47625 h 100107"/>
                  <a:gd name="connsiteX2" fmla="*/ 33814 w 33813"/>
                  <a:gd name="connsiteY2" fmla="*/ 100108 h 100107"/>
                  <a:gd name="connsiteX3" fmla="*/ 30956 w 33813"/>
                  <a:gd name="connsiteY3" fmla="*/ 36481 h 10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13" h="100107">
                    <a:moveTo>
                      <a:pt x="2857" y="0"/>
                    </a:moveTo>
                    <a:lnTo>
                      <a:pt x="0" y="47625"/>
                    </a:lnTo>
                    <a:lnTo>
                      <a:pt x="33814" y="100108"/>
                    </a:lnTo>
                    <a:lnTo>
                      <a:pt x="30956" y="36481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8" name="Freeform: Shape 33">
                <a:extLst>
                  <a:ext uri="{FF2B5EF4-FFF2-40B4-BE49-F238E27FC236}">
                    <a16:creationId xmlns:a16="http://schemas.microsoft.com/office/drawing/2014/main" id="{539E3B99-3C23-4841-B11A-E823ABB6D8FD}"/>
                  </a:ext>
                </a:extLst>
              </p:cNvPr>
              <p:cNvSpPr/>
              <p:nvPr/>
            </p:nvSpPr>
            <p:spPr>
              <a:xfrm>
                <a:off x="6104095" y="3418331"/>
                <a:ext cx="127063" cy="38957"/>
              </a:xfrm>
              <a:custGeom>
                <a:avLst/>
                <a:gdLst>
                  <a:gd name="connsiteX0" fmla="*/ 127063 w 127063"/>
                  <a:gd name="connsiteY0" fmla="*/ 0 h 38957"/>
                  <a:gd name="connsiteX1" fmla="*/ 51530 w 127063"/>
                  <a:gd name="connsiteY1" fmla="*/ 12192 h 38957"/>
                  <a:gd name="connsiteX2" fmla="*/ 0 w 127063"/>
                  <a:gd name="connsiteY2" fmla="*/ 38957 h 38957"/>
                  <a:gd name="connsiteX3" fmla="*/ 59150 w 127063"/>
                  <a:gd name="connsiteY3" fmla="*/ 32576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3" h="38957">
                    <a:moveTo>
                      <a:pt x="127063" y="0"/>
                    </a:moveTo>
                    <a:lnTo>
                      <a:pt x="51530" y="12192"/>
                    </a:lnTo>
                    <a:lnTo>
                      <a:pt x="0" y="38957"/>
                    </a:lnTo>
                    <a:lnTo>
                      <a:pt x="59150" y="32576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69" name="Graphic 2">
                <a:extLst>
                  <a:ext uri="{FF2B5EF4-FFF2-40B4-BE49-F238E27FC236}">
                    <a16:creationId xmlns:a16="http://schemas.microsoft.com/office/drawing/2014/main" id="{3F9CEC03-8524-40E0-BE7A-9B373FCBC94B}"/>
                  </a:ext>
                </a:extLst>
              </p:cNvPr>
              <p:cNvGrpSpPr/>
              <p:nvPr/>
            </p:nvGrpSpPr>
            <p:grpSpPr>
              <a:xfrm>
                <a:off x="6089575" y="3442542"/>
                <a:ext cx="29041" cy="29075"/>
                <a:chOff x="6089575" y="3442542"/>
                <a:chExt cx="29041" cy="29075"/>
              </a:xfrm>
            </p:grpSpPr>
            <p:sp>
              <p:nvSpPr>
                <p:cNvPr id="273" name="Freeform: Shape 35">
                  <a:extLst>
                    <a:ext uri="{FF2B5EF4-FFF2-40B4-BE49-F238E27FC236}">
                      <a16:creationId xmlns:a16="http://schemas.microsoft.com/office/drawing/2014/main" id="{C5BA4BD3-9426-4AB7-81A9-90668C15BBD4}"/>
                    </a:ext>
                  </a:extLst>
                </p:cNvPr>
                <p:cNvSpPr/>
                <p:nvPr/>
              </p:nvSpPr>
              <p:spPr>
                <a:xfrm>
                  <a:off x="6089575" y="3442542"/>
                  <a:ext cx="29041" cy="29075"/>
                </a:xfrm>
                <a:custGeom>
                  <a:avLst/>
                  <a:gdLst>
                    <a:gd name="connsiteX0" fmla="*/ 28427 w 29041"/>
                    <a:gd name="connsiteY0" fmla="*/ 10364 h 29075"/>
                    <a:gd name="connsiteX1" fmla="*/ 18712 w 29041"/>
                    <a:gd name="connsiteY1" fmla="*/ 28462 h 29075"/>
                    <a:gd name="connsiteX2" fmla="*/ 614 w 29041"/>
                    <a:gd name="connsiteY2" fmla="*/ 18746 h 29075"/>
                    <a:gd name="connsiteX3" fmla="*/ 10330 w 29041"/>
                    <a:gd name="connsiteY3" fmla="*/ 649 h 29075"/>
                    <a:gd name="connsiteX4" fmla="*/ 28427 w 29041"/>
                    <a:gd name="connsiteY4" fmla="*/ 10364 h 2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41" h="29075">
                      <a:moveTo>
                        <a:pt x="28427" y="10364"/>
                      </a:moveTo>
                      <a:cubicBezTo>
                        <a:pt x="30713" y="18080"/>
                        <a:pt x="26427" y="26176"/>
                        <a:pt x="18712" y="28462"/>
                      </a:cubicBezTo>
                      <a:cubicBezTo>
                        <a:pt x="10996" y="30748"/>
                        <a:pt x="2995" y="26462"/>
                        <a:pt x="614" y="18746"/>
                      </a:cubicBezTo>
                      <a:cubicBezTo>
                        <a:pt x="-1672" y="11031"/>
                        <a:pt x="2614" y="2935"/>
                        <a:pt x="10330" y="649"/>
                      </a:cubicBezTo>
                      <a:cubicBezTo>
                        <a:pt x="18045" y="-1732"/>
                        <a:pt x="26141" y="2649"/>
                        <a:pt x="28427" y="10364"/>
                      </a:cubicBezTo>
                      <a:close/>
                    </a:path>
                  </a:pathLst>
                </a:custGeom>
                <a:solidFill>
                  <a:srgbClr val="D759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4" name="Freeform: Shape 36">
                  <a:extLst>
                    <a:ext uri="{FF2B5EF4-FFF2-40B4-BE49-F238E27FC236}">
                      <a16:creationId xmlns:a16="http://schemas.microsoft.com/office/drawing/2014/main" id="{52234E53-32FB-4F95-AAA3-38DE14169821}"/>
                    </a:ext>
                  </a:extLst>
                </p:cNvPr>
                <p:cNvSpPr/>
                <p:nvPr/>
              </p:nvSpPr>
              <p:spPr>
                <a:xfrm>
                  <a:off x="6091001" y="3449573"/>
                  <a:ext cx="6808" cy="19145"/>
                </a:xfrm>
                <a:custGeom>
                  <a:avLst/>
                  <a:gdLst>
                    <a:gd name="connsiteX0" fmla="*/ 2617 w 6808"/>
                    <a:gd name="connsiteY0" fmla="*/ 0 h 19145"/>
                    <a:gd name="connsiteX1" fmla="*/ 6808 w 6808"/>
                    <a:gd name="connsiteY1" fmla="*/ 19145 h 19145"/>
                    <a:gd name="connsiteX2" fmla="*/ 2617 w 6808"/>
                    <a:gd name="connsiteY2" fmla="*/ 0 h 19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08" h="19145">
                      <a:moveTo>
                        <a:pt x="2617" y="0"/>
                      </a:moveTo>
                      <a:cubicBezTo>
                        <a:pt x="2617" y="0"/>
                        <a:pt x="-5479" y="10382"/>
                        <a:pt x="6808" y="19145"/>
                      </a:cubicBezTo>
                      <a:cubicBezTo>
                        <a:pt x="6046" y="17240"/>
                        <a:pt x="1284" y="6668"/>
                        <a:pt x="26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70" name="Graphic 2">
                <a:extLst>
                  <a:ext uri="{FF2B5EF4-FFF2-40B4-BE49-F238E27FC236}">
                    <a16:creationId xmlns:a16="http://schemas.microsoft.com/office/drawing/2014/main" id="{3F9CEC03-8524-40E0-BE7A-9B373FCBC94B}"/>
                  </a:ext>
                </a:extLst>
              </p:cNvPr>
              <p:cNvGrpSpPr/>
              <p:nvPr/>
            </p:nvGrpSpPr>
            <p:grpSpPr>
              <a:xfrm>
                <a:off x="6097142" y="3196401"/>
                <a:ext cx="112446" cy="63243"/>
                <a:chOff x="6097142" y="3196401"/>
                <a:chExt cx="112446" cy="63243"/>
              </a:xfrm>
            </p:grpSpPr>
            <p:sp>
              <p:nvSpPr>
                <p:cNvPr id="271" name="Freeform: Shape 38">
                  <a:extLst>
                    <a:ext uri="{FF2B5EF4-FFF2-40B4-BE49-F238E27FC236}">
                      <a16:creationId xmlns:a16="http://schemas.microsoft.com/office/drawing/2014/main" id="{BF355EC4-D71C-4374-8FD9-0EC992A16406}"/>
                    </a:ext>
                  </a:extLst>
                </p:cNvPr>
                <p:cNvSpPr/>
                <p:nvPr/>
              </p:nvSpPr>
              <p:spPr>
                <a:xfrm>
                  <a:off x="6097142" y="3196401"/>
                  <a:ext cx="112446" cy="63243"/>
                </a:xfrm>
                <a:custGeom>
                  <a:avLst/>
                  <a:gdLst>
                    <a:gd name="connsiteX0" fmla="*/ 109823 w 112446"/>
                    <a:gd name="connsiteY0" fmla="*/ 63243 h 63243"/>
                    <a:gd name="connsiteX1" fmla="*/ 97917 w 112446"/>
                    <a:gd name="connsiteY1" fmla="*/ 16285 h 63243"/>
                    <a:gd name="connsiteX2" fmla="*/ 25241 w 112446"/>
                    <a:gd name="connsiteY2" fmla="*/ 569 h 63243"/>
                    <a:gd name="connsiteX3" fmla="*/ 0 w 112446"/>
                    <a:gd name="connsiteY3" fmla="*/ 37335 h 63243"/>
                    <a:gd name="connsiteX4" fmla="*/ 109823 w 112446"/>
                    <a:gd name="connsiteY4" fmla="*/ 63243 h 63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446" h="63243">
                      <a:moveTo>
                        <a:pt x="109823" y="63243"/>
                      </a:moveTo>
                      <a:cubicBezTo>
                        <a:pt x="109823" y="63243"/>
                        <a:pt x="120777" y="29811"/>
                        <a:pt x="97917" y="16285"/>
                      </a:cubicBezTo>
                      <a:cubicBezTo>
                        <a:pt x="75057" y="2760"/>
                        <a:pt x="34957" y="-1717"/>
                        <a:pt x="25241" y="569"/>
                      </a:cubicBezTo>
                      <a:cubicBezTo>
                        <a:pt x="12478" y="3712"/>
                        <a:pt x="286" y="17619"/>
                        <a:pt x="0" y="37335"/>
                      </a:cubicBezTo>
                      <a:cubicBezTo>
                        <a:pt x="10858" y="40479"/>
                        <a:pt x="109823" y="63243"/>
                        <a:pt x="109823" y="63243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2" name="Freeform: Shape 39">
                  <a:extLst>
                    <a:ext uri="{FF2B5EF4-FFF2-40B4-BE49-F238E27FC236}">
                      <a16:creationId xmlns:a16="http://schemas.microsoft.com/office/drawing/2014/main" id="{4FB8E5F7-4C67-437D-94BD-53095C73CF4D}"/>
                    </a:ext>
                  </a:extLst>
                </p:cNvPr>
                <p:cNvSpPr/>
                <p:nvPr/>
              </p:nvSpPr>
              <p:spPr>
                <a:xfrm>
                  <a:off x="6176295" y="3207829"/>
                  <a:ext cx="28905" cy="47556"/>
                </a:xfrm>
                <a:custGeom>
                  <a:avLst/>
                  <a:gdLst>
                    <a:gd name="connsiteX0" fmla="*/ 16383 w 28905"/>
                    <a:gd name="connsiteY0" fmla="*/ 6953 h 47556"/>
                    <a:gd name="connsiteX1" fmla="*/ 0 w 28905"/>
                    <a:gd name="connsiteY1" fmla="*/ 0 h 47556"/>
                    <a:gd name="connsiteX2" fmla="*/ 9906 w 28905"/>
                    <a:gd name="connsiteY2" fmla="*/ 43339 h 47556"/>
                    <a:gd name="connsiteX3" fmla="*/ 26194 w 28905"/>
                    <a:gd name="connsiteY3" fmla="*/ 46292 h 47556"/>
                    <a:gd name="connsiteX4" fmla="*/ 16383 w 28905"/>
                    <a:gd name="connsiteY4" fmla="*/ 6953 h 4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05" h="47556">
                      <a:moveTo>
                        <a:pt x="16383" y="6953"/>
                      </a:moveTo>
                      <a:cubicBezTo>
                        <a:pt x="11621" y="4191"/>
                        <a:pt x="6001" y="1810"/>
                        <a:pt x="0" y="0"/>
                      </a:cubicBezTo>
                      <a:cubicBezTo>
                        <a:pt x="14669" y="12382"/>
                        <a:pt x="18288" y="31718"/>
                        <a:pt x="9906" y="43339"/>
                      </a:cubicBezTo>
                      <a:cubicBezTo>
                        <a:pt x="19145" y="46292"/>
                        <a:pt x="24384" y="49340"/>
                        <a:pt x="26194" y="46292"/>
                      </a:cubicBezTo>
                      <a:cubicBezTo>
                        <a:pt x="28003" y="43243"/>
                        <a:pt x="34766" y="17812"/>
                        <a:pt x="16383" y="6953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246" name="Freeform: Shape 40">
              <a:extLst>
                <a:ext uri="{FF2B5EF4-FFF2-40B4-BE49-F238E27FC236}">
                  <a16:creationId xmlns:a16="http://schemas.microsoft.com/office/drawing/2014/main" id="{956E862F-D936-483F-B3E2-E6E3D00A3098}"/>
                </a:ext>
              </a:extLst>
            </p:cNvPr>
            <p:cNvSpPr/>
            <p:nvPr/>
          </p:nvSpPr>
          <p:spPr>
            <a:xfrm>
              <a:off x="5970306" y="3348608"/>
              <a:ext cx="87497" cy="232124"/>
            </a:xfrm>
            <a:custGeom>
              <a:avLst/>
              <a:gdLst>
                <a:gd name="connsiteX0" fmla="*/ 55684 w 87497"/>
                <a:gd name="connsiteY0" fmla="*/ 0 h 232124"/>
                <a:gd name="connsiteX1" fmla="*/ 1106 w 87497"/>
                <a:gd name="connsiteY1" fmla="*/ 125063 h 232124"/>
                <a:gd name="connsiteX2" fmla="*/ 87498 w 87497"/>
                <a:gd name="connsiteY2" fmla="*/ 232124 h 232124"/>
                <a:gd name="connsiteX3" fmla="*/ 31872 w 87497"/>
                <a:gd name="connsiteY3" fmla="*/ 120491 h 232124"/>
                <a:gd name="connsiteX4" fmla="*/ 55684 w 87497"/>
                <a:gd name="connsiteY4" fmla="*/ 0 h 2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97" h="232124">
                  <a:moveTo>
                    <a:pt x="55684" y="0"/>
                  </a:moveTo>
                  <a:cubicBezTo>
                    <a:pt x="55684" y="0"/>
                    <a:pt x="-9181" y="48197"/>
                    <a:pt x="1106" y="125063"/>
                  </a:cubicBezTo>
                  <a:cubicBezTo>
                    <a:pt x="6249" y="163735"/>
                    <a:pt x="34539" y="206121"/>
                    <a:pt x="87498" y="232124"/>
                  </a:cubicBezTo>
                  <a:cubicBezTo>
                    <a:pt x="66352" y="203168"/>
                    <a:pt x="38920" y="162782"/>
                    <a:pt x="31872" y="120491"/>
                  </a:cubicBezTo>
                  <a:cubicBezTo>
                    <a:pt x="25680" y="83249"/>
                    <a:pt x="32157" y="43434"/>
                    <a:pt x="5568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30" name="กล่องข้อความ 229">
            <a:extLst>
              <a:ext uri="{FF2B5EF4-FFF2-40B4-BE49-F238E27FC236}">
                <a16:creationId xmlns:a16="http://schemas.microsoft.com/office/drawing/2014/main" id="{5D7A37BA-50EA-4E7E-B725-7F3A64E492C1}"/>
              </a:ext>
            </a:extLst>
          </p:cNvPr>
          <p:cNvSpPr txBox="1"/>
          <p:nvPr/>
        </p:nvSpPr>
        <p:spPr>
          <a:xfrm>
            <a:off x="5304346" y="63035"/>
            <a:ext cx="66938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0" i="0" dirty="0">
                <a:solidFill>
                  <a:srgbClr val="A94D1F"/>
                </a:solidFill>
                <a:effectLst/>
                <a:latin typeface="MN Tomyam" pitchFamily="2" charset="0"/>
                <a:cs typeface="MN Tomyam" pitchFamily="2" charset="0"/>
              </a:rPr>
              <a:t>รูปแบบประโยคปฏิเสธใน </a:t>
            </a:r>
            <a:r>
              <a:rPr lang="en-US" sz="2400" b="0" i="0" dirty="0">
                <a:solidFill>
                  <a:srgbClr val="A94D1F"/>
                </a:solidFill>
                <a:effectLst/>
                <a:latin typeface="MN Tomyam" pitchFamily="2" charset="0"/>
                <a:cs typeface="MN Tomyam" pitchFamily="2" charset="0"/>
              </a:rPr>
              <a:t>Present Simple Tense </a:t>
            </a:r>
            <a:r>
              <a:rPr lang="th-TH" sz="2400" b="0" i="0" dirty="0">
                <a:solidFill>
                  <a:srgbClr val="A94D1F"/>
                </a:solidFill>
                <a:effectLst/>
                <a:latin typeface="MN Tomyam" pitchFamily="2" charset="0"/>
                <a:cs typeface="MN Tomyam" pitchFamily="2" charset="0"/>
              </a:rPr>
              <a:t>มีสองรูปแบบคล้ายกับรูปแบบประโยคคำถามคือ</a:t>
            </a:r>
            <a:endParaRPr lang="en-US" sz="2400" dirty="0">
              <a:solidFill>
                <a:srgbClr val="A94D1F"/>
              </a:solidFill>
              <a:latin typeface="MN Tomyam" pitchFamily="2" charset="0"/>
              <a:cs typeface="MN Tomyam" pitchFamily="2" charset="0"/>
            </a:endParaRPr>
          </a:p>
        </p:txBody>
      </p:sp>
      <p:sp>
        <p:nvSpPr>
          <p:cNvPr id="231" name="กล่องข้อความ 230">
            <a:extLst>
              <a:ext uri="{FF2B5EF4-FFF2-40B4-BE49-F238E27FC236}">
                <a16:creationId xmlns:a16="http://schemas.microsoft.com/office/drawing/2014/main" id="{6267E9D4-91D0-4EB2-978C-CEB9594BD8DC}"/>
              </a:ext>
            </a:extLst>
          </p:cNvPr>
          <p:cNvSpPr txBox="1"/>
          <p:nvPr/>
        </p:nvSpPr>
        <p:spPr>
          <a:xfrm>
            <a:off x="5454603" y="3513821"/>
            <a:ext cx="6644721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2400" b="1" i="0" u="sng" dirty="0">
                <a:solidFill>
                  <a:schemeClr val="accent1">
                    <a:lumMod val="50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แบบที่ 2 </a:t>
            </a:r>
            <a:r>
              <a:rPr lang="th-TH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: </a:t>
            </a:r>
            <a:r>
              <a:rPr lang="en-US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Subject + </a:t>
            </a:r>
            <a:r>
              <a:rPr lang="en-US" sz="2400" b="1" i="0" u="sng" dirty="0">
                <a:solidFill>
                  <a:srgbClr val="C00000"/>
                </a:solidFill>
                <a:effectLst/>
                <a:latin typeface="MN Tomyam" pitchFamily="2" charset="0"/>
                <a:cs typeface="MN Tomyam" pitchFamily="2" charset="0"/>
              </a:rPr>
              <a:t>Verb to do + not </a:t>
            </a:r>
            <a:r>
              <a:rPr lang="en-US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+ Verb.1 + Object + (</a:t>
            </a:r>
            <a:r>
              <a:rPr lang="th-TH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คำบอกเวลา)</a:t>
            </a:r>
            <a:br>
              <a:rPr lang="th-TH" sz="2000" b="0" i="0" dirty="0">
                <a:solidFill>
                  <a:srgbClr val="FF6600"/>
                </a:solidFill>
                <a:effectLst/>
                <a:latin typeface="MN Tomyam" pitchFamily="2" charset="0"/>
                <a:cs typeface="MN Tomyam" pitchFamily="2" charset="0"/>
              </a:rPr>
            </a:br>
            <a:r>
              <a:rPr lang="th-TH" sz="18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   แบบที่สองใช้เมื่อประโยคนั้นไม่มี </a:t>
            </a:r>
            <a:r>
              <a:rPr lang="en-US" sz="18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V. to be </a:t>
            </a:r>
            <a:r>
              <a:rPr lang="th-TH" sz="18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จึงต้องนำ </a:t>
            </a:r>
            <a:r>
              <a:rPr lang="en-US" sz="18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V. to do </a:t>
            </a:r>
            <a:r>
              <a:rPr lang="th-TH" sz="18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ได้แก่ </a:t>
            </a:r>
            <a:r>
              <a:rPr lang="en-US" sz="18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do </a:t>
            </a:r>
            <a:r>
              <a:rPr lang="th-TH" sz="18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กับ </a:t>
            </a:r>
            <a:r>
              <a:rPr lang="en-US" sz="18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does </a:t>
            </a:r>
            <a:r>
              <a:rPr lang="th-TH" sz="18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เข้ามาช่วยแล้วตามหลังด้วย </a:t>
            </a:r>
            <a:r>
              <a:rPr lang="en-US" sz="18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not </a:t>
            </a:r>
            <a:r>
              <a:rPr lang="th-TH" sz="18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เพื่อบอกความปฏิเสธ ส่วนคำกริยาให้คงรูปช่องที่ 1 เหมือนเดิมโดยไม่ต้องเติม </a:t>
            </a:r>
            <a:r>
              <a:rPr lang="en-US" sz="1800" b="0" i="0" dirty="0" err="1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s,es</a:t>
            </a:r>
            <a:r>
              <a:rPr lang="en-US" sz="18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 </a:t>
            </a:r>
            <a:r>
              <a:rPr lang="th-TH" sz="18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เช่น</a:t>
            </a:r>
            <a:endParaRPr lang="en-US" sz="2000" dirty="0">
              <a:latin typeface="MN Tomyam" pitchFamily="2" charset="0"/>
              <a:cs typeface="MN Tomyam" pitchFamily="2" charset="0"/>
            </a:endParaRPr>
          </a:p>
        </p:txBody>
      </p:sp>
      <p:sp>
        <p:nvSpPr>
          <p:cNvPr id="232" name="กล่องข้อความ 231">
            <a:extLst>
              <a:ext uri="{FF2B5EF4-FFF2-40B4-BE49-F238E27FC236}">
                <a16:creationId xmlns:a16="http://schemas.microsoft.com/office/drawing/2014/main" id="{245D3284-754A-43CA-9580-5917C22408D4}"/>
              </a:ext>
            </a:extLst>
          </p:cNvPr>
          <p:cNvSpPr txBox="1"/>
          <p:nvPr/>
        </p:nvSpPr>
        <p:spPr>
          <a:xfrm>
            <a:off x="2671174" y="5423800"/>
            <a:ext cx="940085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>
                <a:solidFill>
                  <a:srgbClr val="0F5B42"/>
                </a:solidFill>
                <a:effectLst/>
                <a:latin typeface="MN Tomyam" pitchFamily="2" charset="0"/>
                <a:cs typeface="MN Tomyam" pitchFamily="2" charset="0"/>
              </a:rPr>
              <a:t>He watches television at home.   ---&gt;   He </a:t>
            </a:r>
            <a:r>
              <a:rPr lang="en-US" sz="2000" b="0" i="0" u="sng" dirty="0">
                <a:solidFill>
                  <a:srgbClr val="C00000"/>
                </a:solidFill>
                <a:effectLst/>
                <a:latin typeface="MN Tomyam" pitchFamily="2" charset="0"/>
                <a:cs typeface="MN Tomyam" pitchFamily="2" charset="0"/>
              </a:rPr>
              <a:t>does not </a:t>
            </a:r>
            <a:r>
              <a:rPr lang="en-US" sz="2000" b="0" i="0" dirty="0">
                <a:solidFill>
                  <a:srgbClr val="0F5B42"/>
                </a:solidFill>
                <a:effectLst/>
                <a:latin typeface="MN Tomyam" pitchFamily="2" charset="0"/>
                <a:cs typeface="MN Tomyam" pitchFamily="2" charset="0"/>
              </a:rPr>
              <a:t>watch television at home.</a:t>
            </a:r>
            <a:r>
              <a:rPr lang="en-US" sz="18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 </a:t>
            </a:r>
            <a:endParaRPr lang="th-TH" sz="1800" b="0" i="0" dirty="0">
              <a:solidFill>
                <a:srgbClr val="666666"/>
              </a:solidFill>
              <a:effectLst/>
              <a:latin typeface="MN Tomyam" pitchFamily="2" charset="0"/>
              <a:cs typeface="MN Tomyam" pitchFamily="2" charset="0"/>
            </a:endParaRPr>
          </a:p>
          <a:p>
            <a:pPr algn="l"/>
            <a:r>
              <a:rPr lang="th-TH" sz="1800" b="0" i="0" dirty="0">
                <a:solidFill>
                  <a:srgbClr val="0F5B42"/>
                </a:solidFill>
                <a:effectLst/>
                <a:latin typeface="MN Tomyam" pitchFamily="2" charset="0"/>
                <a:cs typeface="MN Tomyam" pitchFamily="2" charset="0"/>
              </a:rPr>
              <a:t>				     </a:t>
            </a:r>
            <a:r>
              <a:rPr lang="en-US" sz="1800" b="0" i="0" dirty="0">
                <a:solidFill>
                  <a:srgbClr val="0F5B42"/>
                </a:solidFill>
                <a:effectLst/>
                <a:latin typeface="MN Tomyam" pitchFamily="2" charset="0"/>
                <a:cs typeface="MN Tomyam" pitchFamily="2" charset="0"/>
              </a:rPr>
              <a:t>(</a:t>
            </a:r>
            <a:r>
              <a:rPr lang="th-TH" sz="1800" b="0" i="0" dirty="0">
                <a:solidFill>
                  <a:srgbClr val="0F5B42"/>
                </a:solidFill>
                <a:effectLst/>
                <a:latin typeface="MN Tomyam" pitchFamily="2" charset="0"/>
                <a:cs typeface="MN Tomyam" pitchFamily="2" charset="0"/>
              </a:rPr>
              <a:t>เขาไม่ได้ดูโทรทัศน์อยู่ที่บ้าน)</a:t>
            </a:r>
            <a:br>
              <a:rPr lang="th-TH" sz="18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</a:br>
            <a:r>
              <a:rPr lang="th-TH" sz="16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ประโยคนี้ไม่มี </a:t>
            </a:r>
            <a:r>
              <a:rPr lang="en-US" sz="16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V. to be </a:t>
            </a:r>
            <a:r>
              <a:rPr lang="th-TH" sz="16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อยู่ในประโยค จึงนำ </a:t>
            </a:r>
            <a:r>
              <a:rPr lang="en-US" sz="16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V. to do </a:t>
            </a:r>
            <a:r>
              <a:rPr lang="th-TH" sz="16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นั่นก็คือ </a:t>
            </a:r>
            <a:r>
              <a:rPr lang="en-US" sz="16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does </a:t>
            </a:r>
            <a:r>
              <a:rPr lang="th-TH" sz="16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มาเป็นกริยาช่วยและตามด้วย </a:t>
            </a:r>
            <a:r>
              <a:rPr lang="en-US" sz="16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not </a:t>
            </a:r>
            <a:r>
              <a:rPr lang="th-TH" sz="16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เพื่อบอกรูปปฏิเสธ ส่วนคำกริยาเมื่ออยู่ในรูปปฏิเสธแล้วให้ตัด </a:t>
            </a:r>
            <a:r>
              <a:rPr lang="en-US" sz="1600" b="0" i="0" dirty="0" err="1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s,es</a:t>
            </a:r>
            <a:r>
              <a:rPr lang="en-US" sz="16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 </a:t>
            </a:r>
            <a:r>
              <a:rPr lang="th-TH" sz="16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ทิ้งคงเหลือคำกริยาช่องที่ 1 รูปเดิม</a:t>
            </a:r>
            <a:endParaRPr lang="th-TH" sz="1800" b="0" i="0" dirty="0">
              <a:solidFill>
                <a:srgbClr val="666666"/>
              </a:solidFill>
              <a:effectLst/>
              <a:latin typeface="MN Tomyam" pitchFamily="2" charset="0"/>
              <a:cs typeface="MN Tomy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410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12">
            <a:extLst>
              <a:ext uri="{FF2B5EF4-FFF2-40B4-BE49-F238E27FC236}">
                <a16:creationId xmlns:a16="http://schemas.microsoft.com/office/drawing/2014/main" id="{A49186C6-A1DF-476E-8FBC-22D5FB3351B0}"/>
              </a:ext>
            </a:extLst>
          </p:cNvPr>
          <p:cNvSpPr/>
          <p:nvPr/>
        </p:nvSpPr>
        <p:spPr>
          <a:xfrm rot="5553815">
            <a:off x="-2993294" y="-897359"/>
            <a:ext cx="8704672" cy="8652716"/>
          </a:xfrm>
          <a:custGeom>
            <a:avLst/>
            <a:gdLst>
              <a:gd name="connsiteX0" fmla="*/ 4374861 w 4542917"/>
              <a:gd name="connsiteY0" fmla="*/ 2001725 h 4173599"/>
              <a:gd name="connsiteX1" fmla="*/ 4113400 w 4542917"/>
              <a:gd name="connsiteY1" fmla="*/ 1108185 h 4173599"/>
              <a:gd name="connsiteX2" fmla="*/ 3325397 w 4542917"/>
              <a:gd name="connsiteY2" fmla="*/ 534018 h 4173599"/>
              <a:gd name="connsiteX3" fmla="*/ 2577494 w 4542917"/>
              <a:gd name="connsiteY3" fmla="*/ 28240 h 4173599"/>
              <a:gd name="connsiteX4" fmla="*/ 1593466 w 4542917"/>
              <a:gd name="connsiteY4" fmla="*/ 345232 h 4173599"/>
              <a:gd name="connsiteX5" fmla="*/ 1133980 w 4542917"/>
              <a:gd name="connsiteY5" fmla="*/ 595644 h 4173599"/>
              <a:gd name="connsiteX6" fmla="*/ 42796 w 4542917"/>
              <a:gd name="connsiteY6" fmla="*/ 1521189 h 4173599"/>
              <a:gd name="connsiteX7" fmla="*/ 163097 w 4542917"/>
              <a:gd name="connsiteY7" fmla="*/ 2343863 h 4173599"/>
              <a:gd name="connsiteX8" fmla="*/ 371885 w 4542917"/>
              <a:gd name="connsiteY8" fmla="*/ 2538744 h 4173599"/>
              <a:gd name="connsiteX9" fmla="*/ 465039 w 4542917"/>
              <a:gd name="connsiteY9" fmla="*/ 2766868 h 4173599"/>
              <a:gd name="connsiteX10" fmla="*/ 1229135 w 4542917"/>
              <a:gd name="connsiteY10" fmla="*/ 4109512 h 4173599"/>
              <a:gd name="connsiteX11" fmla="*/ 1395346 w 4542917"/>
              <a:gd name="connsiteY11" fmla="*/ 4152565 h 4173599"/>
              <a:gd name="connsiteX12" fmla="*/ 2251834 w 4542917"/>
              <a:gd name="connsiteY12" fmla="*/ 3887770 h 4173599"/>
              <a:gd name="connsiteX13" fmla="*/ 3194142 w 4542917"/>
              <a:gd name="connsiteY13" fmla="*/ 3596591 h 4173599"/>
              <a:gd name="connsiteX14" fmla="*/ 3738972 w 4542917"/>
              <a:gd name="connsiteY14" fmla="*/ 3710796 h 4173599"/>
              <a:gd name="connsiteX15" fmla="*/ 4160644 w 4542917"/>
              <a:gd name="connsiteY15" fmla="*/ 3661742 h 4173599"/>
              <a:gd name="connsiteX16" fmla="*/ 4469349 w 4542917"/>
              <a:gd name="connsiteY16" fmla="*/ 3245023 h 4173599"/>
              <a:gd name="connsiteX17" fmla="*/ 4374861 w 4542917"/>
              <a:gd name="connsiteY17" fmla="*/ 2001725 h 417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42917" h="4173599">
                <a:moveTo>
                  <a:pt x="4374861" y="2001725"/>
                </a:moveTo>
                <a:cubicBezTo>
                  <a:pt x="4552884" y="1666064"/>
                  <a:pt x="4602414" y="1233343"/>
                  <a:pt x="4113400" y="1108185"/>
                </a:cubicBezTo>
                <a:cubicBezTo>
                  <a:pt x="3624387" y="983026"/>
                  <a:pt x="3417504" y="944069"/>
                  <a:pt x="3325397" y="534018"/>
                </a:cubicBezTo>
                <a:cubicBezTo>
                  <a:pt x="3263865" y="260174"/>
                  <a:pt x="2988497" y="108917"/>
                  <a:pt x="2577494" y="28240"/>
                </a:cubicBezTo>
                <a:cubicBezTo>
                  <a:pt x="2173157" y="-51198"/>
                  <a:pt x="1860642" y="31574"/>
                  <a:pt x="1593466" y="345232"/>
                </a:cubicBezTo>
                <a:cubicBezTo>
                  <a:pt x="1513170" y="439434"/>
                  <a:pt x="1374296" y="538304"/>
                  <a:pt x="1133980" y="595644"/>
                </a:cubicBezTo>
                <a:cubicBezTo>
                  <a:pt x="573148" y="729471"/>
                  <a:pt x="220818" y="920066"/>
                  <a:pt x="42796" y="1521189"/>
                </a:cubicBezTo>
                <a:cubicBezTo>
                  <a:pt x="-65694" y="1887520"/>
                  <a:pt x="53464" y="2175080"/>
                  <a:pt x="163097" y="2343863"/>
                </a:cubicBezTo>
                <a:cubicBezTo>
                  <a:pt x="215675" y="2424826"/>
                  <a:pt x="288731" y="2489691"/>
                  <a:pt x="371885" y="2538744"/>
                </a:cubicBezTo>
                <a:cubicBezTo>
                  <a:pt x="424653" y="2569891"/>
                  <a:pt x="484089" y="2634852"/>
                  <a:pt x="465039" y="2766868"/>
                </a:cubicBezTo>
                <a:cubicBezTo>
                  <a:pt x="432464" y="2993182"/>
                  <a:pt x="180432" y="3798997"/>
                  <a:pt x="1229135" y="4109512"/>
                </a:cubicBezTo>
                <a:cubicBezTo>
                  <a:pt x="1288094" y="4126943"/>
                  <a:pt x="1343339" y="4141230"/>
                  <a:pt x="1395346" y="4152565"/>
                </a:cubicBezTo>
                <a:cubicBezTo>
                  <a:pt x="1707004" y="4220574"/>
                  <a:pt x="2034664" y="4121418"/>
                  <a:pt x="2251834" y="3887770"/>
                </a:cubicBezTo>
                <a:cubicBezTo>
                  <a:pt x="2494340" y="3626785"/>
                  <a:pt x="2856767" y="3561253"/>
                  <a:pt x="3194142" y="3596591"/>
                </a:cubicBezTo>
                <a:cubicBezTo>
                  <a:pt x="3379404" y="3616022"/>
                  <a:pt x="3559521" y="3662980"/>
                  <a:pt x="3738972" y="3710796"/>
                </a:cubicBezTo>
                <a:cubicBezTo>
                  <a:pt x="3873180" y="3746514"/>
                  <a:pt x="4039772" y="3734608"/>
                  <a:pt x="4160644" y="3661742"/>
                </a:cubicBezTo>
                <a:cubicBezTo>
                  <a:pt x="4312758" y="3570016"/>
                  <a:pt x="4407532" y="3406853"/>
                  <a:pt x="4469349" y="3245023"/>
                </a:cubicBezTo>
                <a:cubicBezTo>
                  <a:pt x="4731001" y="2560366"/>
                  <a:pt x="4196744" y="2337386"/>
                  <a:pt x="4374861" y="2001725"/>
                </a:cubicBezTo>
                <a:close/>
              </a:path>
            </a:pathLst>
          </a:custGeom>
          <a:solidFill>
            <a:srgbClr val="0F5B42"/>
          </a:solidFill>
          <a:ln w="9525" cap="flat">
            <a:noFill/>
            <a:prstDash val="solid"/>
            <a:miter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endParaRPr lang="th-TH" dirty="0"/>
          </a:p>
        </p:txBody>
      </p:sp>
      <p:sp>
        <p:nvSpPr>
          <p:cNvPr id="22745" name="TextBox 22744">
            <a:extLst>
              <a:ext uri="{FF2B5EF4-FFF2-40B4-BE49-F238E27FC236}">
                <a16:creationId xmlns:a16="http://schemas.microsoft.com/office/drawing/2014/main" id="{ED51E9F5-5D67-4560-BF2D-8777172B6FEA}"/>
              </a:ext>
            </a:extLst>
          </p:cNvPr>
          <p:cNvSpPr txBox="1"/>
          <p:nvPr/>
        </p:nvSpPr>
        <p:spPr>
          <a:xfrm>
            <a:off x="-353793" y="1710461"/>
            <a:ext cx="51515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N Tomyam" pitchFamily="2" charset="0"/>
                <a:cs typeface="MN Tomyam" pitchFamily="2" charset="0"/>
              </a:rPr>
              <a:t>คำบอกเวลาใน </a:t>
            </a:r>
            <a:r>
              <a:rPr lang="en-US" sz="6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N Tomyam" pitchFamily="2" charset="0"/>
                <a:cs typeface="MN Tomyam" pitchFamily="2" charset="0"/>
              </a:rPr>
              <a:t>Present Simple Tense</a:t>
            </a:r>
            <a:endParaRPr lang="th-TH" sz="16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N Tomyam" pitchFamily="2" charset="0"/>
              <a:cs typeface="MN Tomyam" pitchFamily="2" charset="0"/>
            </a:endParaRPr>
          </a:p>
        </p:txBody>
      </p:sp>
      <p:cxnSp>
        <p:nvCxnSpPr>
          <p:cNvPr id="22747" name="Straight Connector 22746">
            <a:extLst>
              <a:ext uri="{FF2B5EF4-FFF2-40B4-BE49-F238E27FC236}">
                <a16:creationId xmlns:a16="http://schemas.microsoft.com/office/drawing/2014/main" id="{D8F16006-6A32-4BCA-8F3E-2CEAA1EE7507}"/>
              </a:ext>
            </a:extLst>
          </p:cNvPr>
          <p:cNvCxnSpPr>
            <a:cxnSpLocks/>
            <a:endCxn id="3" idx="2"/>
          </p:cNvCxnSpPr>
          <p:nvPr/>
        </p:nvCxnSpPr>
        <p:spPr>
          <a:xfrm>
            <a:off x="8493068" y="1564314"/>
            <a:ext cx="0" cy="3818416"/>
          </a:xfrm>
          <a:prstGeom prst="line">
            <a:avLst/>
          </a:prstGeom>
          <a:ln w="76200">
            <a:solidFill>
              <a:srgbClr val="EDB8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ECFE6ED-753B-4D35-BBBE-820536F7C98C}"/>
              </a:ext>
            </a:extLst>
          </p:cNvPr>
          <p:cNvGrpSpPr/>
          <p:nvPr/>
        </p:nvGrpSpPr>
        <p:grpSpPr>
          <a:xfrm flipH="1">
            <a:off x="-20305" y="746673"/>
            <a:ext cx="1828511" cy="1373644"/>
            <a:chOff x="-403127" y="371217"/>
            <a:chExt cx="1204344" cy="852926"/>
          </a:xfrm>
        </p:grpSpPr>
        <p:grpSp>
          <p:nvGrpSpPr>
            <p:cNvPr id="84" name="Graphic 876">
              <a:extLst>
                <a:ext uri="{FF2B5EF4-FFF2-40B4-BE49-F238E27FC236}">
                  <a16:creationId xmlns:a16="http://schemas.microsoft.com/office/drawing/2014/main" id="{CECE79A4-AC76-4AFA-9230-6E7B3B8226CA}"/>
                </a:ext>
              </a:extLst>
            </p:cNvPr>
            <p:cNvGrpSpPr/>
            <p:nvPr/>
          </p:nvGrpSpPr>
          <p:grpSpPr>
            <a:xfrm flipH="1">
              <a:off x="-403127" y="400231"/>
              <a:ext cx="1182052" cy="823912"/>
              <a:chOff x="-380835" y="371217"/>
              <a:chExt cx="1182052" cy="823912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93" name="Graphic 876">
                <a:extLst>
                  <a:ext uri="{FF2B5EF4-FFF2-40B4-BE49-F238E27FC236}">
                    <a16:creationId xmlns:a16="http://schemas.microsoft.com/office/drawing/2014/main" id="{D58DEF93-5173-4EE8-B1DF-788E7212E21A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  <a:grpFill/>
            </p:grpSpPr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2E011116-77C3-4C7F-9054-BABA43278D34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68701DDB-2904-458F-BF61-7B86F602555D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6B374727-8F8F-4007-8FDD-4284A5565D45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94" name="Graphic 876">
                <a:extLst>
                  <a:ext uri="{FF2B5EF4-FFF2-40B4-BE49-F238E27FC236}">
                    <a16:creationId xmlns:a16="http://schemas.microsoft.com/office/drawing/2014/main" id="{0E6D6BB9-4CAB-4A71-8AA5-3420E9AFBB12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grpFill/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31F93AD1-35DD-4DC1-BDD5-3F5A413D76F3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FD6E8A5A-EEE8-41BF-8057-FE338EAC7B33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85" name="Graphic 876">
              <a:extLst>
                <a:ext uri="{FF2B5EF4-FFF2-40B4-BE49-F238E27FC236}">
                  <a16:creationId xmlns:a16="http://schemas.microsoft.com/office/drawing/2014/main" id="{E52E40AC-0065-4DAB-8F75-C8F0C6C832A5}"/>
                </a:ext>
              </a:extLst>
            </p:cNvPr>
            <p:cNvGrpSpPr/>
            <p:nvPr/>
          </p:nvGrpSpPr>
          <p:grpSpPr>
            <a:xfrm flipH="1">
              <a:off x="-380835" y="371217"/>
              <a:ext cx="1182052" cy="823912"/>
              <a:chOff x="-380835" y="371217"/>
              <a:chExt cx="1182052" cy="823912"/>
            </a:xfrm>
          </p:grpSpPr>
          <p:grpSp>
            <p:nvGrpSpPr>
              <p:cNvPr id="86" name="Graphic 876">
                <a:extLst>
                  <a:ext uri="{FF2B5EF4-FFF2-40B4-BE49-F238E27FC236}">
                    <a16:creationId xmlns:a16="http://schemas.microsoft.com/office/drawing/2014/main" id="{D7B7E193-F74C-4935-B039-3D33DFCDD486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</p:grpSpPr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6DBBE837-A975-47DD-876A-EA405035F91D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45084B1D-77B2-4A94-8FF2-22E15B16D8F9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D5DE976A-9825-4D2E-BFE5-61164C08194F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solidFill>
                  <a:srgbClr val="484D5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87" name="Graphic 876">
                <a:extLst>
                  <a:ext uri="{FF2B5EF4-FFF2-40B4-BE49-F238E27FC236}">
                    <a16:creationId xmlns:a16="http://schemas.microsoft.com/office/drawing/2014/main" id="{5AC3E882-DDC6-46EB-9662-C5B3275259B9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solidFill>
                <a:srgbClr val="FFD524"/>
              </a:solidFill>
            </p:grpSpPr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B5FC3A96-26A7-4ECF-859A-635C9DCC3A46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03E38233-DF30-44ED-9C26-B5DF53AFD2EA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sp>
        <p:nvSpPr>
          <p:cNvPr id="550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452177" y="231058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55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4671290" y="6283139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552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822459">
            <a:off x="10563672" y="-770287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>
                <a:lumMod val="50000"/>
              </a:schemeClr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553" name="Group 951">
            <a:extLst>
              <a:ext uri="{FF2B5EF4-FFF2-40B4-BE49-F238E27FC236}">
                <a16:creationId xmlns:a16="http://schemas.microsoft.com/office/drawing/2014/main" id="{86190CF7-2FFB-43CB-9F48-1A1E37DEDC2F}"/>
              </a:ext>
            </a:extLst>
          </p:cNvPr>
          <p:cNvGrpSpPr/>
          <p:nvPr/>
        </p:nvGrpSpPr>
        <p:grpSpPr>
          <a:xfrm flipH="1">
            <a:off x="2477759" y="5204111"/>
            <a:ext cx="2321182" cy="2091093"/>
            <a:chOff x="6096000" y="5445343"/>
            <a:chExt cx="2321182" cy="2091093"/>
          </a:xfrm>
        </p:grpSpPr>
        <p:grpSp>
          <p:nvGrpSpPr>
            <p:cNvPr id="554" name="Graphic 41">
              <a:extLst>
                <a:ext uri="{FF2B5EF4-FFF2-40B4-BE49-F238E27FC236}">
                  <a16:creationId xmlns:a16="http://schemas.microsoft.com/office/drawing/2014/main" id="{39E07CF6-D75C-4D9E-8C56-D59F49401B1C}"/>
                </a:ext>
              </a:extLst>
            </p:cNvPr>
            <p:cNvGrpSpPr/>
            <p:nvPr/>
          </p:nvGrpSpPr>
          <p:grpSpPr>
            <a:xfrm rot="974920">
              <a:off x="6164635" y="5445343"/>
              <a:ext cx="2252547" cy="2081013"/>
              <a:chOff x="5533993" y="2919380"/>
              <a:chExt cx="1124620" cy="1022571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585" name="Graphic 41">
                <a:extLst>
                  <a:ext uri="{FF2B5EF4-FFF2-40B4-BE49-F238E27FC236}">
                    <a16:creationId xmlns:a16="http://schemas.microsoft.com/office/drawing/2014/main" id="{033EF862-A754-4298-9861-49C3C731B827}"/>
                  </a:ext>
                </a:extLst>
              </p:cNvPr>
              <p:cNvGrpSpPr/>
              <p:nvPr/>
            </p:nvGrpSpPr>
            <p:grpSpPr>
              <a:xfrm>
                <a:off x="5533993" y="2919380"/>
                <a:ext cx="696150" cy="754633"/>
                <a:chOff x="5533993" y="2919380"/>
                <a:chExt cx="696150" cy="754633"/>
              </a:xfrm>
              <a:grpFill/>
            </p:grpSpPr>
            <p:sp>
              <p:nvSpPr>
                <p:cNvPr id="602" name="Freeform: Shape 1000">
                  <a:extLst>
                    <a:ext uri="{FF2B5EF4-FFF2-40B4-BE49-F238E27FC236}">
                      <a16:creationId xmlns:a16="http://schemas.microsoft.com/office/drawing/2014/main" id="{51CDEF11-4EDA-4AD4-97BC-C614D7706A23}"/>
                    </a:ext>
                  </a:extLst>
                </p:cNvPr>
                <p:cNvSpPr/>
                <p:nvPr/>
              </p:nvSpPr>
              <p:spPr>
                <a:xfrm>
                  <a:off x="5533993" y="2919380"/>
                  <a:ext cx="696150" cy="754633"/>
                </a:xfrm>
                <a:custGeom>
                  <a:avLst/>
                  <a:gdLst>
                    <a:gd name="connsiteX0" fmla="*/ 682022 w 696150"/>
                    <a:gd name="connsiteY0" fmla="*/ 249206 h 754633"/>
                    <a:gd name="connsiteX1" fmla="*/ 293973 w 696150"/>
                    <a:gd name="connsiteY1" fmla="*/ 730885 h 754633"/>
                    <a:gd name="connsiteX2" fmla="*/ 204343 w 696150"/>
                    <a:gd name="connsiteY2" fmla="*/ 740505 h 754633"/>
                    <a:gd name="connsiteX3" fmla="*/ 23749 w 696150"/>
                    <a:gd name="connsiteY3" fmla="*/ 594963 h 754633"/>
                    <a:gd name="connsiteX4" fmla="*/ 14129 w 696150"/>
                    <a:gd name="connsiteY4" fmla="*/ 505333 h 754633"/>
                    <a:gd name="connsiteX5" fmla="*/ 402177 w 696150"/>
                    <a:gd name="connsiteY5" fmla="*/ 23749 h 754633"/>
                    <a:gd name="connsiteX6" fmla="*/ 491807 w 696150"/>
                    <a:gd name="connsiteY6" fmla="*/ 14129 h 754633"/>
                    <a:gd name="connsiteX7" fmla="*/ 672401 w 696150"/>
                    <a:gd name="connsiteY7" fmla="*/ 159671 h 754633"/>
                    <a:gd name="connsiteX8" fmla="*/ 682022 w 696150"/>
                    <a:gd name="connsiteY8" fmla="*/ 249206 h 754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96150" h="754633">
                      <a:moveTo>
                        <a:pt x="682022" y="249206"/>
                      </a:moveTo>
                      <a:lnTo>
                        <a:pt x="293973" y="730885"/>
                      </a:lnTo>
                      <a:cubicBezTo>
                        <a:pt x="271875" y="758317"/>
                        <a:pt x="231775" y="762603"/>
                        <a:pt x="204343" y="740505"/>
                      </a:cubicBezTo>
                      <a:lnTo>
                        <a:pt x="23749" y="594963"/>
                      </a:lnTo>
                      <a:cubicBezTo>
                        <a:pt x="-3683" y="572865"/>
                        <a:pt x="-7969" y="532765"/>
                        <a:pt x="14129" y="505333"/>
                      </a:cubicBezTo>
                      <a:lnTo>
                        <a:pt x="402177" y="23749"/>
                      </a:lnTo>
                      <a:cubicBezTo>
                        <a:pt x="424275" y="-3683"/>
                        <a:pt x="464375" y="-7969"/>
                        <a:pt x="491807" y="14129"/>
                      </a:cubicBezTo>
                      <a:lnTo>
                        <a:pt x="672401" y="159671"/>
                      </a:lnTo>
                      <a:cubicBezTo>
                        <a:pt x="699833" y="181673"/>
                        <a:pt x="704120" y="221869"/>
                        <a:pt x="682022" y="2492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603" name="Freeform: Shape 1001">
                  <a:extLst>
                    <a:ext uri="{FF2B5EF4-FFF2-40B4-BE49-F238E27FC236}">
                      <a16:creationId xmlns:a16="http://schemas.microsoft.com/office/drawing/2014/main" id="{911D09FA-5124-4B9A-8791-4BB67906AF37}"/>
                    </a:ext>
                  </a:extLst>
                </p:cNvPr>
                <p:cNvSpPr/>
                <p:nvPr/>
              </p:nvSpPr>
              <p:spPr>
                <a:xfrm>
                  <a:off x="5575777" y="3374263"/>
                  <a:ext cx="148221" cy="148238"/>
                </a:xfrm>
                <a:custGeom>
                  <a:avLst/>
                  <a:gdLst>
                    <a:gd name="connsiteX0" fmla="*/ 131793 w 148221"/>
                    <a:gd name="connsiteY0" fmla="*/ 120649 h 148238"/>
                    <a:gd name="connsiteX1" fmla="*/ 27590 w 148221"/>
                    <a:gd name="connsiteY1" fmla="*/ 131889 h 148238"/>
                    <a:gd name="connsiteX2" fmla="*/ 16350 w 148221"/>
                    <a:gd name="connsiteY2" fmla="*/ 27590 h 148238"/>
                    <a:gd name="connsiteX3" fmla="*/ 120649 w 148221"/>
                    <a:gd name="connsiteY3" fmla="*/ 16350 h 148238"/>
                    <a:gd name="connsiteX4" fmla="*/ 131793 w 14822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21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463" y="41973"/>
                        <a:pt x="157511" y="88740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04" name="Freeform: Shape 1002">
                  <a:extLst>
                    <a:ext uri="{FF2B5EF4-FFF2-40B4-BE49-F238E27FC236}">
                      <a16:creationId xmlns:a16="http://schemas.microsoft.com/office/drawing/2014/main" id="{ACBEFA0A-6FFD-416A-A42A-D0032B15C7C4}"/>
                    </a:ext>
                  </a:extLst>
                </p:cNvPr>
                <p:cNvSpPr/>
                <p:nvPr/>
              </p:nvSpPr>
              <p:spPr>
                <a:xfrm>
                  <a:off x="5685409" y="3238151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05" name="Freeform: Shape 1003">
                  <a:extLst>
                    <a:ext uri="{FF2B5EF4-FFF2-40B4-BE49-F238E27FC236}">
                      <a16:creationId xmlns:a16="http://schemas.microsoft.com/office/drawing/2014/main" id="{E1A0350E-3392-4363-B08A-3A4AFD932DDB}"/>
                    </a:ext>
                  </a:extLst>
                </p:cNvPr>
                <p:cNvSpPr/>
                <p:nvPr/>
              </p:nvSpPr>
              <p:spPr>
                <a:xfrm>
                  <a:off x="5798947" y="3097181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171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06" name="Freeform: Shape 1004">
                  <a:extLst>
                    <a:ext uri="{FF2B5EF4-FFF2-40B4-BE49-F238E27FC236}">
                      <a16:creationId xmlns:a16="http://schemas.microsoft.com/office/drawing/2014/main" id="{0886EEDC-BD9C-4AAA-B3C5-11633ADBAB4C}"/>
                    </a:ext>
                  </a:extLst>
                </p:cNvPr>
                <p:cNvSpPr/>
                <p:nvPr/>
              </p:nvSpPr>
              <p:spPr>
                <a:xfrm>
                  <a:off x="5914390" y="2953829"/>
                  <a:ext cx="148301" cy="148268"/>
                </a:xfrm>
                <a:custGeom>
                  <a:avLst/>
                  <a:gdLst>
                    <a:gd name="connsiteX0" fmla="*/ 131889 w 148301"/>
                    <a:gd name="connsiteY0" fmla="*/ 120649 h 148268"/>
                    <a:gd name="connsiteX1" fmla="*/ 27590 w 148301"/>
                    <a:gd name="connsiteY1" fmla="*/ 131889 h 148268"/>
                    <a:gd name="connsiteX2" fmla="*/ 16350 w 148301"/>
                    <a:gd name="connsiteY2" fmla="*/ 27590 h 148268"/>
                    <a:gd name="connsiteX3" fmla="*/ 120554 w 148301"/>
                    <a:gd name="connsiteY3" fmla="*/ 16350 h 148268"/>
                    <a:gd name="connsiteX4" fmla="*/ 131889 w 148301"/>
                    <a:gd name="connsiteY4" fmla="*/ 120649 h 14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301" h="148268">
                      <a:moveTo>
                        <a:pt x="131889" y="120649"/>
                      </a:moveTo>
                      <a:cubicBezTo>
                        <a:pt x="106266" y="152558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558" y="42068"/>
                        <a:pt x="157606" y="88836"/>
                        <a:pt x="131889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07" name="Freeform: Shape 1005">
                  <a:extLst>
                    <a:ext uri="{FF2B5EF4-FFF2-40B4-BE49-F238E27FC236}">
                      <a16:creationId xmlns:a16="http://schemas.microsoft.com/office/drawing/2014/main" id="{8C035639-874B-43A6-9534-48618912019D}"/>
                    </a:ext>
                  </a:extLst>
                </p:cNvPr>
                <p:cNvSpPr/>
                <p:nvPr/>
              </p:nvSpPr>
              <p:spPr>
                <a:xfrm>
                  <a:off x="5703316" y="3476942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08" name="Freeform: Shape 1006">
                  <a:extLst>
                    <a:ext uri="{FF2B5EF4-FFF2-40B4-BE49-F238E27FC236}">
                      <a16:creationId xmlns:a16="http://schemas.microsoft.com/office/drawing/2014/main" id="{DC49D43A-1D3F-450D-BCDC-0FC7EB6D0257}"/>
                    </a:ext>
                  </a:extLst>
                </p:cNvPr>
                <p:cNvSpPr/>
                <p:nvPr/>
              </p:nvSpPr>
              <p:spPr>
                <a:xfrm>
                  <a:off x="5812949" y="3341021"/>
                  <a:ext cx="148151" cy="148143"/>
                </a:xfrm>
                <a:custGeom>
                  <a:avLst/>
                  <a:gdLst>
                    <a:gd name="connsiteX0" fmla="*/ 131793 w 148151"/>
                    <a:gd name="connsiteY0" fmla="*/ 120554 h 148143"/>
                    <a:gd name="connsiteX1" fmla="*/ 27590 w 148151"/>
                    <a:gd name="connsiteY1" fmla="*/ 131793 h 148143"/>
                    <a:gd name="connsiteX2" fmla="*/ 16350 w 148151"/>
                    <a:gd name="connsiteY2" fmla="*/ 27590 h 148143"/>
                    <a:gd name="connsiteX3" fmla="*/ 120649 w 148151"/>
                    <a:gd name="connsiteY3" fmla="*/ 16350 h 148143"/>
                    <a:gd name="connsiteX4" fmla="*/ 131793 w 148151"/>
                    <a:gd name="connsiteY4" fmla="*/ 120554 h 14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51" h="148143">
                      <a:moveTo>
                        <a:pt x="131793" y="120554"/>
                      </a:moveTo>
                      <a:cubicBezTo>
                        <a:pt x="106171" y="152367"/>
                        <a:pt x="59403" y="157416"/>
                        <a:pt x="27590" y="131793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367" y="41973"/>
                        <a:pt x="157416" y="88740"/>
                        <a:pt x="131793" y="12055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609" name="Freeform: Shape 1007">
                  <a:extLst>
                    <a:ext uri="{FF2B5EF4-FFF2-40B4-BE49-F238E27FC236}">
                      <a16:creationId xmlns:a16="http://schemas.microsoft.com/office/drawing/2014/main" id="{16722BD8-0C99-465B-A67F-2E374823874C}"/>
                    </a:ext>
                  </a:extLst>
                </p:cNvPr>
                <p:cNvSpPr/>
                <p:nvPr/>
              </p:nvSpPr>
              <p:spPr>
                <a:xfrm>
                  <a:off x="5926487" y="3199955"/>
                  <a:ext cx="148173" cy="148238"/>
                </a:xfrm>
                <a:custGeom>
                  <a:avLst/>
                  <a:gdLst>
                    <a:gd name="connsiteX0" fmla="*/ 131793 w 148173"/>
                    <a:gd name="connsiteY0" fmla="*/ 120649 h 148238"/>
                    <a:gd name="connsiteX1" fmla="*/ 27590 w 148173"/>
                    <a:gd name="connsiteY1" fmla="*/ 131889 h 148238"/>
                    <a:gd name="connsiteX2" fmla="*/ 16350 w 148173"/>
                    <a:gd name="connsiteY2" fmla="*/ 27590 h 148238"/>
                    <a:gd name="connsiteX3" fmla="*/ 120554 w 148173"/>
                    <a:gd name="connsiteY3" fmla="*/ 16350 h 148238"/>
                    <a:gd name="connsiteX4" fmla="*/ 131793 w 14817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7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416" y="88836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10" name="Freeform: Shape 1008">
                  <a:extLst>
                    <a:ext uri="{FF2B5EF4-FFF2-40B4-BE49-F238E27FC236}">
                      <a16:creationId xmlns:a16="http://schemas.microsoft.com/office/drawing/2014/main" id="{60C538B9-508B-40E6-B9AF-1F3D59156FAA}"/>
                    </a:ext>
                  </a:extLst>
                </p:cNvPr>
                <p:cNvSpPr/>
                <p:nvPr/>
              </p:nvSpPr>
              <p:spPr>
                <a:xfrm>
                  <a:off x="6041930" y="3056604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266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1973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11" name="Freeform: Shape 1009">
                  <a:extLst>
                    <a:ext uri="{FF2B5EF4-FFF2-40B4-BE49-F238E27FC236}">
                      <a16:creationId xmlns:a16="http://schemas.microsoft.com/office/drawing/2014/main" id="{67F978EA-EACA-40C7-8024-5FCDF815790C}"/>
                    </a:ext>
                  </a:extLst>
                </p:cNvPr>
                <p:cNvSpPr/>
                <p:nvPr/>
              </p:nvSpPr>
              <p:spPr>
                <a:xfrm>
                  <a:off x="5856900" y="3273694"/>
                  <a:ext cx="71947" cy="60759"/>
                </a:xfrm>
                <a:custGeom>
                  <a:avLst/>
                  <a:gdLst>
                    <a:gd name="connsiteX0" fmla="*/ 40027 w 71947"/>
                    <a:gd name="connsiteY0" fmla="*/ 51959 h 60759"/>
                    <a:gd name="connsiteX1" fmla="*/ 51266 w 71947"/>
                    <a:gd name="connsiteY1" fmla="*/ 58150 h 60759"/>
                    <a:gd name="connsiteX2" fmla="*/ 63649 w 71947"/>
                    <a:gd name="connsiteY2" fmla="*/ 60532 h 60759"/>
                    <a:gd name="connsiteX3" fmla="*/ 71935 w 71947"/>
                    <a:gd name="connsiteY3" fmla="*/ 52054 h 60759"/>
                    <a:gd name="connsiteX4" fmla="*/ 64411 w 71947"/>
                    <a:gd name="connsiteY4" fmla="*/ 38624 h 60759"/>
                    <a:gd name="connsiteX5" fmla="*/ 57267 w 71947"/>
                    <a:gd name="connsiteY5" fmla="*/ 16907 h 60759"/>
                    <a:gd name="connsiteX6" fmla="*/ 43170 w 71947"/>
                    <a:gd name="connsiteY6" fmla="*/ 238 h 60759"/>
                    <a:gd name="connsiteX7" fmla="*/ 23358 w 71947"/>
                    <a:gd name="connsiteY7" fmla="*/ 9382 h 60759"/>
                    <a:gd name="connsiteX8" fmla="*/ 8594 w 71947"/>
                    <a:gd name="connsiteY8" fmla="*/ 25480 h 60759"/>
                    <a:gd name="connsiteX9" fmla="*/ 403 w 71947"/>
                    <a:gd name="connsiteY9" fmla="*/ 39767 h 60759"/>
                    <a:gd name="connsiteX10" fmla="*/ 3165 w 71947"/>
                    <a:gd name="connsiteY10" fmla="*/ 52435 h 60759"/>
                    <a:gd name="connsiteX11" fmla="*/ 13452 w 71947"/>
                    <a:gd name="connsiteY11" fmla="*/ 51102 h 60759"/>
                    <a:gd name="connsiteX12" fmla="*/ 40027 w 71947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1947" h="60759">
                      <a:moveTo>
                        <a:pt x="40027" y="51959"/>
                      </a:moveTo>
                      <a:cubicBezTo>
                        <a:pt x="43932" y="53769"/>
                        <a:pt x="47456" y="56245"/>
                        <a:pt x="51266" y="58150"/>
                      </a:cubicBezTo>
                      <a:cubicBezTo>
                        <a:pt x="55076" y="60055"/>
                        <a:pt x="59458" y="61294"/>
                        <a:pt x="63649" y="60532"/>
                      </a:cubicBezTo>
                      <a:cubicBezTo>
                        <a:pt x="67840" y="59674"/>
                        <a:pt x="71745" y="56245"/>
                        <a:pt x="71935" y="52054"/>
                      </a:cubicBezTo>
                      <a:cubicBezTo>
                        <a:pt x="72221" y="46816"/>
                        <a:pt x="67459" y="42910"/>
                        <a:pt x="64411" y="38624"/>
                      </a:cubicBezTo>
                      <a:cubicBezTo>
                        <a:pt x="60029" y="32338"/>
                        <a:pt x="59267" y="24337"/>
                        <a:pt x="57267" y="16907"/>
                      </a:cubicBezTo>
                      <a:cubicBezTo>
                        <a:pt x="55171" y="9478"/>
                        <a:pt x="50695" y="1762"/>
                        <a:pt x="43170" y="238"/>
                      </a:cubicBezTo>
                      <a:cubicBezTo>
                        <a:pt x="35740" y="-1190"/>
                        <a:pt x="28787" y="4048"/>
                        <a:pt x="23358" y="9382"/>
                      </a:cubicBezTo>
                      <a:cubicBezTo>
                        <a:pt x="18119" y="14431"/>
                        <a:pt x="13166" y="19765"/>
                        <a:pt x="8594" y="25480"/>
                      </a:cubicBezTo>
                      <a:cubicBezTo>
                        <a:pt x="5070" y="29766"/>
                        <a:pt x="1641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1929" y="47959"/>
                        <a:pt x="31740" y="48149"/>
                        <a:pt x="40027" y="5195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12" name="Freeform: Shape 1010">
                  <a:extLst>
                    <a:ext uri="{FF2B5EF4-FFF2-40B4-BE49-F238E27FC236}">
                      <a16:creationId xmlns:a16="http://schemas.microsoft.com/office/drawing/2014/main" id="{9A514B3E-7BB3-4AAE-A766-31A207FB4CF9}"/>
                    </a:ext>
                  </a:extLst>
                </p:cNvPr>
                <p:cNvSpPr/>
                <p:nvPr/>
              </p:nvSpPr>
              <p:spPr>
                <a:xfrm>
                  <a:off x="5856996" y="3271693"/>
                  <a:ext cx="72042" cy="60759"/>
                </a:xfrm>
                <a:custGeom>
                  <a:avLst/>
                  <a:gdLst>
                    <a:gd name="connsiteX0" fmla="*/ 40122 w 72042"/>
                    <a:gd name="connsiteY0" fmla="*/ 51959 h 60759"/>
                    <a:gd name="connsiteX1" fmla="*/ 51361 w 72042"/>
                    <a:gd name="connsiteY1" fmla="*/ 58150 h 60759"/>
                    <a:gd name="connsiteX2" fmla="*/ 63744 w 72042"/>
                    <a:gd name="connsiteY2" fmla="*/ 60532 h 60759"/>
                    <a:gd name="connsiteX3" fmla="*/ 72031 w 72042"/>
                    <a:gd name="connsiteY3" fmla="*/ 52054 h 60759"/>
                    <a:gd name="connsiteX4" fmla="*/ 64506 w 72042"/>
                    <a:gd name="connsiteY4" fmla="*/ 38624 h 60759"/>
                    <a:gd name="connsiteX5" fmla="*/ 57362 w 72042"/>
                    <a:gd name="connsiteY5" fmla="*/ 16907 h 60759"/>
                    <a:gd name="connsiteX6" fmla="*/ 43265 w 72042"/>
                    <a:gd name="connsiteY6" fmla="*/ 238 h 60759"/>
                    <a:gd name="connsiteX7" fmla="*/ 23358 w 72042"/>
                    <a:gd name="connsiteY7" fmla="*/ 9382 h 60759"/>
                    <a:gd name="connsiteX8" fmla="*/ 8499 w 72042"/>
                    <a:gd name="connsiteY8" fmla="*/ 25480 h 60759"/>
                    <a:gd name="connsiteX9" fmla="*/ 403 w 72042"/>
                    <a:gd name="connsiteY9" fmla="*/ 39767 h 60759"/>
                    <a:gd name="connsiteX10" fmla="*/ 3165 w 72042"/>
                    <a:gd name="connsiteY10" fmla="*/ 52435 h 60759"/>
                    <a:gd name="connsiteX11" fmla="*/ 13452 w 72042"/>
                    <a:gd name="connsiteY11" fmla="*/ 51102 h 60759"/>
                    <a:gd name="connsiteX12" fmla="*/ 40122 w 72042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2042" h="60759">
                      <a:moveTo>
                        <a:pt x="40122" y="51959"/>
                      </a:moveTo>
                      <a:cubicBezTo>
                        <a:pt x="44027" y="53769"/>
                        <a:pt x="47551" y="56245"/>
                        <a:pt x="51361" y="58150"/>
                      </a:cubicBezTo>
                      <a:cubicBezTo>
                        <a:pt x="55171" y="60055"/>
                        <a:pt x="59553" y="61294"/>
                        <a:pt x="63744" y="60532"/>
                      </a:cubicBezTo>
                      <a:cubicBezTo>
                        <a:pt x="67935" y="59674"/>
                        <a:pt x="71840" y="56245"/>
                        <a:pt x="72031" y="52054"/>
                      </a:cubicBezTo>
                      <a:cubicBezTo>
                        <a:pt x="72316" y="46816"/>
                        <a:pt x="67554" y="42910"/>
                        <a:pt x="64506" y="38624"/>
                      </a:cubicBezTo>
                      <a:cubicBezTo>
                        <a:pt x="60124" y="32338"/>
                        <a:pt x="59362" y="24337"/>
                        <a:pt x="57362" y="16907"/>
                      </a:cubicBezTo>
                      <a:cubicBezTo>
                        <a:pt x="55267" y="9478"/>
                        <a:pt x="50790" y="1667"/>
                        <a:pt x="43265" y="238"/>
                      </a:cubicBezTo>
                      <a:cubicBezTo>
                        <a:pt x="35836" y="-1190"/>
                        <a:pt x="28882" y="4048"/>
                        <a:pt x="23358" y="9382"/>
                      </a:cubicBezTo>
                      <a:cubicBezTo>
                        <a:pt x="18119" y="14431"/>
                        <a:pt x="13166" y="19860"/>
                        <a:pt x="8499" y="25480"/>
                      </a:cubicBezTo>
                      <a:cubicBezTo>
                        <a:pt x="4975" y="29766"/>
                        <a:pt x="1546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2024" y="47959"/>
                        <a:pt x="31835" y="48149"/>
                        <a:pt x="40122" y="5195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13" name="Freeform: Shape 1011">
                  <a:extLst>
                    <a:ext uri="{FF2B5EF4-FFF2-40B4-BE49-F238E27FC236}">
                      <a16:creationId xmlns:a16="http://schemas.microsoft.com/office/drawing/2014/main" id="{AEE4E332-437B-428E-82C2-2BC2463F5D94}"/>
                    </a:ext>
                  </a:extLst>
                </p:cNvPr>
                <p:cNvSpPr/>
                <p:nvPr/>
              </p:nvSpPr>
              <p:spPr>
                <a:xfrm>
                  <a:off x="5878042" y="3275485"/>
                  <a:ext cx="38411" cy="34927"/>
                </a:xfrm>
                <a:custGeom>
                  <a:avLst/>
                  <a:gdLst>
                    <a:gd name="connsiteX0" fmla="*/ 10408 w 38411"/>
                    <a:gd name="connsiteY0" fmla="*/ 2447 h 34927"/>
                    <a:gd name="connsiteX1" fmla="*/ 18123 w 38411"/>
                    <a:gd name="connsiteY1" fmla="*/ 66 h 34927"/>
                    <a:gd name="connsiteX2" fmla="*/ 24791 w 38411"/>
                    <a:gd name="connsiteY2" fmla="*/ 5305 h 34927"/>
                    <a:gd name="connsiteX3" fmla="*/ 29458 w 38411"/>
                    <a:gd name="connsiteY3" fmla="*/ 21402 h 34927"/>
                    <a:gd name="connsiteX4" fmla="*/ 38411 w 38411"/>
                    <a:gd name="connsiteY4" fmla="*/ 34927 h 34927"/>
                    <a:gd name="connsiteX5" fmla="*/ 25076 w 38411"/>
                    <a:gd name="connsiteY5" fmla="*/ 27879 h 34927"/>
                    <a:gd name="connsiteX6" fmla="*/ 20028 w 38411"/>
                    <a:gd name="connsiteY6" fmla="*/ 19592 h 34927"/>
                    <a:gd name="connsiteX7" fmla="*/ 13170 w 38411"/>
                    <a:gd name="connsiteY7" fmla="*/ 13115 h 34927"/>
                    <a:gd name="connsiteX8" fmla="*/ 6217 w 38411"/>
                    <a:gd name="connsiteY8" fmla="*/ 12925 h 34927"/>
                    <a:gd name="connsiteX9" fmla="*/ 407 w 38411"/>
                    <a:gd name="connsiteY9" fmla="*/ 13591 h 34927"/>
                    <a:gd name="connsiteX10" fmla="*/ 10408 w 38411"/>
                    <a:gd name="connsiteY10" fmla="*/ 2447 h 34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411" h="34927">
                      <a:moveTo>
                        <a:pt x="10408" y="2447"/>
                      </a:moveTo>
                      <a:cubicBezTo>
                        <a:pt x="12694" y="1018"/>
                        <a:pt x="15456" y="-315"/>
                        <a:pt x="18123" y="66"/>
                      </a:cubicBezTo>
                      <a:cubicBezTo>
                        <a:pt x="21076" y="542"/>
                        <a:pt x="23362" y="2828"/>
                        <a:pt x="24791" y="5305"/>
                      </a:cubicBezTo>
                      <a:cubicBezTo>
                        <a:pt x="27648" y="10162"/>
                        <a:pt x="28124" y="15973"/>
                        <a:pt x="29458" y="21402"/>
                      </a:cubicBezTo>
                      <a:cubicBezTo>
                        <a:pt x="30696" y="26831"/>
                        <a:pt x="33268" y="32546"/>
                        <a:pt x="38411" y="34927"/>
                      </a:cubicBezTo>
                      <a:cubicBezTo>
                        <a:pt x="33268" y="34546"/>
                        <a:pt x="28315" y="31879"/>
                        <a:pt x="25076" y="27879"/>
                      </a:cubicBezTo>
                      <a:cubicBezTo>
                        <a:pt x="23076" y="25307"/>
                        <a:pt x="21743" y="22354"/>
                        <a:pt x="20028" y="19592"/>
                      </a:cubicBezTo>
                      <a:cubicBezTo>
                        <a:pt x="18409" y="16830"/>
                        <a:pt x="16123" y="14258"/>
                        <a:pt x="13170" y="13115"/>
                      </a:cubicBezTo>
                      <a:cubicBezTo>
                        <a:pt x="10979" y="12258"/>
                        <a:pt x="8503" y="12353"/>
                        <a:pt x="6217" y="12925"/>
                      </a:cubicBezTo>
                      <a:cubicBezTo>
                        <a:pt x="4598" y="13306"/>
                        <a:pt x="1740" y="15401"/>
                        <a:pt x="407" y="13591"/>
                      </a:cubicBezTo>
                      <a:cubicBezTo>
                        <a:pt x="-2165" y="10448"/>
                        <a:pt x="8217" y="3781"/>
                        <a:pt x="10408" y="244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586" name="Graphic 41">
                <a:extLst>
                  <a:ext uri="{FF2B5EF4-FFF2-40B4-BE49-F238E27FC236}">
                    <a16:creationId xmlns:a16="http://schemas.microsoft.com/office/drawing/2014/main" id="{A0BC53C9-8DBA-4F7C-84F1-BF839B7B9011}"/>
                  </a:ext>
                </a:extLst>
              </p:cNvPr>
              <p:cNvGrpSpPr/>
              <p:nvPr/>
            </p:nvGrpSpPr>
            <p:grpSpPr>
              <a:xfrm>
                <a:off x="5927264" y="3155818"/>
                <a:ext cx="731349" cy="786133"/>
                <a:chOff x="5927264" y="3155818"/>
                <a:chExt cx="731349" cy="786133"/>
              </a:xfrm>
              <a:grpFill/>
            </p:grpSpPr>
            <p:grpSp>
              <p:nvGrpSpPr>
                <p:cNvPr id="587" name="Graphic 41">
                  <a:extLst>
                    <a:ext uri="{FF2B5EF4-FFF2-40B4-BE49-F238E27FC236}">
                      <a16:creationId xmlns:a16="http://schemas.microsoft.com/office/drawing/2014/main" id="{FE11180B-BBCA-42B6-AE75-C370A8C6CE8F}"/>
                    </a:ext>
                  </a:extLst>
                </p:cNvPr>
                <p:cNvGrpSpPr/>
                <p:nvPr/>
              </p:nvGrpSpPr>
              <p:grpSpPr>
                <a:xfrm>
                  <a:off x="6018094" y="3335962"/>
                  <a:ext cx="640519" cy="361519"/>
                  <a:chOff x="6018094" y="3335962"/>
                  <a:chExt cx="640519" cy="361519"/>
                </a:xfrm>
                <a:grpFill/>
              </p:grpSpPr>
              <p:sp>
                <p:nvSpPr>
                  <p:cNvPr id="598" name="Freeform: Shape 996">
                    <a:extLst>
                      <a:ext uri="{FF2B5EF4-FFF2-40B4-BE49-F238E27FC236}">
                        <a16:creationId xmlns:a16="http://schemas.microsoft.com/office/drawing/2014/main" id="{F8F457FB-5EDF-442A-B28A-47B1BBA0A9C4}"/>
                      </a:ext>
                    </a:extLst>
                  </p:cNvPr>
                  <p:cNvSpPr/>
                  <p:nvPr/>
                </p:nvSpPr>
                <p:spPr>
                  <a:xfrm>
                    <a:off x="6026467" y="3340459"/>
                    <a:ext cx="96392" cy="64727"/>
                  </a:xfrm>
                  <a:custGeom>
                    <a:avLst/>
                    <a:gdLst>
                      <a:gd name="connsiteX0" fmla="*/ 83153 w 96392"/>
                      <a:gd name="connsiteY0" fmla="*/ 64728 h 64727"/>
                      <a:gd name="connsiteX1" fmla="*/ 0 w 96392"/>
                      <a:gd name="connsiteY1" fmla="*/ 2815 h 64727"/>
                      <a:gd name="connsiteX2" fmla="*/ 96393 w 96392"/>
                      <a:gd name="connsiteY2" fmla="*/ 42344 h 64727"/>
                      <a:gd name="connsiteX3" fmla="*/ 83153 w 96392"/>
                      <a:gd name="connsiteY3" fmla="*/ 64728 h 64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392" h="64727">
                        <a:moveTo>
                          <a:pt x="83153" y="64728"/>
                        </a:moveTo>
                        <a:cubicBezTo>
                          <a:pt x="83153" y="64728"/>
                          <a:pt x="5715" y="41487"/>
                          <a:pt x="0" y="2815"/>
                        </a:cubicBezTo>
                        <a:cubicBezTo>
                          <a:pt x="26194" y="-5567"/>
                          <a:pt x="55245" y="3958"/>
                          <a:pt x="96393" y="42344"/>
                        </a:cubicBezTo>
                        <a:cubicBezTo>
                          <a:pt x="90773" y="52536"/>
                          <a:pt x="83153" y="64728"/>
                          <a:pt x="83153" y="64728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" name="Freeform: Shape 997">
                    <a:extLst>
                      <a:ext uri="{FF2B5EF4-FFF2-40B4-BE49-F238E27FC236}">
                        <a16:creationId xmlns:a16="http://schemas.microsoft.com/office/drawing/2014/main" id="{A7AABC52-7988-4D1E-8CE4-D3ECA0B1C0EE}"/>
                      </a:ext>
                    </a:extLst>
                  </p:cNvPr>
                  <p:cNvSpPr/>
                  <p:nvPr/>
                </p:nvSpPr>
                <p:spPr>
                  <a:xfrm>
                    <a:off x="6265221" y="3464957"/>
                    <a:ext cx="393392" cy="232523"/>
                  </a:xfrm>
                  <a:custGeom>
                    <a:avLst/>
                    <a:gdLst>
                      <a:gd name="connsiteX0" fmla="*/ 391229 w 393392"/>
                      <a:gd name="connsiteY0" fmla="*/ 223408 h 232523"/>
                      <a:gd name="connsiteX1" fmla="*/ 367512 w 393392"/>
                      <a:gd name="connsiteY1" fmla="*/ 230361 h 232523"/>
                      <a:gd name="connsiteX2" fmla="*/ 2990 w 393392"/>
                      <a:gd name="connsiteY2" fmla="*/ 31098 h 232523"/>
                      <a:gd name="connsiteX3" fmla="*/ 3752 w 393392"/>
                      <a:gd name="connsiteY3" fmla="*/ 11000 h 232523"/>
                      <a:gd name="connsiteX4" fmla="*/ 3752 w 393392"/>
                      <a:gd name="connsiteY4" fmla="*/ 11000 h 232523"/>
                      <a:gd name="connsiteX5" fmla="*/ 19564 w 393392"/>
                      <a:gd name="connsiteY5" fmla="*/ 618 h 232523"/>
                      <a:gd name="connsiteX6" fmla="*/ 384276 w 393392"/>
                      <a:gd name="connsiteY6" fmla="*/ 199595 h 232523"/>
                      <a:gd name="connsiteX7" fmla="*/ 391229 w 393392"/>
                      <a:gd name="connsiteY7" fmla="*/ 223408 h 232523"/>
                      <a:gd name="connsiteX8" fmla="*/ 391229 w 393392"/>
                      <a:gd name="connsiteY8" fmla="*/ 223408 h 232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3392" h="232523">
                        <a:moveTo>
                          <a:pt x="391229" y="223408"/>
                        </a:moveTo>
                        <a:cubicBezTo>
                          <a:pt x="386562" y="231885"/>
                          <a:pt x="375989" y="235028"/>
                          <a:pt x="367512" y="230361"/>
                        </a:cubicBezTo>
                        <a:lnTo>
                          <a:pt x="2990" y="31098"/>
                        </a:lnTo>
                        <a:cubicBezTo>
                          <a:pt x="-1296" y="28716"/>
                          <a:pt x="-915" y="19477"/>
                          <a:pt x="3752" y="11000"/>
                        </a:cubicBezTo>
                        <a:lnTo>
                          <a:pt x="3752" y="11000"/>
                        </a:lnTo>
                        <a:cubicBezTo>
                          <a:pt x="8420" y="2523"/>
                          <a:pt x="15373" y="-1668"/>
                          <a:pt x="19564" y="618"/>
                        </a:cubicBezTo>
                        <a:lnTo>
                          <a:pt x="384276" y="199595"/>
                        </a:lnTo>
                        <a:cubicBezTo>
                          <a:pt x="392753" y="204262"/>
                          <a:pt x="395897" y="214930"/>
                          <a:pt x="391229" y="223408"/>
                        </a:cubicBezTo>
                        <a:lnTo>
                          <a:pt x="391229" y="22340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0" name="Freeform: Shape 998">
                    <a:extLst>
                      <a:ext uri="{FF2B5EF4-FFF2-40B4-BE49-F238E27FC236}">
                        <a16:creationId xmlns:a16="http://schemas.microsoft.com/office/drawing/2014/main" id="{CFECB4B8-5DC2-465A-8E7A-CC118771FCBA}"/>
                      </a:ext>
                    </a:extLst>
                  </p:cNvPr>
                  <p:cNvSpPr/>
                  <p:nvPr/>
                </p:nvSpPr>
                <p:spPr>
                  <a:xfrm>
                    <a:off x="6097047" y="3372992"/>
                    <a:ext cx="222885" cy="142208"/>
                  </a:xfrm>
                  <a:custGeom>
                    <a:avLst/>
                    <a:gdLst>
                      <a:gd name="connsiteX0" fmla="*/ 222885 w 222885"/>
                      <a:gd name="connsiteY0" fmla="*/ 111538 h 142208"/>
                      <a:gd name="connsiteX1" fmla="*/ 206026 w 222885"/>
                      <a:gd name="connsiteY1" fmla="*/ 142208 h 142208"/>
                      <a:gd name="connsiteX2" fmla="*/ 0 w 222885"/>
                      <a:gd name="connsiteY2" fmla="*/ 27432 h 142208"/>
                      <a:gd name="connsiteX3" fmla="*/ 15049 w 222885"/>
                      <a:gd name="connsiteY3" fmla="*/ 0 h 142208"/>
                      <a:gd name="connsiteX4" fmla="*/ 222885 w 222885"/>
                      <a:gd name="connsiteY4" fmla="*/ 111538 h 142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885" h="142208">
                        <a:moveTo>
                          <a:pt x="222885" y="111538"/>
                        </a:moveTo>
                        <a:cubicBezTo>
                          <a:pt x="219932" y="112014"/>
                          <a:pt x="204121" y="137827"/>
                          <a:pt x="206026" y="142208"/>
                        </a:cubicBezTo>
                        <a:cubicBezTo>
                          <a:pt x="132112" y="109061"/>
                          <a:pt x="63151" y="71057"/>
                          <a:pt x="0" y="27432"/>
                        </a:cubicBezTo>
                        <a:cubicBezTo>
                          <a:pt x="9239" y="19717"/>
                          <a:pt x="12954" y="12764"/>
                          <a:pt x="15049" y="0"/>
                        </a:cubicBezTo>
                        <a:cubicBezTo>
                          <a:pt x="86296" y="28670"/>
                          <a:pt x="155353" y="66770"/>
                          <a:pt x="222885" y="111538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" name="Freeform: Shape 999">
                    <a:extLst>
                      <a:ext uri="{FF2B5EF4-FFF2-40B4-BE49-F238E27FC236}">
                        <a16:creationId xmlns:a16="http://schemas.microsoft.com/office/drawing/2014/main" id="{7C468D32-39B0-45A2-AB22-6A94DC400487}"/>
                      </a:ext>
                    </a:extLst>
                  </p:cNvPr>
                  <p:cNvSpPr/>
                  <p:nvPr/>
                </p:nvSpPr>
                <p:spPr>
                  <a:xfrm>
                    <a:off x="6018094" y="3335962"/>
                    <a:ext cx="62001" cy="45973"/>
                  </a:xfrm>
                  <a:custGeom>
                    <a:avLst/>
                    <a:gdLst>
                      <a:gd name="connsiteX0" fmla="*/ 44187 w 62001"/>
                      <a:gd name="connsiteY0" fmla="*/ 39316 h 45973"/>
                      <a:gd name="connsiteX1" fmla="*/ 43330 w 62001"/>
                      <a:gd name="connsiteY1" fmla="*/ 32744 h 45973"/>
                      <a:gd name="connsiteX2" fmla="*/ 45330 w 62001"/>
                      <a:gd name="connsiteY2" fmla="*/ 26553 h 45973"/>
                      <a:gd name="connsiteX3" fmla="*/ 54379 w 62001"/>
                      <a:gd name="connsiteY3" fmla="*/ 22838 h 45973"/>
                      <a:gd name="connsiteX4" fmla="*/ 61903 w 62001"/>
                      <a:gd name="connsiteY4" fmla="*/ 17218 h 45973"/>
                      <a:gd name="connsiteX5" fmla="*/ 60189 w 62001"/>
                      <a:gd name="connsiteY5" fmla="*/ 11789 h 45973"/>
                      <a:gd name="connsiteX6" fmla="*/ 55522 w 62001"/>
                      <a:gd name="connsiteY6" fmla="*/ 8265 h 45973"/>
                      <a:gd name="connsiteX7" fmla="*/ 8373 w 62001"/>
                      <a:gd name="connsiteY7" fmla="*/ 1407 h 45973"/>
                      <a:gd name="connsiteX8" fmla="*/ 1039 w 62001"/>
                      <a:gd name="connsiteY8" fmla="*/ 5312 h 45973"/>
                      <a:gd name="connsiteX9" fmla="*/ 1324 w 62001"/>
                      <a:gd name="connsiteY9" fmla="*/ 14742 h 45973"/>
                      <a:gd name="connsiteX10" fmla="*/ 35805 w 62001"/>
                      <a:gd name="connsiteY10" fmla="*/ 45317 h 45973"/>
                      <a:gd name="connsiteX11" fmla="*/ 44187 w 62001"/>
                      <a:gd name="connsiteY11" fmla="*/ 39316 h 4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001" h="45973">
                        <a:moveTo>
                          <a:pt x="44187" y="39316"/>
                        </a:moveTo>
                        <a:cubicBezTo>
                          <a:pt x="43806" y="37125"/>
                          <a:pt x="43330" y="34935"/>
                          <a:pt x="43330" y="32744"/>
                        </a:cubicBezTo>
                        <a:cubicBezTo>
                          <a:pt x="43330" y="30553"/>
                          <a:pt x="43806" y="28267"/>
                          <a:pt x="45330" y="26553"/>
                        </a:cubicBezTo>
                        <a:cubicBezTo>
                          <a:pt x="47521" y="24076"/>
                          <a:pt x="51140" y="23600"/>
                          <a:pt x="54379" y="22838"/>
                        </a:cubicBezTo>
                        <a:cubicBezTo>
                          <a:pt x="57617" y="22076"/>
                          <a:pt x="61237" y="20457"/>
                          <a:pt x="61903" y="17218"/>
                        </a:cubicBezTo>
                        <a:cubicBezTo>
                          <a:pt x="62284" y="15313"/>
                          <a:pt x="61522" y="13313"/>
                          <a:pt x="60189" y="11789"/>
                        </a:cubicBezTo>
                        <a:cubicBezTo>
                          <a:pt x="58951" y="10265"/>
                          <a:pt x="57141" y="9217"/>
                          <a:pt x="55522" y="8265"/>
                        </a:cubicBezTo>
                        <a:cubicBezTo>
                          <a:pt x="41234" y="549"/>
                          <a:pt x="24280" y="-1832"/>
                          <a:pt x="8373" y="1407"/>
                        </a:cubicBezTo>
                        <a:cubicBezTo>
                          <a:pt x="5611" y="1978"/>
                          <a:pt x="2658" y="2931"/>
                          <a:pt x="1039" y="5312"/>
                        </a:cubicBezTo>
                        <a:cubicBezTo>
                          <a:pt x="-771" y="8074"/>
                          <a:pt x="86" y="11694"/>
                          <a:pt x="1324" y="14742"/>
                        </a:cubicBezTo>
                        <a:cubicBezTo>
                          <a:pt x="7325" y="30363"/>
                          <a:pt x="20374" y="40173"/>
                          <a:pt x="35805" y="45317"/>
                        </a:cubicBezTo>
                        <a:cubicBezTo>
                          <a:pt x="40948" y="47031"/>
                          <a:pt x="45235" y="45507"/>
                          <a:pt x="44187" y="39316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88" name="Graphic 41">
                  <a:extLst>
                    <a:ext uri="{FF2B5EF4-FFF2-40B4-BE49-F238E27FC236}">
                      <a16:creationId xmlns:a16="http://schemas.microsoft.com/office/drawing/2014/main" id="{8E7DFEC3-7458-4B35-B27F-45FDD5C948EF}"/>
                    </a:ext>
                  </a:extLst>
                </p:cNvPr>
                <p:cNvGrpSpPr/>
                <p:nvPr/>
              </p:nvGrpSpPr>
              <p:grpSpPr>
                <a:xfrm>
                  <a:off x="5927264" y="3324350"/>
                  <a:ext cx="588244" cy="617601"/>
                  <a:chOff x="5927264" y="3324350"/>
                  <a:chExt cx="588244" cy="617601"/>
                </a:xfrm>
                <a:grpFill/>
              </p:grpSpPr>
              <p:sp>
                <p:nvSpPr>
                  <p:cNvPr id="594" name="Freeform: Shape 992">
                    <a:extLst>
                      <a:ext uri="{FF2B5EF4-FFF2-40B4-BE49-F238E27FC236}">
                        <a16:creationId xmlns:a16="http://schemas.microsoft.com/office/drawing/2014/main" id="{123F574B-C1C8-45B9-8D8D-64604DCD82DE}"/>
                      </a:ext>
                    </a:extLst>
                  </p:cNvPr>
                  <p:cNvSpPr/>
                  <p:nvPr/>
                </p:nvSpPr>
                <p:spPr>
                  <a:xfrm>
                    <a:off x="5935917" y="3330320"/>
                    <a:ext cx="79977" cy="84486"/>
                  </a:xfrm>
                  <a:custGeom>
                    <a:avLst/>
                    <a:gdLst>
                      <a:gd name="connsiteX0" fmla="*/ 60546 w 79977"/>
                      <a:gd name="connsiteY0" fmla="*/ 84487 h 84486"/>
                      <a:gd name="connsiteX1" fmla="*/ 444 w 79977"/>
                      <a:gd name="connsiteY1" fmla="*/ 0 h 84486"/>
                      <a:gd name="connsiteX2" fmla="*/ 79977 w 79977"/>
                      <a:gd name="connsiteY2" fmla="*/ 67247 h 84486"/>
                      <a:gd name="connsiteX3" fmla="*/ 60546 w 79977"/>
                      <a:gd name="connsiteY3" fmla="*/ 84487 h 84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977" h="84486">
                        <a:moveTo>
                          <a:pt x="60546" y="84487"/>
                        </a:moveTo>
                        <a:cubicBezTo>
                          <a:pt x="60546" y="84487"/>
                          <a:pt x="-6033" y="38481"/>
                          <a:pt x="444" y="0"/>
                        </a:cubicBezTo>
                        <a:cubicBezTo>
                          <a:pt x="27971" y="0"/>
                          <a:pt x="52641" y="18002"/>
                          <a:pt x="79977" y="67247"/>
                        </a:cubicBezTo>
                        <a:cubicBezTo>
                          <a:pt x="71500" y="75152"/>
                          <a:pt x="60546" y="84487"/>
                          <a:pt x="60546" y="84487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5" name="Freeform: Shape 993">
                    <a:extLst>
                      <a:ext uri="{FF2B5EF4-FFF2-40B4-BE49-F238E27FC236}">
                        <a16:creationId xmlns:a16="http://schemas.microsoft.com/office/drawing/2014/main" id="{8B5EC3D4-2AE7-4FBF-AE80-475F44F585DC}"/>
                      </a:ext>
                    </a:extLst>
                  </p:cNvPr>
                  <p:cNvSpPr/>
                  <p:nvPr/>
                </p:nvSpPr>
                <p:spPr>
                  <a:xfrm>
                    <a:off x="6118785" y="3524955"/>
                    <a:ext cx="396723" cy="416996"/>
                  </a:xfrm>
                  <a:custGeom>
                    <a:avLst/>
                    <a:gdLst>
                      <a:gd name="connsiteX0" fmla="*/ 389457 w 396723"/>
                      <a:gd name="connsiteY0" fmla="*/ 410488 h 416996"/>
                      <a:gd name="connsiteX1" fmla="*/ 389457 w 396723"/>
                      <a:gd name="connsiteY1" fmla="*/ 410488 h 416996"/>
                      <a:gd name="connsiteX2" fmla="*/ 369264 w 396723"/>
                      <a:gd name="connsiteY2" fmla="*/ 414679 h 416996"/>
                      <a:gd name="connsiteX3" fmla="*/ 1980 w 396723"/>
                      <a:gd name="connsiteY3" fmla="*/ 26440 h 416996"/>
                      <a:gd name="connsiteX4" fmla="*/ 7409 w 396723"/>
                      <a:gd name="connsiteY4" fmla="*/ 6056 h 416996"/>
                      <a:gd name="connsiteX5" fmla="*/ 7409 w 396723"/>
                      <a:gd name="connsiteY5" fmla="*/ 6056 h 416996"/>
                      <a:gd name="connsiteX6" fmla="*/ 27126 w 396723"/>
                      <a:gd name="connsiteY6" fmla="*/ 2532 h 416996"/>
                      <a:gd name="connsiteX7" fmla="*/ 394695 w 396723"/>
                      <a:gd name="connsiteY7" fmla="*/ 390581 h 416996"/>
                      <a:gd name="connsiteX8" fmla="*/ 389457 w 396723"/>
                      <a:gd name="connsiteY8" fmla="*/ 410488 h 416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6723" h="416996">
                        <a:moveTo>
                          <a:pt x="389457" y="410488"/>
                        </a:moveTo>
                        <a:lnTo>
                          <a:pt x="389457" y="410488"/>
                        </a:lnTo>
                        <a:cubicBezTo>
                          <a:pt x="382408" y="417155"/>
                          <a:pt x="373359" y="418965"/>
                          <a:pt x="369264" y="414679"/>
                        </a:cubicBezTo>
                        <a:lnTo>
                          <a:pt x="1980" y="26440"/>
                        </a:lnTo>
                        <a:cubicBezTo>
                          <a:pt x="-2116" y="22058"/>
                          <a:pt x="360" y="12629"/>
                          <a:pt x="7409" y="6056"/>
                        </a:cubicBezTo>
                        <a:lnTo>
                          <a:pt x="7409" y="6056"/>
                        </a:lnTo>
                        <a:cubicBezTo>
                          <a:pt x="14457" y="-611"/>
                          <a:pt x="23030" y="-1754"/>
                          <a:pt x="27126" y="2532"/>
                        </a:cubicBezTo>
                        <a:lnTo>
                          <a:pt x="394695" y="390581"/>
                        </a:lnTo>
                        <a:cubicBezTo>
                          <a:pt x="398791" y="394962"/>
                          <a:pt x="396505" y="403916"/>
                          <a:pt x="389457" y="410488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6" name="Freeform: Shape 994">
                    <a:extLst>
                      <a:ext uri="{FF2B5EF4-FFF2-40B4-BE49-F238E27FC236}">
                        <a16:creationId xmlns:a16="http://schemas.microsoft.com/office/drawing/2014/main" id="{10153CBC-4DB5-48D6-879D-9405C312A7A3}"/>
                      </a:ext>
                    </a:extLst>
                  </p:cNvPr>
                  <p:cNvSpPr/>
                  <p:nvPr/>
                </p:nvSpPr>
                <p:spPr>
                  <a:xfrm>
                    <a:off x="5985795" y="3384898"/>
                    <a:ext cx="186308" cy="194024"/>
                  </a:xfrm>
                  <a:custGeom>
                    <a:avLst/>
                    <a:gdLst>
                      <a:gd name="connsiteX0" fmla="*/ 186309 w 186308"/>
                      <a:gd name="connsiteY0" fmla="*/ 170021 h 194024"/>
                      <a:gd name="connsiteX1" fmla="*/ 160877 w 186308"/>
                      <a:gd name="connsiteY1" fmla="*/ 194024 h 194024"/>
                      <a:gd name="connsiteX2" fmla="*/ 0 w 186308"/>
                      <a:gd name="connsiteY2" fmla="*/ 21431 h 194024"/>
                      <a:gd name="connsiteX3" fmla="*/ 22670 w 186308"/>
                      <a:gd name="connsiteY3" fmla="*/ 0 h 194024"/>
                      <a:gd name="connsiteX4" fmla="*/ 186309 w 186308"/>
                      <a:gd name="connsiteY4" fmla="*/ 170021 h 194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308" h="194024">
                        <a:moveTo>
                          <a:pt x="186309" y="170021"/>
                        </a:moveTo>
                        <a:cubicBezTo>
                          <a:pt x="183356" y="169545"/>
                          <a:pt x="160401" y="189262"/>
                          <a:pt x="160877" y="194024"/>
                        </a:cubicBezTo>
                        <a:cubicBezTo>
                          <a:pt x="100679" y="139732"/>
                          <a:pt x="46768" y="82391"/>
                          <a:pt x="0" y="21431"/>
                        </a:cubicBezTo>
                        <a:cubicBezTo>
                          <a:pt x="11144" y="16859"/>
                          <a:pt x="16859" y="11430"/>
                          <a:pt x="22670" y="0"/>
                        </a:cubicBezTo>
                        <a:cubicBezTo>
                          <a:pt x="81820" y="49149"/>
                          <a:pt x="135826" y="106585"/>
                          <a:pt x="186309" y="17002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" name="Freeform: Shape 995">
                    <a:extLst>
                      <a:ext uri="{FF2B5EF4-FFF2-40B4-BE49-F238E27FC236}">
                        <a16:creationId xmlns:a16="http://schemas.microsoft.com/office/drawing/2014/main" id="{D35E17A5-A8FD-4D8C-9888-E6F22EF50491}"/>
                      </a:ext>
                    </a:extLst>
                  </p:cNvPr>
                  <p:cNvSpPr/>
                  <p:nvPr/>
                </p:nvSpPr>
                <p:spPr>
                  <a:xfrm>
                    <a:off x="5927264" y="3324350"/>
                    <a:ext cx="57602" cy="52537"/>
                  </a:xfrm>
                  <a:custGeom>
                    <a:avLst/>
                    <a:gdLst>
                      <a:gd name="connsiteX0" fmla="*/ 33290 w 57602"/>
                      <a:gd name="connsiteY0" fmla="*/ 47309 h 52537"/>
                      <a:gd name="connsiteX1" fmla="*/ 34528 w 57602"/>
                      <a:gd name="connsiteY1" fmla="*/ 40736 h 52537"/>
                      <a:gd name="connsiteX2" fmla="*/ 38243 w 57602"/>
                      <a:gd name="connsiteY2" fmla="*/ 35402 h 52537"/>
                      <a:gd name="connsiteX3" fmla="*/ 47958 w 57602"/>
                      <a:gd name="connsiteY3" fmla="*/ 34640 h 52537"/>
                      <a:gd name="connsiteX4" fmla="*/ 56912 w 57602"/>
                      <a:gd name="connsiteY4" fmla="*/ 31592 h 52537"/>
                      <a:gd name="connsiteX5" fmla="*/ 57007 w 57602"/>
                      <a:gd name="connsiteY5" fmla="*/ 25877 h 52537"/>
                      <a:gd name="connsiteX6" fmla="*/ 53578 w 57602"/>
                      <a:gd name="connsiteY6" fmla="*/ 21115 h 52537"/>
                      <a:gd name="connsiteX7" fmla="*/ 10811 w 57602"/>
                      <a:gd name="connsiteY7" fmla="*/ 160 h 52537"/>
                      <a:gd name="connsiteX8" fmla="*/ 2715 w 57602"/>
                      <a:gd name="connsiteY8" fmla="*/ 1589 h 52537"/>
                      <a:gd name="connsiteX9" fmla="*/ 48 w 57602"/>
                      <a:gd name="connsiteY9" fmla="*/ 10637 h 52537"/>
                      <a:gd name="connsiteX10" fmla="*/ 23479 w 57602"/>
                      <a:gd name="connsiteY10" fmla="*/ 50357 h 52537"/>
                      <a:gd name="connsiteX11" fmla="*/ 33290 w 57602"/>
                      <a:gd name="connsiteY11" fmla="*/ 47309 h 5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602" h="52537">
                        <a:moveTo>
                          <a:pt x="33290" y="47309"/>
                        </a:moveTo>
                        <a:cubicBezTo>
                          <a:pt x="33671" y="45118"/>
                          <a:pt x="33861" y="42927"/>
                          <a:pt x="34528" y="40736"/>
                        </a:cubicBezTo>
                        <a:cubicBezTo>
                          <a:pt x="35195" y="38641"/>
                          <a:pt x="36338" y="36545"/>
                          <a:pt x="38243" y="35402"/>
                        </a:cubicBezTo>
                        <a:cubicBezTo>
                          <a:pt x="41100" y="33688"/>
                          <a:pt x="44720" y="34355"/>
                          <a:pt x="47958" y="34640"/>
                        </a:cubicBezTo>
                        <a:cubicBezTo>
                          <a:pt x="51292" y="34926"/>
                          <a:pt x="55197" y="34450"/>
                          <a:pt x="56912" y="31592"/>
                        </a:cubicBezTo>
                        <a:cubicBezTo>
                          <a:pt x="57864" y="29878"/>
                          <a:pt x="57769" y="27687"/>
                          <a:pt x="57007" y="25877"/>
                        </a:cubicBezTo>
                        <a:cubicBezTo>
                          <a:pt x="56245" y="24068"/>
                          <a:pt x="54912" y="22544"/>
                          <a:pt x="53578" y="21115"/>
                        </a:cubicBezTo>
                        <a:cubicBezTo>
                          <a:pt x="42339" y="9399"/>
                          <a:pt x="27003" y="1779"/>
                          <a:pt x="10811" y="160"/>
                        </a:cubicBezTo>
                        <a:cubicBezTo>
                          <a:pt x="8049" y="-126"/>
                          <a:pt x="4905" y="-221"/>
                          <a:pt x="2715" y="1589"/>
                        </a:cubicBezTo>
                        <a:cubicBezTo>
                          <a:pt x="143" y="3684"/>
                          <a:pt x="-143" y="7399"/>
                          <a:pt x="48" y="10637"/>
                        </a:cubicBezTo>
                        <a:cubicBezTo>
                          <a:pt x="1000" y="27306"/>
                          <a:pt x="10335" y="40736"/>
                          <a:pt x="23479" y="50357"/>
                        </a:cubicBezTo>
                        <a:cubicBezTo>
                          <a:pt x="27861" y="53690"/>
                          <a:pt x="32337" y="53595"/>
                          <a:pt x="33290" y="4730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89" name="Graphic 41">
                  <a:extLst>
                    <a:ext uri="{FF2B5EF4-FFF2-40B4-BE49-F238E27FC236}">
                      <a16:creationId xmlns:a16="http://schemas.microsoft.com/office/drawing/2014/main" id="{EF43ADFA-54B6-4A04-89B2-CB2CFF7C7B45}"/>
                    </a:ext>
                  </a:extLst>
                </p:cNvPr>
                <p:cNvGrpSpPr/>
                <p:nvPr/>
              </p:nvGrpSpPr>
              <p:grpSpPr>
                <a:xfrm>
                  <a:off x="6066281" y="3155818"/>
                  <a:ext cx="374081" cy="647597"/>
                  <a:chOff x="6066281" y="3155818"/>
                  <a:chExt cx="374081" cy="647597"/>
                </a:xfrm>
                <a:grpFill/>
              </p:grpSpPr>
              <p:sp>
                <p:nvSpPr>
                  <p:cNvPr id="590" name="Freeform: Shape 988">
                    <a:extLst>
                      <a:ext uri="{FF2B5EF4-FFF2-40B4-BE49-F238E27FC236}">
                        <a16:creationId xmlns:a16="http://schemas.microsoft.com/office/drawing/2014/main" id="{3449B8DC-0007-48BE-941A-701ACED601E0}"/>
                      </a:ext>
                    </a:extLst>
                  </p:cNvPr>
                  <p:cNvSpPr/>
                  <p:nvPr/>
                </p:nvSpPr>
                <p:spPr>
                  <a:xfrm>
                    <a:off x="6068064" y="3157632"/>
                    <a:ext cx="63939" cy="96393"/>
                  </a:xfrm>
                  <a:custGeom>
                    <a:avLst/>
                    <a:gdLst>
                      <a:gd name="connsiteX0" fmla="*/ 40984 w 63939"/>
                      <a:gd name="connsiteY0" fmla="*/ 96393 h 96393"/>
                      <a:gd name="connsiteX1" fmla="*/ 2789 w 63939"/>
                      <a:gd name="connsiteY1" fmla="*/ 0 h 96393"/>
                      <a:gd name="connsiteX2" fmla="*/ 63940 w 63939"/>
                      <a:gd name="connsiteY2" fmla="*/ 84296 h 96393"/>
                      <a:gd name="connsiteX3" fmla="*/ 40984 w 63939"/>
                      <a:gd name="connsiteY3" fmla="*/ 96393 h 96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939" h="96393">
                        <a:moveTo>
                          <a:pt x="40984" y="96393"/>
                        </a:moveTo>
                        <a:cubicBezTo>
                          <a:pt x="40984" y="96393"/>
                          <a:pt x="-12641" y="35909"/>
                          <a:pt x="2789" y="0"/>
                        </a:cubicBezTo>
                        <a:cubicBezTo>
                          <a:pt x="29554" y="6667"/>
                          <a:pt x="49176" y="30004"/>
                          <a:pt x="63940" y="84296"/>
                        </a:cubicBezTo>
                        <a:cubicBezTo>
                          <a:pt x="53938" y="90011"/>
                          <a:pt x="40984" y="96393"/>
                          <a:pt x="40984" y="9639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1" name="Freeform: Shape 989">
                    <a:extLst>
                      <a:ext uri="{FF2B5EF4-FFF2-40B4-BE49-F238E27FC236}">
                        <a16:creationId xmlns:a16="http://schemas.microsoft.com/office/drawing/2014/main" id="{5522573D-4F27-480C-A7A8-0E4418852D07}"/>
                      </a:ext>
                    </a:extLst>
                  </p:cNvPr>
                  <p:cNvSpPr/>
                  <p:nvPr/>
                </p:nvSpPr>
                <p:spPr>
                  <a:xfrm>
                    <a:off x="6199087" y="3396152"/>
                    <a:ext cx="241275" cy="407263"/>
                  </a:xfrm>
                  <a:custGeom>
                    <a:avLst/>
                    <a:gdLst>
                      <a:gd name="connsiteX0" fmla="*/ 233145 w 241275"/>
                      <a:gd name="connsiteY0" fmla="*/ 405275 h 407263"/>
                      <a:gd name="connsiteX1" fmla="*/ 233145 w 241275"/>
                      <a:gd name="connsiteY1" fmla="*/ 405275 h 407263"/>
                      <a:gd name="connsiteX2" fmla="*/ 207808 w 241275"/>
                      <a:gd name="connsiteY2" fmla="*/ 396226 h 407263"/>
                      <a:gd name="connsiteX3" fmla="*/ 2925 w 241275"/>
                      <a:gd name="connsiteY3" fmla="*/ 29514 h 407263"/>
                      <a:gd name="connsiteX4" fmla="*/ 8355 w 241275"/>
                      <a:gd name="connsiteY4" fmla="*/ 1986 h 407263"/>
                      <a:gd name="connsiteX5" fmla="*/ 8355 w 241275"/>
                      <a:gd name="connsiteY5" fmla="*/ 1986 h 407263"/>
                      <a:gd name="connsiteX6" fmla="*/ 33596 w 241275"/>
                      <a:gd name="connsiteY6" fmla="*/ 11130 h 407263"/>
                      <a:gd name="connsiteX7" fmla="*/ 238193 w 241275"/>
                      <a:gd name="connsiteY7" fmla="*/ 378986 h 407263"/>
                      <a:gd name="connsiteX8" fmla="*/ 233145 w 241275"/>
                      <a:gd name="connsiteY8" fmla="*/ 405275 h 407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1275" h="407263">
                        <a:moveTo>
                          <a:pt x="233145" y="405275"/>
                        </a:moveTo>
                        <a:lnTo>
                          <a:pt x="233145" y="405275"/>
                        </a:lnTo>
                        <a:cubicBezTo>
                          <a:pt x="224763" y="410037"/>
                          <a:pt x="213428" y="405942"/>
                          <a:pt x="207808" y="396226"/>
                        </a:cubicBezTo>
                        <a:lnTo>
                          <a:pt x="2925" y="29514"/>
                        </a:lnTo>
                        <a:cubicBezTo>
                          <a:pt x="-2599" y="19703"/>
                          <a:pt x="-27" y="6749"/>
                          <a:pt x="8355" y="1986"/>
                        </a:cubicBezTo>
                        <a:lnTo>
                          <a:pt x="8355" y="1986"/>
                        </a:lnTo>
                        <a:cubicBezTo>
                          <a:pt x="16737" y="-2776"/>
                          <a:pt x="28071" y="1320"/>
                          <a:pt x="33596" y="11130"/>
                        </a:cubicBezTo>
                        <a:lnTo>
                          <a:pt x="238193" y="378986"/>
                        </a:lnTo>
                        <a:cubicBezTo>
                          <a:pt x="243813" y="388797"/>
                          <a:pt x="241527" y="400512"/>
                          <a:pt x="233145" y="40527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2" name="Freeform: Shape 990">
                    <a:extLst>
                      <a:ext uri="{FF2B5EF4-FFF2-40B4-BE49-F238E27FC236}">
                        <a16:creationId xmlns:a16="http://schemas.microsoft.com/office/drawing/2014/main" id="{0D3B73F9-1332-49E0-AC71-F4C30538E149}"/>
                      </a:ext>
                    </a:extLst>
                  </p:cNvPr>
                  <p:cNvSpPr/>
                  <p:nvPr/>
                </p:nvSpPr>
                <p:spPr>
                  <a:xfrm>
                    <a:off x="6100857" y="3227926"/>
                    <a:ext cx="134207" cy="201739"/>
                  </a:xfrm>
                  <a:custGeom>
                    <a:avLst/>
                    <a:gdLst>
                      <a:gd name="connsiteX0" fmla="*/ 134207 w 134207"/>
                      <a:gd name="connsiteY0" fmla="*/ 184499 h 201739"/>
                      <a:gd name="connsiteX1" fmla="*/ 103727 w 134207"/>
                      <a:gd name="connsiteY1" fmla="*/ 201740 h 201739"/>
                      <a:gd name="connsiteX2" fmla="*/ 0 w 134207"/>
                      <a:gd name="connsiteY2" fmla="*/ 15430 h 201739"/>
                      <a:gd name="connsiteX3" fmla="*/ 27146 w 134207"/>
                      <a:gd name="connsiteY3" fmla="*/ 0 h 201739"/>
                      <a:gd name="connsiteX4" fmla="*/ 134207 w 134207"/>
                      <a:gd name="connsiteY4" fmla="*/ 184499 h 201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07" h="201739">
                        <a:moveTo>
                          <a:pt x="134207" y="184499"/>
                        </a:moveTo>
                        <a:cubicBezTo>
                          <a:pt x="131540" y="183547"/>
                          <a:pt x="104584" y="197263"/>
                          <a:pt x="103727" y="201740"/>
                        </a:cubicBezTo>
                        <a:cubicBezTo>
                          <a:pt x="62103" y="141446"/>
                          <a:pt x="27146" y="79439"/>
                          <a:pt x="0" y="15430"/>
                        </a:cubicBezTo>
                        <a:cubicBezTo>
                          <a:pt x="11716" y="13335"/>
                          <a:pt x="18574" y="9430"/>
                          <a:pt x="27146" y="0"/>
                        </a:cubicBezTo>
                        <a:cubicBezTo>
                          <a:pt x="69151" y="55531"/>
                          <a:pt x="104203" y="117634"/>
                          <a:pt x="134207" y="18449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3" name="Freeform: Shape 991">
                    <a:extLst>
                      <a:ext uri="{FF2B5EF4-FFF2-40B4-BE49-F238E27FC236}">
                        <a16:creationId xmlns:a16="http://schemas.microsoft.com/office/drawing/2014/main" id="{30A7536D-79E5-4018-841F-9D957C564B54}"/>
                      </a:ext>
                    </a:extLst>
                  </p:cNvPr>
                  <p:cNvSpPr/>
                  <p:nvPr/>
                </p:nvSpPr>
                <p:spPr>
                  <a:xfrm>
                    <a:off x="6066281" y="3155818"/>
                    <a:ext cx="44777" cy="55354"/>
                  </a:xfrm>
                  <a:custGeom>
                    <a:avLst/>
                    <a:gdLst>
                      <a:gd name="connsiteX0" fmla="*/ 286 w 44777"/>
                      <a:gd name="connsiteY0" fmla="*/ 8101 h 55354"/>
                      <a:gd name="connsiteX1" fmla="*/ 4572 w 44777"/>
                      <a:gd name="connsiteY1" fmla="*/ 195 h 55354"/>
                      <a:gd name="connsiteX2" fmla="*/ 9430 w 44777"/>
                      <a:gd name="connsiteY2" fmla="*/ 766 h 55354"/>
                      <a:gd name="connsiteX3" fmla="*/ 37433 w 44777"/>
                      <a:gd name="connsiteY3" fmla="*/ 16578 h 55354"/>
                      <a:gd name="connsiteX4" fmla="*/ 44101 w 44777"/>
                      <a:gd name="connsiteY4" fmla="*/ 24674 h 55354"/>
                      <a:gd name="connsiteX5" fmla="*/ 42291 w 44777"/>
                      <a:gd name="connsiteY5" fmla="*/ 34485 h 55354"/>
                      <a:gd name="connsiteX6" fmla="*/ 31718 w 44777"/>
                      <a:gd name="connsiteY6" fmla="*/ 36104 h 55354"/>
                      <a:gd name="connsiteX7" fmla="*/ 21527 w 44777"/>
                      <a:gd name="connsiteY7" fmla="*/ 38962 h 55354"/>
                      <a:gd name="connsiteX8" fmla="*/ 20193 w 44777"/>
                      <a:gd name="connsiteY8" fmla="*/ 47439 h 55354"/>
                      <a:gd name="connsiteX9" fmla="*/ 16669 w 44777"/>
                      <a:gd name="connsiteY9" fmla="*/ 54868 h 55354"/>
                      <a:gd name="connsiteX10" fmla="*/ 5620 w 44777"/>
                      <a:gd name="connsiteY10" fmla="*/ 43724 h 55354"/>
                      <a:gd name="connsiteX11" fmla="*/ 286 w 44777"/>
                      <a:gd name="connsiteY11" fmla="*/ 21340 h 55354"/>
                      <a:gd name="connsiteX12" fmla="*/ 286 w 44777"/>
                      <a:gd name="connsiteY12" fmla="*/ 8101 h 55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4777" h="55354">
                        <a:moveTo>
                          <a:pt x="286" y="8101"/>
                        </a:moveTo>
                        <a:cubicBezTo>
                          <a:pt x="571" y="4957"/>
                          <a:pt x="1524" y="1147"/>
                          <a:pt x="4572" y="195"/>
                        </a:cubicBezTo>
                        <a:cubicBezTo>
                          <a:pt x="6191" y="-281"/>
                          <a:pt x="7906" y="195"/>
                          <a:pt x="9430" y="766"/>
                        </a:cubicBezTo>
                        <a:cubicBezTo>
                          <a:pt x="19621" y="4195"/>
                          <a:pt x="29242" y="9625"/>
                          <a:pt x="37433" y="16578"/>
                        </a:cubicBezTo>
                        <a:cubicBezTo>
                          <a:pt x="40100" y="18864"/>
                          <a:pt x="42767" y="21436"/>
                          <a:pt x="44101" y="24674"/>
                        </a:cubicBezTo>
                        <a:cubicBezTo>
                          <a:pt x="45339" y="28008"/>
                          <a:pt x="44958" y="32104"/>
                          <a:pt x="42291" y="34485"/>
                        </a:cubicBezTo>
                        <a:cubicBezTo>
                          <a:pt x="39434" y="36866"/>
                          <a:pt x="35338" y="36485"/>
                          <a:pt x="31718" y="36104"/>
                        </a:cubicBezTo>
                        <a:cubicBezTo>
                          <a:pt x="28099" y="35818"/>
                          <a:pt x="23717" y="36009"/>
                          <a:pt x="21527" y="38962"/>
                        </a:cubicBezTo>
                        <a:cubicBezTo>
                          <a:pt x="19812" y="41343"/>
                          <a:pt x="20193" y="44486"/>
                          <a:pt x="20193" y="47439"/>
                        </a:cubicBezTo>
                        <a:cubicBezTo>
                          <a:pt x="20193" y="50296"/>
                          <a:pt x="19336" y="53725"/>
                          <a:pt x="16669" y="54868"/>
                        </a:cubicBezTo>
                        <a:cubicBezTo>
                          <a:pt x="9811" y="57631"/>
                          <a:pt x="7334" y="47915"/>
                          <a:pt x="5620" y="43724"/>
                        </a:cubicBezTo>
                        <a:cubicBezTo>
                          <a:pt x="2762" y="36580"/>
                          <a:pt x="953" y="28960"/>
                          <a:pt x="286" y="21340"/>
                        </a:cubicBezTo>
                        <a:cubicBezTo>
                          <a:pt x="-95" y="16864"/>
                          <a:pt x="-95" y="12482"/>
                          <a:pt x="286" y="810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555" name="Graphic 41">
              <a:extLst>
                <a:ext uri="{FF2B5EF4-FFF2-40B4-BE49-F238E27FC236}">
                  <a16:creationId xmlns:a16="http://schemas.microsoft.com/office/drawing/2014/main" id="{AFD7389A-12A3-4DCF-A8F9-D2C604EC4446}"/>
                </a:ext>
              </a:extLst>
            </p:cNvPr>
            <p:cNvGrpSpPr/>
            <p:nvPr/>
          </p:nvGrpSpPr>
          <p:grpSpPr>
            <a:xfrm rot="974920">
              <a:off x="6096000" y="5455423"/>
              <a:ext cx="2252547" cy="2081013"/>
              <a:chOff x="5533993" y="2919380"/>
              <a:chExt cx="1124620" cy="1022571"/>
            </a:xfrm>
          </p:grpSpPr>
          <p:grpSp>
            <p:nvGrpSpPr>
              <p:cNvPr id="556" name="Graphic 41">
                <a:extLst>
                  <a:ext uri="{FF2B5EF4-FFF2-40B4-BE49-F238E27FC236}">
                    <a16:creationId xmlns:a16="http://schemas.microsoft.com/office/drawing/2014/main" id="{02615E08-688F-4770-8462-B3B8A052D6B4}"/>
                  </a:ext>
                </a:extLst>
              </p:cNvPr>
              <p:cNvGrpSpPr/>
              <p:nvPr/>
            </p:nvGrpSpPr>
            <p:grpSpPr>
              <a:xfrm>
                <a:off x="5533993" y="2919380"/>
                <a:ext cx="696150" cy="754633"/>
                <a:chOff x="5533993" y="2919380"/>
                <a:chExt cx="696150" cy="754633"/>
              </a:xfrm>
            </p:grpSpPr>
            <p:sp>
              <p:nvSpPr>
                <p:cNvPr id="573" name="Freeform: Shape 971">
                  <a:extLst>
                    <a:ext uri="{FF2B5EF4-FFF2-40B4-BE49-F238E27FC236}">
                      <a16:creationId xmlns:a16="http://schemas.microsoft.com/office/drawing/2014/main" id="{9F030E97-A0D3-40C6-A5DF-DF736F3F2839}"/>
                    </a:ext>
                  </a:extLst>
                </p:cNvPr>
                <p:cNvSpPr/>
                <p:nvPr/>
              </p:nvSpPr>
              <p:spPr>
                <a:xfrm>
                  <a:off x="5533993" y="2919380"/>
                  <a:ext cx="696150" cy="754633"/>
                </a:xfrm>
                <a:custGeom>
                  <a:avLst/>
                  <a:gdLst>
                    <a:gd name="connsiteX0" fmla="*/ 682022 w 696150"/>
                    <a:gd name="connsiteY0" fmla="*/ 249206 h 754633"/>
                    <a:gd name="connsiteX1" fmla="*/ 293973 w 696150"/>
                    <a:gd name="connsiteY1" fmla="*/ 730885 h 754633"/>
                    <a:gd name="connsiteX2" fmla="*/ 204343 w 696150"/>
                    <a:gd name="connsiteY2" fmla="*/ 740505 h 754633"/>
                    <a:gd name="connsiteX3" fmla="*/ 23749 w 696150"/>
                    <a:gd name="connsiteY3" fmla="*/ 594963 h 754633"/>
                    <a:gd name="connsiteX4" fmla="*/ 14129 w 696150"/>
                    <a:gd name="connsiteY4" fmla="*/ 505333 h 754633"/>
                    <a:gd name="connsiteX5" fmla="*/ 402177 w 696150"/>
                    <a:gd name="connsiteY5" fmla="*/ 23749 h 754633"/>
                    <a:gd name="connsiteX6" fmla="*/ 491807 w 696150"/>
                    <a:gd name="connsiteY6" fmla="*/ 14129 h 754633"/>
                    <a:gd name="connsiteX7" fmla="*/ 672401 w 696150"/>
                    <a:gd name="connsiteY7" fmla="*/ 159671 h 754633"/>
                    <a:gd name="connsiteX8" fmla="*/ 682022 w 696150"/>
                    <a:gd name="connsiteY8" fmla="*/ 249206 h 754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96150" h="754633">
                      <a:moveTo>
                        <a:pt x="682022" y="249206"/>
                      </a:moveTo>
                      <a:lnTo>
                        <a:pt x="293973" y="730885"/>
                      </a:lnTo>
                      <a:cubicBezTo>
                        <a:pt x="271875" y="758317"/>
                        <a:pt x="231775" y="762603"/>
                        <a:pt x="204343" y="740505"/>
                      </a:cubicBezTo>
                      <a:lnTo>
                        <a:pt x="23749" y="594963"/>
                      </a:lnTo>
                      <a:cubicBezTo>
                        <a:pt x="-3683" y="572865"/>
                        <a:pt x="-7969" y="532765"/>
                        <a:pt x="14129" y="505333"/>
                      </a:cubicBezTo>
                      <a:lnTo>
                        <a:pt x="402177" y="23749"/>
                      </a:lnTo>
                      <a:cubicBezTo>
                        <a:pt x="424275" y="-3683"/>
                        <a:pt x="464375" y="-7969"/>
                        <a:pt x="491807" y="14129"/>
                      </a:cubicBezTo>
                      <a:lnTo>
                        <a:pt x="672401" y="159671"/>
                      </a:lnTo>
                      <a:cubicBezTo>
                        <a:pt x="699833" y="181673"/>
                        <a:pt x="704120" y="221869"/>
                        <a:pt x="682022" y="249206"/>
                      </a:cubicBezTo>
                      <a:close/>
                    </a:path>
                  </a:pathLst>
                </a:custGeom>
                <a:solidFill>
                  <a:srgbClr val="DC755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574" name="Freeform: Shape 972">
                  <a:extLst>
                    <a:ext uri="{FF2B5EF4-FFF2-40B4-BE49-F238E27FC236}">
                      <a16:creationId xmlns:a16="http://schemas.microsoft.com/office/drawing/2014/main" id="{5E1C7D5F-2ED7-4E14-8062-C4851C37BA12}"/>
                    </a:ext>
                  </a:extLst>
                </p:cNvPr>
                <p:cNvSpPr/>
                <p:nvPr/>
              </p:nvSpPr>
              <p:spPr>
                <a:xfrm>
                  <a:off x="5575777" y="3374263"/>
                  <a:ext cx="148221" cy="148238"/>
                </a:xfrm>
                <a:custGeom>
                  <a:avLst/>
                  <a:gdLst>
                    <a:gd name="connsiteX0" fmla="*/ 131793 w 148221"/>
                    <a:gd name="connsiteY0" fmla="*/ 120649 h 148238"/>
                    <a:gd name="connsiteX1" fmla="*/ 27590 w 148221"/>
                    <a:gd name="connsiteY1" fmla="*/ 131889 h 148238"/>
                    <a:gd name="connsiteX2" fmla="*/ 16350 w 148221"/>
                    <a:gd name="connsiteY2" fmla="*/ 27590 h 148238"/>
                    <a:gd name="connsiteX3" fmla="*/ 120649 w 148221"/>
                    <a:gd name="connsiteY3" fmla="*/ 16350 h 148238"/>
                    <a:gd name="connsiteX4" fmla="*/ 131793 w 14822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21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463" y="41973"/>
                        <a:pt x="157511" y="88740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75" name="Freeform: Shape 973">
                  <a:extLst>
                    <a:ext uri="{FF2B5EF4-FFF2-40B4-BE49-F238E27FC236}">
                      <a16:creationId xmlns:a16="http://schemas.microsoft.com/office/drawing/2014/main" id="{39779904-99D5-4300-9402-D654C4C1102D}"/>
                    </a:ext>
                  </a:extLst>
                </p:cNvPr>
                <p:cNvSpPr/>
                <p:nvPr/>
              </p:nvSpPr>
              <p:spPr>
                <a:xfrm>
                  <a:off x="5685409" y="3238151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E9D2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76" name="Freeform: Shape 974">
                  <a:extLst>
                    <a:ext uri="{FF2B5EF4-FFF2-40B4-BE49-F238E27FC236}">
                      <a16:creationId xmlns:a16="http://schemas.microsoft.com/office/drawing/2014/main" id="{6403C747-B9EA-47DF-81BC-284CA672DCD3}"/>
                    </a:ext>
                  </a:extLst>
                </p:cNvPr>
                <p:cNvSpPr/>
                <p:nvPr/>
              </p:nvSpPr>
              <p:spPr>
                <a:xfrm>
                  <a:off x="5798947" y="3097181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171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solidFill>
                  <a:srgbClr val="FFFF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77" name="Freeform: Shape 975">
                  <a:extLst>
                    <a:ext uri="{FF2B5EF4-FFF2-40B4-BE49-F238E27FC236}">
                      <a16:creationId xmlns:a16="http://schemas.microsoft.com/office/drawing/2014/main" id="{A2F4DD1A-AABC-4855-8346-7018478ACD06}"/>
                    </a:ext>
                  </a:extLst>
                </p:cNvPr>
                <p:cNvSpPr/>
                <p:nvPr/>
              </p:nvSpPr>
              <p:spPr>
                <a:xfrm>
                  <a:off x="5914390" y="2953829"/>
                  <a:ext cx="148301" cy="148268"/>
                </a:xfrm>
                <a:custGeom>
                  <a:avLst/>
                  <a:gdLst>
                    <a:gd name="connsiteX0" fmla="*/ 131889 w 148301"/>
                    <a:gd name="connsiteY0" fmla="*/ 120649 h 148268"/>
                    <a:gd name="connsiteX1" fmla="*/ 27590 w 148301"/>
                    <a:gd name="connsiteY1" fmla="*/ 131889 h 148268"/>
                    <a:gd name="connsiteX2" fmla="*/ 16350 w 148301"/>
                    <a:gd name="connsiteY2" fmla="*/ 27590 h 148268"/>
                    <a:gd name="connsiteX3" fmla="*/ 120554 w 148301"/>
                    <a:gd name="connsiteY3" fmla="*/ 16350 h 148268"/>
                    <a:gd name="connsiteX4" fmla="*/ 131889 w 148301"/>
                    <a:gd name="connsiteY4" fmla="*/ 120649 h 14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301" h="148268">
                      <a:moveTo>
                        <a:pt x="131889" y="120649"/>
                      </a:moveTo>
                      <a:cubicBezTo>
                        <a:pt x="106266" y="152558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558" y="42068"/>
                        <a:pt x="157606" y="88836"/>
                        <a:pt x="131889" y="120649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78" name="Freeform: Shape 976">
                  <a:extLst>
                    <a:ext uri="{FF2B5EF4-FFF2-40B4-BE49-F238E27FC236}">
                      <a16:creationId xmlns:a16="http://schemas.microsoft.com/office/drawing/2014/main" id="{95D78318-B7B1-4342-962A-8194DB93DC95}"/>
                    </a:ext>
                  </a:extLst>
                </p:cNvPr>
                <p:cNvSpPr/>
                <p:nvPr/>
              </p:nvSpPr>
              <p:spPr>
                <a:xfrm>
                  <a:off x="5703316" y="3476942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79" name="Freeform: Shape 977">
                  <a:extLst>
                    <a:ext uri="{FF2B5EF4-FFF2-40B4-BE49-F238E27FC236}">
                      <a16:creationId xmlns:a16="http://schemas.microsoft.com/office/drawing/2014/main" id="{541857B6-549D-4D2A-BA59-E9B2A075C064}"/>
                    </a:ext>
                  </a:extLst>
                </p:cNvPr>
                <p:cNvSpPr/>
                <p:nvPr/>
              </p:nvSpPr>
              <p:spPr>
                <a:xfrm>
                  <a:off x="5812949" y="3341021"/>
                  <a:ext cx="148151" cy="148143"/>
                </a:xfrm>
                <a:custGeom>
                  <a:avLst/>
                  <a:gdLst>
                    <a:gd name="connsiteX0" fmla="*/ 131793 w 148151"/>
                    <a:gd name="connsiteY0" fmla="*/ 120554 h 148143"/>
                    <a:gd name="connsiteX1" fmla="*/ 27590 w 148151"/>
                    <a:gd name="connsiteY1" fmla="*/ 131793 h 148143"/>
                    <a:gd name="connsiteX2" fmla="*/ 16350 w 148151"/>
                    <a:gd name="connsiteY2" fmla="*/ 27590 h 148143"/>
                    <a:gd name="connsiteX3" fmla="*/ 120649 w 148151"/>
                    <a:gd name="connsiteY3" fmla="*/ 16350 h 148143"/>
                    <a:gd name="connsiteX4" fmla="*/ 131793 w 148151"/>
                    <a:gd name="connsiteY4" fmla="*/ 120554 h 14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51" h="148143">
                      <a:moveTo>
                        <a:pt x="131793" y="120554"/>
                      </a:moveTo>
                      <a:cubicBezTo>
                        <a:pt x="106171" y="152367"/>
                        <a:pt x="59403" y="157416"/>
                        <a:pt x="27590" y="131793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367" y="41973"/>
                        <a:pt x="157416" y="88740"/>
                        <a:pt x="131793" y="120554"/>
                      </a:cubicBezTo>
                      <a:close/>
                    </a:path>
                  </a:pathLst>
                </a:custGeom>
                <a:solidFill>
                  <a:srgbClr val="F3929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580" name="Freeform: Shape 978">
                  <a:extLst>
                    <a:ext uri="{FF2B5EF4-FFF2-40B4-BE49-F238E27FC236}">
                      <a16:creationId xmlns:a16="http://schemas.microsoft.com/office/drawing/2014/main" id="{95E4FF8B-20F8-4A4D-835D-15E5243C154B}"/>
                    </a:ext>
                  </a:extLst>
                </p:cNvPr>
                <p:cNvSpPr/>
                <p:nvPr/>
              </p:nvSpPr>
              <p:spPr>
                <a:xfrm>
                  <a:off x="5926487" y="3199955"/>
                  <a:ext cx="148173" cy="148238"/>
                </a:xfrm>
                <a:custGeom>
                  <a:avLst/>
                  <a:gdLst>
                    <a:gd name="connsiteX0" fmla="*/ 131793 w 148173"/>
                    <a:gd name="connsiteY0" fmla="*/ 120649 h 148238"/>
                    <a:gd name="connsiteX1" fmla="*/ 27590 w 148173"/>
                    <a:gd name="connsiteY1" fmla="*/ 131889 h 148238"/>
                    <a:gd name="connsiteX2" fmla="*/ 16350 w 148173"/>
                    <a:gd name="connsiteY2" fmla="*/ 27590 h 148238"/>
                    <a:gd name="connsiteX3" fmla="*/ 120554 w 148173"/>
                    <a:gd name="connsiteY3" fmla="*/ 16350 h 148238"/>
                    <a:gd name="connsiteX4" fmla="*/ 131793 w 14817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7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416" y="88836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81" name="Freeform: Shape 979">
                  <a:extLst>
                    <a:ext uri="{FF2B5EF4-FFF2-40B4-BE49-F238E27FC236}">
                      <a16:creationId xmlns:a16="http://schemas.microsoft.com/office/drawing/2014/main" id="{9D8AA3B5-77DA-49A4-A8B2-AD660EF071CE}"/>
                    </a:ext>
                  </a:extLst>
                </p:cNvPr>
                <p:cNvSpPr/>
                <p:nvPr/>
              </p:nvSpPr>
              <p:spPr>
                <a:xfrm>
                  <a:off x="6041930" y="3056604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266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1973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solidFill>
                  <a:srgbClr val="E9D2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82" name="Freeform: Shape 980">
                  <a:extLst>
                    <a:ext uri="{FF2B5EF4-FFF2-40B4-BE49-F238E27FC236}">
                      <a16:creationId xmlns:a16="http://schemas.microsoft.com/office/drawing/2014/main" id="{B0431DE3-DB59-4EDA-814C-AFD8F9487E1F}"/>
                    </a:ext>
                  </a:extLst>
                </p:cNvPr>
                <p:cNvSpPr/>
                <p:nvPr/>
              </p:nvSpPr>
              <p:spPr>
                <a:xfrm>
                  <a:off x="5856900" y="3273694"/>
                  <a:ext cx="71947" cy="60759"/>
                </a:xfrm>
                <a:custGeom>
                  <a:avLst/>
                  <a:gdLst>
                    <a:gd name="connsiteX0" fmla="*/ 40027 w 71947"/>
                    <a:gd name="connsiteY0" fmla="*/ 51959 h 60759"/>
                    <a:gd name="connsiteX1" fmla="*/ 51266 w 71947"/>
                    <a:gd name="connsiteY1" fmla="*/ 58150 h 60759"/>
                    <a:gd name="connsiteX2" fmla="*/ 63649 w 71947"/>
                    <a:gd name="connsiteY2" fmla="*/ 60532 h 60759"/>
                    <a:gd name="connsiteX3" fmla="*/ 71935 w 71947"/>
                    <a:gd name="connsiteY3" fmla="*/ 52054 h 60759"/>
                    <a:gd name="connsiteX4" fmla="*/ 64411 w 71947"/>
                    <a:gd name="connsiteY4" fmla="*/ 38624 h 60759"/>
                    <a:gd name="connsiteX5" fmla="*/ 57267 w 71947"/>
                    <a:gd name="connsiteY5" fmla="*/ 16907 h 60759"/>
                    <a:gd name="connsiteX6" fmla="*/ 43170 w 71947"/>
                    <a:gd name="connsiteY6" fmla="*/ 238 h 60759"/>
                    <a:gd name="connsiteX7" fmla="*/ 23358 w 71947"/>
                    <a:gd name="connsiteY7" fmla="*/ 9382 h 60759"/>
                    <a:gd name="connsiteX8" fmla="*/ 8594 w 71947"/>
                    <a:gd name="connsiteY8" fmla="*/ 25480 h 60759"/>
                    <a:gd name="connsiteX9" fmla="*/ 403 w 71947"/>
                    <a:gd name="connsiteY9" fmla="*/ 39767 h 60759"/>
                    <a:gd name="connsiteX10" fmla="*/ 3165 w 71947"/>
                    <a:gd name="connsiteY10" fmla="*/ 52435 h 60759"/>
                    <a:gd name="connsiteX11" fmla="*/ 13452 w 71947"/>
                    <a:gd name="connsiteY11" fmla="*/ 51102 h 60759"/>
                    <a:gd name="connsiteX12" fmla="*/ 40027 w 71947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1947" h="60759">
                      <a:moveTo>
                        <a:pt x="40027" y="51959"/>
                      </a:moveTo>
                      <a:cubicBezTo>
                        <a:pt x="43932" y="53769"/>
                        <a:pt x="47456" y="56245"/>
                        <a:pt x="51266" y="58150"/>
                      </a:cubicBezTo>
                      <a:cubicBezTo>
                        <a:pt x="55076" y="60055"/>
                        <a:pt x="59458" y="61294"/>
                        <a:pt x="63649" y="60532"/>
                      </a:cubicBezTo>
                      <a:cubicBezTo>
                        <a:pt x="67840" y="59674"/>
                        <a:pt x="71745" y="56245"/>
                        <a:pt x="71935" y="52054"/>
                      </a:cubicBezTo>
                      <a:cubicBezTo>
                        <a:pt x="72221" y="46816"/>
                        <a:pt x="67459" y="42910"/>
                        <a:pt x="64411" y="38624"/>
                      </a:cubicBezTo>
                      <a:cubicBezTo>
                        <a:pt x="60029" y="32338"/>
                        <a:pt x="59267" y="24337"/>
                        <a:pt x="57267" y="16907"/>
                      </a:cubicBezTo>
                      <a:cubicBezTo>
                        <a:pt x="55171" y="9478"/>
                        <a:pt x="50695" y="1762"/>
                        <a:pt x="43170" y="238"/>
                      </a:cubicBezTo>
                      <a:cubicBezTo>
                        <a:pt x="35740" y="-1190"/>
                        <a:pt x="28787" y="4048"/>
                        <a:pt x="23358" y="9382"/>
                      </a:cubicBezTo>
                      <a:cubicBezTo>
                        <a:pt x="18119" y="14431"/>
                        <a:pt x="13166" y="19765"/>
                        <a:pt x="8594" y="25480"/>
                      </a:cubicBezTo>
                      <a:cubicBezTo>
                        <a:pt x="5070" y="29766"/>
                        <a:pt x="1641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1929" y="47959"/>
                        <a:pt x="31740" y="48149"/>
                        <a:pt x="40027" y="51959"/>
                      </a:cubicBezTo>
                      <a:close/>
                    </a:path>
                  </a:pathLst>
                </a:custGeom>
                <a:solidFill>
                  <a:srgbClr val="444FAE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83" name="Freeform: Shape 981">
                  <a:extLst>
                    <a:ext uri="{FF2B5EF4-FFF2-40B4-BE49-F238E27FC236}">
                      <a16:creationId xmlns:a16="http://schemas.microsoft.com/office/drawing/2014/main" id="{B2AD9456-15E2-4ACA-B2DA-C33CC8477159}"/>
                    </a:ext>
                  </a:extLst>
                </p:cNvPr>
                <p:cNvSpPr/>
                <p:nvPr/>
              </p:nvSpPr>
              <p:spPr>
                <a:xfrm>
                  <a:off x="5856996" y="3271693"/>
                  <a:ext cx="72042" cy="60759"/>
                </a:xfrm>
                <a:custGeom>
                  <a:avLst/>
                  <a:gdLst>
                    <a:gd name="connsiteX0" fmla="*/ 40122 w 72042"/>
                    <a:gd name="connsiteY0" fmla="*/ 51959 h 60759"/>
                    <a:gd name="connsiteX1" fmla="*/ 51361 w 72042"/>
                    <a:gd name="connsiteY1" fmla="*/ 58150 h 60759"/>
                    <a:gd name="connsiteX2" fmla="*/ 63744 w 72042"/>
                    <a:gd name="connsiteY2" fmla="*/ 60532 h 60759"/>
                    <a:gd name="connsiteX3" fmla="*/ 72031 w 72042"/>
                    <a:gd name="connsiteY3" fmla="*/ 52054 h 60759"/>
                    <a:gd name="connsiteX4" fmla="*/ 64506 w 72042"/>
                    <a:gd name="connsiteY4" fmla="*/ 38624 h 60759"/>
                    <a:gd name="connsiteX5" fmla="*/ 57362 w 72042"/>
                    <a:gd name="connsiteY5" fmla="*/ 16907 h 60759"/>
                    <a:gd name="connsiteX6" fmla="*/ 43265 w 72042"/>
                    <a:gd name="connsiteY6" fmla="*/ 238 h 60759"/>
                    <a:gd name="connsiteX7" fmla="*/ 23358 w 72042"/>
                    <a:gd name="connsiteY7" fmla="*/ 9382 h 60759"/>
                    <a:gd name="connsiteX8" fmla="*/ 8499 w 72042"/>
                    <a:gd name="connsiteY8" fmla="*/ 25480 h 60759"/>
                    <a:gd name="connsiteX9" fmla="*/ 403 w 72042"/>
                    <a:gd name="connsiteY9" fmla="*/ 39767 h 60759"/>
                    <a:gd name="connsiteX10" fmla="*/ 3165 w 72042"/>
                    <a:gd name="connsiteY10" fmla="*/ 52435 h 60759"/>
                    <a:gd name="connsiteX11" fmla="*/ 13452 w 72042"/>
                    <a:gd name="connsiteY11" fmla="*/ 51102 h 60759"/>
                    <a:gd name="connsiteX12" fmla="*/ 40122 w 72042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2042" h="60759">
                      <a:moveTo>
                        <a:pt x="40122" y="51959"/>
                      </a:moveTo>
                      <a:cubicBezTo>
                        <a:pt x="44027" y="53769"/>
                        <a:pt x="47551" y="56245"/>
                        <a:pt x="51361" y="58150"/>
                      </a:cubicBezTo>
                      <a:cubicBezTo>
                        <a:pt x="55171" y="60055"/>
                        <a:pt x="59553" y="61294"/>
                        <a:pt x="63744" y="60532"/>
                      </a:cubicBezTo>
                      <a:cubicBezTo>
                        <a:pt x="67935" y="59674"/>
                        <a:pt x="71840" y="56245"/>
                        <a:pt x="72031" y="52054"/>
                      </a:cubicBezTo>
                      <a:cubicBezTo>
                        <a:pt x="72316" y="46816"/>
                        <a:pt x="67554" y="42910"/>
                        <a:pt x="64506" y="38624"/>
                      </a:cubicBezTo>
                      <a:cubicBezTo>
                        <a:pt x="60124" y="32338"/>
                        <a:pt x="59362" y="24337"/>
                        <a:pt x="57362" y="16907"/>
                      </a:cubicBezTo>
                      <a:cubicBezTo>
                        <a:pt x="55267" y="9478"/>
                        <a:pt x="50790" y="1667"/>
                        <a:pt x="43265" y="238"/>
                      </a:cubicBezTo>
                      <a:cubicBezTo>
                        <a:pt x="35836" y="-1190"/>
                        <a:pt x="28882" y="4048"/>
                        <a:pt x="23358" y="9382"/>
                      </a:cubicBezTo>
                      <a:cubicBezTo>
                        <a:pt x="18119" y="14431"/>
                        <a:pt x="13166" y="19860"/>
                        <a:pt x="8499" y="25480"/>
                      </a:cubicBezTo>
                      <a:cubicBezTo>
                        <a:pt x="4975" y="29766"/>
                        <a:pt x="1546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2024" y="47959"/>
                        <a:pt x="31835" y="48149"/>
                        <a:pt x="40122" y="51959"/>
                      </a:cubicBezTo>
                      <a:close/>
                    </a:path>
                  </a:pathLst>
                </a:custGeom>
                <a:solidFill>
                  <a:srgbClr val="F3929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84" name="Freeform: Shape 982">
                  <a:extLst>
                    <a:ext uri="{FF2B5EF4-FFF2-40B4-BE49-F238E27FC236}">
                      <a16:creationId xmlns:a16="http://schemas.microsoft.com/office/drawing/2014/main" id="{2C134368-1970-45B3-B18E-CB0346E91FC4}"/>
                    </a:ext>
                  </a:extLst>
                </p:cNvPr>
                <p:cNvSpPr/>
                <p:nvPr/>
              </p:nvSpPr>
              <p:spPr>
                <a:xfrm>
                  <a:off x="5878042" y="3275485"/>
                  <a:ext cx="38411" cy="34927"/>
                </a:xfrm>
                <a:custGeom>
                  <a:avLst/>
                  <a:gdLst>
                    <a:gd name="connsiteX0" fmla="*/ 10408 w 38411"/>
                    <a:gd name="connsiteY0" fmla="*/ 2447 h 34927"/>
                    <a:gd name="connsiteX1" fmla="*/ 18123 w 38411"/>
                    <a:gd name="connsiteY1" fmla="*/ 66 h 34927"/>
                    <a:gd name="connsiteX2" fmla="*/ 24791 w 38411"/>
                    <a:gd name="connsiteY2" fmla="*/ 5305 h 34927"/>
                    <a:gd name="connsiteX3" fmla="*/ 29458 w 38411"/>
                    <a:gd name="connsiteY3" fmla="*/ 21402 h 34927"/>
                    <a:gd name="connsiteX4" fmla="*/ 38411 w 38411"/>
                    <a:gd name="connsiteY4" fmla="*/ 34927 h 34927"/>
                    <a:gd name="connsiteX5" fmla="*/ 25076 w 38411"/>
                    <a:gd name="connsiteY5" fmla="*/ 27879 h 34927"/>
                    <a:gd name="connsiteX6" fmla="*/ 20028 w 38411"/>
                    <a:gd name="connsiteY6" fmla="*/ 19592 h 34927"/>
                    <a:gd name="connsiteX7" fmla="*/ 13170 w 38411"/>
                    <a:gd name="connsiteY7" fmla="*/ 13115 h 34927"/>
                    <a:gd name="connsiteX8" fmla="*/ 6217 w 38411"/>
                    <a:gd name="connsiteY8" fmla="*/ 12925 h 34927"/>
                    <a:gd name="connsiteX9" fmla="*/ 407 w 38411"/>
                    <a:gd name="connsiteY9" fmla="*/ 13591 h 34927"/>
                    <a:gd name="connsiteX10" fmla="*/ 10408 w 38411"/>
                    <a:gd name="connsiteY10" fmla="*/ 2447 h 34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411" h="34927">
                      <a:moveTo>
                        <a:pt x="10408" y="2447"/>
                      </a:moveTo>
                      <a:cubicBezTo>
                        <a:pt x="12694" y="1018"/>
                        <a:pt x="15456" y="-315"/>
                        <a:pt x="18123" y="66"/>
                      </a:cubicBezTo>
                      <a:cubicBezTo>
                        <a:pt x="21076" y="542"/>
                        <a:pt x="23362" y="2828"/>
                        <a:pt x="24791" y="5305"/>
                      </a:cubicBezTo>
                      <a:cubicBezTo>
                        <a:pt x="27648" y="10162"/>
                        <a:pt x="28124" y="15973"/>
                        <a:pt x="29458" y="21402"/>
                      </a:cubicBezTo>
                      <a:cubicBezTo>
                        <a:pt x="30696" y="26831"/>
                        <a:pt x="33268" y="32546"/>
                        <a:pt x="38411" y="34927"/>
                      </a:cubicBezTo>
                      <a:cubicBezTo>
                        <a:pt x="33268" y="34546"/>
                        <a:pt x="28315" y="31879"/>
                        <a:pt x="25076" y="27879"/>
                      </a:cubicBezTo>
                      <a:cubicBezTo>
                        <a:pt x="23076" y="25307"/>
                        <a:pt x="21743" y="22354"/>
                        <a:pt x="20028" y="19592"/>
                      </a:cubicBezTo>
                      <a:cubicBezTo>
                        <a:pt x="18409" y="16830"/>
                        <a:pt x="16123" y="14258"/>
                        <a:pt x="13170" y="13115"/>
                      </a:cubicBezTo>
                      <a:cubicBezTo>
                        <a:pt x="10979" y="12258"/>
                        <a:pt x="8503" y="12353"/>
                        <a:pt x="6217" y="12925"/>
                      </a:cubicBezTo>
                      <a:cubicBezTo>
                        <a:pt x="4598" y="13306"/>
                        <a:pt x="1740" y="15401"/>
                        <a:pt x="407" y="13591"/>
                      </a:cubicBezTo>
                      <a:cubicBezTo>
                        <a:pt x="-2165" y="10448"/>
                        <a:pt x="8217" y="3781"/>
                        <a:pt x="10408" y="2447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557" name="Graphic 41">
                <a:extLst>
                  <a:ext uri="{FF2B5EF4-FFF2-40B4-BE49-F238E27FC236}">
                    <a16:creationId xmlns:a16="http://schemas.microsoft.com/office/drawing/2014/main" id="{F7EE3E84-B0B8-43C7-A049-ABC2682DBDD7}"/>
                  </a:ext>
                </a:extLst>
              </p:cNvPr>
              <p:cNvGrpSpPr/>
              <p:nvPr/>
            </p:nvGrpSpPr>
            <p:grpSpPr>
              <a:xfrm>
                <a:off x="5927264" y="3155818"/>
                <a:ext cx="731349" cy="786133"/>
                <a:chOff x="5927264" y="3155818"/>
                <a:chExt cx="731349" cy="786133"/>
              </a:xfrm>
            </p:grpSpPr>
            <p:grpSp>
              <p:nvGrpSpPr>
                <p:cNvPr id="558" name="Graphic 41">
                  <a:extLst>
                    <a:ext uri="{FF2B5EF4-FFF2-40B4-BE49-F238E27FC236}">
                      <a16:creationId xmlns:a16="http://schemas.microsoft.com/office/drawing/2014/main" id="{1AABBA80-EAB1-4D0E-AAE1-4D8245954355}"/>
                    </a:ext>
                  </a:extLst>
                </p:cNvPr>
                <p:cNvGrpSpPr/>
                <p:nvPr/>
              </p:nvGrpSpPr>
              <p:grpSpPr>
                <a:xfrm>
                  <a:off x="6018094" y="3335962"/>
                  <a:ext cx="640519" cy="361519"/>
                  <a:chOff x="6018094" y="3335962"/>
                  <a:chExt cx="640519" cy="361519"/>
                </a:xfrm>
              </p:grpSpPr>
              <p:sp>
                <p:nvSpPr>
                  <p:cNvPr id="569" name="Freeform: Shape 967">
                    <a:extLst>
                      <a:ext uri="{FF2B5EF4-FFF2-40B4-BE49-F238E27FC236}">
                        <a16:creationId xmlns:a16="http://schemas.microsoft.com/office/drawing/2014/main" id="{9E888762-0A20-45AF-93C9-C56008FAA074}"/>
                      </a:ext>
                    </a:extLst>
                  </p:cNvPr>
                  <p:cNvSpPr/>
                  <p:nvPr/>
                </p:nvSpPr>
                <p:spPr>
                  <a:xfrm>
                    <a:off x="6026467" y="3340459"/>
                    <a:ext cx="96392" cy="64727"/>
                  </a:xfrm>
                  <a:custGeom>
                    <a:avLst/>
                    <a:gdLst>
                      <a:gd name="connsiteX0" fmla="*/ 83153 w 96392"/>
                      <a:gd name="connsiteY0" fmla="*/ 64728 h 64727"/>
                      <a:gd name="connsiteX1" fmla="*/ 0 w 96392"/>
                      <a:gd name="connsiteY1" fmla="*/ 2815 h 64727"/>
                      <a:gd name="connsiteX2" fmla="*/ 96393 w 96392"/>
                      <a:gd name="connsiteY2" fmla="*/ 42344 h 64727"/>
                      <a:gd name="connsiteX3" fmla="*/ 83153 w 96392"/>
                      <a:gd name="connsiteY3" fmla="*/ 64728 h 64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392" h="64727">
                        <a:moveTo>
                          <a:pt x="83153" y="64728"/>
                        </a:moveTo>
                        <a:cubicBezTo>
                          <a:pt x="83153" y="64728"/>
                          <a:pt x="5715" y="41487"/>
                          <a:pt x="0" y="2815"/>
                        </a:cubicBezTo>
                        <a:cubicBezTo>
                          <a:pt x="26194" y="-5567"/>
                          <a:pt x="55245" y="3958"/>
                          <a:pt x="96393" y="42344"/>
                        </a:cubicBezTo>
                        <a:cubicBezTo>
                          <a:pt x="90773" y="52536"/>
                          <a:pt x="83153" y="64728"/>
                          <a:pt x="83153" y="64728"/>
                        </a:cubicBezTo>
                        <a:close/>
                      </a:path>
                    </a:pathLst>
                  </a:custGeom>
                  <a:solidFill>
                    <a:srgbClr val="80261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70" name="Freeform: Shape 968">
                    <a:extLst>
                      <a:ext uri="{FF2B5EF4-FFF2-40B4-BE49-F238E27FC236}">
                        <a16:creationId xmlns:a16="http://schemas.microsoft.com/office/drawing/2014/main" id="{338A0426-3C20-4726-AE67-AE37F89AEB82}"/>
                      </a:ext>
                    </a:extLst>
                  </p:cNvPr>
                  <p:cNvSpPr/>
                  <p:nvPr/>
                </p:nvSpPr>
                <p:spPr>
                  <a:xfrm>
                    <a:off x="6265221" y="3464957"/>
                    <a:ext cx="393392" cy="232523"/>
                  </a:xfrm>
                  <a:custGeom>
                    <a:avLst/>
                    <a:gdLst>
                      <a:gd name="connsiteX0" fmla="*/ 391229 w 393392"/>
                      <a:gd name="connsiteY0" fmla="*/ 223408 h 232523"/>
                      <a:gd name="connsiteX1" fmla="*/ 367512 w 393392"/>
                      <a:gd name="connsiteY1" fmla="*/ 230361 h 232523"/>
                      <a:gd name="connsiteX2" fmla="*/ 2990 w 393392"/>
                      <a:gd name="connsiteY2" fmla="*/ 31098 h 232523"/>
                      <a:gd name="connsiteX3" fmla="*/ 3752 w 393392"/>
                      <a:gd name="connsiteY3" fmla="*/ 11000 h 232523"/>
                      <a:gd name="connsiteX4" fmla="*/ 3752 w 393392"/>
                      <a:gd name="connsiteY4" fmla="*/ 11000 h 232523"/>
                      <a:gd name="connsiteX5" fmla="*/ 19564 w 393392"/>
                      <a:gd name="connsiteY5" fmla="*/ 618 h 232523"/>
                      <a:gd name="connsiteX6" fmla="*/ 384276 w 393392"/>
                      <a:gd name="connsiteY6" fmla="*/ 199595 h 232523"/>
                      <a:gd name="connsiteX7" fmla="*/ 391229 w 393392"/>
                      <a:gd name="connsiteY7" fmla="*/ 223408 h 232523"/>
                      <a:gd name="connsiteX8" fmla="*/ 391229 w 393392"/>
                      <a:gd name="connsiteY8" fmla="*/ 223408 h 232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3392" h="232523">
                        <a:moveTo>
                          <a:pt x="391229" y="223408"/>
                        </a:moveTo>
                        <a:cubicBezTo>
                          <a:pt x="386562" y="231885"/>
                          <a:pt x="375989" y="235028"/>
                          <a:pt x="367512" y="230361"/>
                        </a:cubicBezTo>
                        <a:lnTo>
                          <a:pt x="2990" y="31098"/>
                        </a:lnTo>
                        <a:cubicBezTo>
                          <a:pt x="-1296" y="28716"/>
                          <a:pt x="-915" y="19477"/>
                          <a:pt x="3752" y="11000"/>
                        </a:cubicBezTo>
                        <a:lnTo>
                          <a:pt x="3752" y="11000"/>
                        </a:lnTo>
                        <a:cubicBezTo>
                          <a:pt x="8420" y="2523"/>
                          <a:pt x="15373" y="-1668"/>
                          <a:pt x="19564" y="618"/>
                        </a:cubicBezTo>
                        <a:lnTo>
                          <a:pt x="384276" y="199595"/>
                        </a:lnTo>
                        <a:cubicBezTo>
                          <a:pt x="392753" y="204262"/>
                          <a:pt x="395897" y="214930"/>
                          <a:pt x="391229" y="223408"/>
                        </a:cubicBezTo>
                        <a:lnTo>
                          <a:pt x="391229" y="223408"/>
                        </a:lnTo>
                        <a:close/>
                      </a:path>
                    </a:pathLst>
                  </a:custGeom>
                  <a:solidFill>
                    <a:srgbClr val="FFD7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71" name="Freeform: Shape 969">
                    <a:extLst>
                      <a:ext uri="{FF2B5EF4-FFF2-40B4-BE49-F238E27FC236}">
                        <a16:creationId xmlns:a16="http://schemas.microsoft.com/office/drawing/2014/main" id="{86838279-84CD-46CE-838A-C70586C94201}"/>
                      </a:ext>
                    </a:extLst>
                  </p:cNvPr>
                  <p:cNvSpPr/>
                  <p:nvPr/>
                </p:nvSpPr>
                <p:spPr>
                  <a:xfrm>
                    <a:off x="6097047" y="3372992"/>
                    <a:ext cx="222885" cy="142208"/>
                  </a:xfrm>
                  <a:custGeom>
                    <a:avLst/>
                    <a:gdLst>
                      <a:gd name="connsiteX0" fmla="*/ 222885 w 222885"/>
                      <a:gd name="connsiteY0" fmla="*/ 111538 h 142208"/>
                      <a:gd name="connsiteX1" fmla="*/ 206026 w 222885"/>
                      <a:gd name="connsiteY1" fmla="*/ 142208 h 142208"/>
                      <a:gd name="connsiteX2" fmla="*/ 0 w 222885"/>
                      <a:gd name="connsiteY2" fmla="*/ 27432 h 142208"/>
                      <a:gd name="connsiteX3" fmla="*/ 15049 w 222885"/>
                      <a:gd name="connsiteY3" fmla="*/ 0 h 142208"/>
                      <a:gd name="connsiteX4" fmla="*/ 222885 w 222885"/>
                      <a:gd name="connsiteY4" fmla="*/ 111538 h 142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885" h="142208">
                        <a:moveTo>
                          <a:pt x="222885" y="111538"/>
                        </a:moveTo>
                        <a:cubicBezTo>
                          <a:pt x="219932" y="112014"/>
                          <a:pt x="204121" y="137827"/>
                          <a:pt x="206026" y="142208"/>
                        </a:cubicBezTo>
                        <a:cubicBezTo>
                          <a:pt x="132112" y="109061"/>
                          <a:pt x="63151" y="71057"/>
                          <a:pt x="0" y="27432"/>
                        </a:cubicBezTo>
                        <a:cubicBezTo>
                          <a:pt x="9239" y="19717"/>
                          <a:pt x="12954" y="12764"/>
                          <a:pt x="15049" y="0"/>
                        </a:cubicBezTo>
                        <a:cubicBezTo>
                          <a:pt x="86296" y="28670"/>
                          <a:pt x="155353" y="66770"/>
                          <a:pt x="222885" y="111538"/>
                        </a:cubicBezTo>
                        <a:close/>
                      </a:path>
                    </a:pathLst>
                  </a:custGeom>
                  <a:solidFill>
                    <a:srgbClr val="288A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72" name="Freeform: Shape 970">
                    <a:extLst>
                      <a:ext uri="{FF2B5EF4-FFF2-40B4-BE49-F238E27FC236}">
                        <a16:creationId xmlns:a16="http://schemas.microsoft.com/office/drawing/2014/main" id="{161EFDDD-7F18-436B-87CF-4CCC775F8954}"/>
                      </a:ext>
                    </a:extLst>
                  </p:cNvPr>
                  <p:cNvSpPr/>
                  <p:nvPr/>
                </p:nvSpPr>
                <p:spPr>
                  <a:xfrm>
                    <a:off x="6018094" y="3335962"/>
                    <a:ext cx="62001" cy="45973"/>
                  </a:xfrm>
                  <a:custGeom>
                    <a:avLst/>
                    <a:gdLst>
                      <a:gd name="connsiteX0" fmla="*/ 44187 w 62001"/>
                      <a:gd name="connsiteY0" fmla="*/ 39316 h 45973"/>
                      <a:gd name="connsiteX1" fmla="*/ 43330 w 62001"/>
                      <a:gd name="connsiteY1" fmla="*/ 32744 h 45973"/>
                      <a:gd name="connsiteX2" fmla="*/ 45330 w 62001"/>
                      <a:gd name="connsiteY2" fmla="*/ 26553 h 45973"/>
                      <a:gd name="connsiteX3" fmla="*/ 54379 w 62001"/>
                      <a:gd name="connsiteY3" fmla="*/ 22838 h 45973"/>
                      <a:gd name="connsiteX4" fmla="*/ 61903 w 62001"/>
                      <a:gd name="connsiteY4" fmla="*/ 17218 h 45973"/>
                      <a:gd name="connsiteX5" fmla="*/ 60189 w 62001"/>
                      <a:gd name="connsiteY5" fmla="*/ 11789 h 45973"/>
                      <a:gd name="connsiteX6" fmla="*/ 55522 w 62001"/>
                      <a:gd name="connsiteY6" fmla="*/ 8265 h 45973"/>
                      <a:gd name="connsiteX7" fmla="*/ 8373 w 62001"/>
                      <a:gd name="connsiteY7" fmla="*/ 1407 h 45973"/>
                      <a:gd name="connsiteX8" fmla="*/ 1039 w 62001"/>
                      <a:gd name="connsiteY8" fmla="*/ 5312 h 45973"/>
                      <a:gd name="connsiteX9" fmla="*/ 1324 w 62001"/>
                      <a:gd name="connsiteY9" fmla="*/ 14742 h 45973"/>
                      <a:gd name="connsiteX10" fmla="*/ 35805 w 62001"/>
                      <a:gd name="connsiteY10" fmla="*/ 45317 h 45973"/>
                      <a:gd name="connsiteX11" fmla="*/ 44187 w 62001"/>
                      <a:gd name="connsiteY11" fmla="*/ 39316 h 4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001" h="45973">
                        <a:moveTo>
                          <a:pt x="44187" y="39316"/>
                        </a:moveTo>
                        <a:cubicBezTo>
                          <a:pt x="43806" y="37125"/>
                          <a:pt x="43330" y="34935"/>
                          <a:pt x="43330" y="32744"/>
                        </a:cubicBezTo>
                        <a:cubicBezTo>
                          <a:pt x="43330" y="30553"/>
                          <a:pt x="43806" y="28267"/>
                          <a:pt x="45330" y="26553"/>
                        </a:cubicBezTo>
                        <a:cubicBezTo>
                          <a:pt x="47521" y="24076"/>
                          <a:pt x="51140" y="23600"/>
                          <a:pt x="54379" y="22838"/>
                        </a:cubicBezTo>
                        <a:cubicBezTo>
                          <a:pt x="57617" y="22076"/>
                          <a:pt x="61237" y="20457"/>
                          <a:pt x="61903" y="17218"/>
                        </a:cubicBezTo>
                        <a:cubicBezTo>
                          <a:pt x="62284" y="15313"/>
                          <a:pt x="61522" y="13313"/>
                          <a:pt x="60189" y="11789"/>
                        </a:cubicBezTo>
                        <a:cubicBezTo>
                          <a:pt x="58951" y="10265"/>
                          <a:pt x="57141" y="9217"/>
                          <a:pt x="55522" y="8265"/>
                        </a:cubicBezTo>
                        <a:cubicBezTo>
                          <a:pt x="41234" y="549"/>
                          <a:pt x="24280" y="-1832"/>
                          <a:pt x="8373" y="1407"/>
                        </a:cubicBezTo>
                        <a:cubicBezTo>
                          <a:pt x="5611" y="1978"/>
                          <a:pt x="2658" y="2931"/>
                          <a:pt x="1039" y="5312"/>
                        </a:cubicBezTo>
                        <a:cubicBezTo>
                          <a:pt x="-771" y="8074"/>
                          <a:pt x="86" y="11694"/>
                          <a:pt x="1324" y="14742"/>
                        </a:cubicBezTo>
                        <a:cubicBezTo>
                          <a:pt x="7325" y="30363"/>
                          <a:pt x="20374" y="40173"/>
                          <a:pt x="35805" y="45317"/>
                        </a:cubicBezTo>
                        <a:cubicBezTo>
                          <a:pt x="40948" y="47031"/>
                          <a:pt x="45235" y="45507"/>
                          <a:pt x="44187" y="39316"/>
                        </a:cubicBezTo>
                        <a:close/>
                      </a:path>
                    </a:pathLst>
                  </a:custGeom>
                  <a:solidFill>
                    <a:srgbClr val="EDB86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59" name="Graphic 41">
                  <a:extLst>
                    <a:ext uri="{FF2B5EF4-FFF2-40B4-BE49-F238E27FC236}">
                      <a16:creationId xmlns:a16="http://schemas.microsoft.com/office/drawing/2014/main" id="{C520C006-C3D4-44FC-A948-378770BF75DE}"/>
                    </a:ext>
                  </a:extLst>
                </p:cNvPr>
                <p:cNvGrpSpPr/>
                <p:nvPr/>
              </p:nvGrpSpPr>
              <p:grpSpPr>
                <a:xfrm>
                  <a:off x="5927264" y="3324350"/>
                  <a:ext cx="588244" cy="617601"/>
                  <a:chOff x="5927264" y="3324350"/>
                  <a:chExt cx="588244" cy="617601"/>
                </a:xfrm>
              </p:grpSpPr>
              <p:sp>
                <p:nvSpPr>
                  <p:cNvPr id="565" name="Freeform: Shape 963">
                    <a:extLst>
                      <a:ext uri="{FF2B5EF4-FFF2-40B4-BE49-F238E27FC236}">
                        <a16:creationId xmlns:a16="http://schemas.microsoft.com/office/drawing/2014/main" id="{4BC28561-EAB2-43A8-8B81-9D7FE696AF14}"/>
                      </a:ext>
                    </a:extLst>
                  </p:cNvPr>
                  <p:cNvSpPr/>
                  <p:nvPr/>
                </p:nvSpPr>
                <p:spPr>
                  <a:xfrm>
                    <a:off x="5935917" y="3330320"/>
                    <a:ext cx="79977" cy="84486"/>
                  </a:xfrm>
                  <a:custGeom>
                    <a:avLst/>
                    <a:gdLst>
                      <a:gd name="connsiteX0" fmla="*/ 60546 w 79977"/>
                      <a:gd name="connsiteY0" fmla="*/ 84487 h 84486"/>
                      <a:gd name="connsiteX1" fmla="*/ 444 w 79977"/>
                      <a:gd name="connsiteY1" fmla="*/ 0 h 84486"/>
                      <a:gd name="connsiteX2" fmla="*/ 79977 w 79977"/>
                      <a:gd name="connsiteY2" fmla="*/ 67247 h 84486"/>
                      <a:gd name="connsiteX3" fmla="*/ 60546 w 79977"/>
                      <a:gd name="connsiteY3" fmla="*/ 84487 h 84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977" h="84486">
                        <a:moveTo>
                          <a:pt x="60546" y="84487"/>
                        </a:moveTo>
                        <a:cubicBezTo>
                          <a:pt x="60546" y="84487"/>
                          <a:pt x="-6033" y="38481"/>
                          <a:pt x="444" y="0"/>
                        </a:cubicBezTo>
                        <a:cubicBezTo>
                          <a:pt x="27971" y="0"/>
                          <a:pt x="52641" y="18002"/>
                          <a:pt x="79977" y="67247"/>
                        </a:cubicBezTo>
                        <a:cubicBezTo>
                          <a:pt x="71500" y="75152"/>
                          <a:pt x="60546" y="84487"/>
                          <a:pt x="60546" y="84487"/>
                        </a:cubicBezTo>
                        <a:close/>
                      </a:path>
                    </a:pathLst>
                  </a:custGeom>
                  <a:solidFill>
                    <a:srgbClr val="80261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66" name="Freeform: Shape 964">
                    <a:extLst>
                      <a:ext uri="{FF2B5EF4-FFF2-40B4-BE49-F238E27FC236}">
                        <a16:creationId xmlns:a16="http://schemas.microsoft.com/office/drawing/2014/main" id="{BEF42589-6BEF-49A5-A3AA-3A9EAF77B72E}"/>
                      </a:ext>
                    </a:extLst>
                  </p:cNvPr>
                  <p:cNvSpPr/>
                  <p:nvPr/>
                </p:nvSpPr>
                <p:spPr>
                  <a:xfrm>
                    <a:off x="6118785" y="3524955"/>
                    <a:ext cx="396723" cy="416996"/>
                  </a:xfrm>
                  <a:custGeom>
                    <a:avLst/>
                    <a:gdLst>
                      <a:gd name="connsiteX0" fmla="*/ 389457 w 396723"/>
                      <a:gd name="connsiteY0" fmla="*/ 410488 h 416996"/>
                      <a:gd name="connsiteX1" fmla="*/ 389457 w 396723"/>
                      <a:gd name="connsiteY1" fmla="*/ 410488 h 416996"/>
                      <a:gd name="connsiteX2" fmla="*/ 369264 w 396723"/>
                      <a:gd name="connsiteY2" fmla="*/ 414679 h 416996"/>
                      <a:gd name="connsiteX3" fmla="*/ 1980 w 396723"/>
                      <a:gd name="connsiteY3" fmla="*/ 26440 h 416996"/>
                      <a:gd name="connsiteX4" fmla="*/ 7409 w 396723"/>
                      <a:gd name="connsiteY4" fmla="*/ 6056 h 416996"/>
                      <a:gd name="connsiteX5" fmla="*/ 7409 w 396723"/>
                      <a:gd name="connsiteY5" fmla="*/ 6056 h 416996"/>
                      <a:gd name="connsiteX6" fmla="*/ 27126 w 396723"/>
                      <a:gd name="connsiteY6" fmla="*/ 2532 h 416996"/>
                      <a:gd name="connsiteX7" fmla="*/ 394695 w 396723"/>
                      <a:gd name="connsiteY7" fmla="*/ 390581 h 416996"/>
                      <a:gd name="connsiteX8" fmla="*/ 389457 w 396723"/>
                      <a:gd name="connsiteY8" fmla="*/ 410488 h 416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6723" h="416996">
                        <a:moveTo>
                          <a:pt x="389457" y="410488"/>
                        </a:moveTo>
                        <a:lnTo>
                          <a:pt x="389457" y="410488"/>
                        </a:lnTo>
                        <a:cubicBezTo>
                          <a:pt x="382408" y="417155"/>
                          <a:pt x="373359" y="418965"/>
                          <a:pt x="369264" y="414679"/>
                        </a:cubicBezTo>
                        <a:lnTo>
                          <a:pt x="1980" y="26440"/>
                        </a:lnTo>
                        <a:cubicBezTo>
                          <a:pt x="-2116" y="22058"/>
                          <a:pt x="360" y="12629"/>
                          <a:pt x="7409" y="6056"/>
                        </a:cubicBezTo>
                        <a:lnTo>
                          <a:pt x="7409" y="6056"/>
                        </a:lnTo>
                        <a:cubicBezTo>
                          <a:pt x="14457" y="-611"/>
                          <a:pt x="23030" y="-1754"/>
                          <a:pt x="27126" y="2532"/>
                        </a:cubicBezTo>
                        <a:lnTo>
                          <a:pt x="394695" y="390581"/>
                        </a:lnTo>
                        <a:cubicBezTo>
                          <a:pt x="398791" y="394962"/>
                          <a:pt x="396505" y="403916"/>
                          <a:pt x="389457" y="410488"/>
                        </a:cubicBezTo>
                        <a:close/>
                      </a:path>
                    </a:pathLst>
                  </a:custGeom>
                  <a:solidFill>
                    <a:srgbClr val="FFD7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67" name="Freeform: Shape 965">
                    <a:extLst>
                      <a:ext uri="{FF2B5EF4-FFF2-40B4-BE49-F238E27FC236}">
                        <a16:creationId xmlns:a16="http://schemas.microsoft.com/office/drawing/2014/main" id="{76BC6D6A-4B55-4DA8-A148-EBF139FFCECA}"/>
                      </a:ext>
                    </a:extLst>
                  </p:cNvPr>
                  <p:cNvSpPr/>
                  <p:nvPr/>
                </p:nvSpPr>
                <p:spPr>
                  <a:xfrm>
                    <a:off x="5985795" y="3384898"/>
                    <a:ext cx="186308" cy="194024"/>
                  </a:xfrm>
                  <a:custGeom>
                    <a:avLst/>
                    <a:gdLst>
                      <a:gd name="connsiteX0" fmla="*/ 186309 w 186308"/>
                      <a:gd name="connsiteY0" fmla="*/ 170021 h 194024"/>
                      <a:gd name="connsiteX1" fmla="*/ 160877 w 186308"/>
                      <a:gd name="connsiteY1" fmla="*/ 194024 h 194024"/>
                      <a:gd name="connsiteX2" fmla="*/ 0 w 186308"/>
                      <a:gd name="connsiteY2" fmla="*/ 21431 h 194024"/>
                      <a:gd name="connsiteX3" fmla="*/ 22670 w 186308"/>
                      <a:gd name="connsiteY3" fmla="*/ 0 h 194024"/>
                      <a:gd name="connsiteX4" fmla="*/ 186309 w 186308"/>
                      <a:gd name="connsiteY4" fmla="*/ 170021 h 194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308" h="194024">
                        <a:moveTo>
                          <a:pt x="186309" y="170021"/>
                        </a:moveTo>
                        <a:cubicBezTo>
                          <a:pt x="183356" y="169545"/>
                          <a:pt x="160401" y="189262"/>
                          <a:pt x="160877" y="194024"/>
                        </a:cubicBezTo>
                        <a:cubicBezTo>
                          <a:pt x="100679" y="139732"/>
                          <a:pt x="46768" y="82391"/>
                          <a:pt x="0" y="21431"/>
                        </a:cubicBezTo>
                        <a:cubicBezTo>
                          <a:pt x="11144" y="16859"/>
                          <a:pt x="16859" y="11430"/>
                          <a:pt x="22670" y="0"/>
                        </a:cubicBezTo>
                        <a:cubicBezTo>
                          <a:pt x="81820" y="49149"/>
                          <a:pt x="135826" y="106585"/>
                          <a:pt x="186309" y="170021"/>
                        </a:cubicBezTo>
                        <a:close/>
                      </a:path>
                    </a:pathLst>
                  </a:custGeom>
                  <a:solidFill>
                    <a:srgbClr val="2496B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68" name="Freeform: Shape 966">
                    <a:extLst>
                      <a:ext uri="{FF2B5EF4-FFF2-40B4-BE49-F238E27FC236}">
                        <a16:creationId xmlns:a16="http://schemas.microsoft.com/office/drawing/2014/main" id="{CABC2DB1-1DFF-4251-9C79-F4599F0A5522}"/>
                      </a:ext>
                    </a:extLst>
                  </p:cNvPr>
                  <p:cNvSpPr/>
                  <p:nvPr/>
                </p:nvSpPr>
                <p:spPr>
                  <a:xfrm>
                    <a:off x="5927264" y="3324350"/>
                    <a:ext cx="57602" cy="52537"/>
                  </a:xfrm>
                  <a:custGeom>
                    <a:avLst/>
                    <a:gdLst>
                      <a:gd name="connsiteX0" fmla="*/ 33290 w 57602"/>
                      <a:gd name="connsiteY0" fmla="*/ 47309 h 52537"/>
                      <a:gd name="connsiteX1" fmla="*/ 34528 w 57602"/>
                      <a:gd name="connsiteY1" fmla="*/ 40736 h 52537"/>
                      <a:gd name="connsiteX2" fmla="*/ 38243 w 57602"/>
                      <a:gd name="connsiteY2" fmla="*/ 35402 h 52537"/>
                      <a:gd name="connsiteX3" fmla="*/ 47958 w 57602"/>
                      <a:gd name="connsiteY3" fmla="*/ 34640 h 52537"/>
                      <a:gd name="connsiteX4" fmla="*/ 56912 w 57602"/>
                      <a:gd name="connsiteY4" fmla="*/ 31592 h 52537"/>
                      <a:gd name="connsiteX5" fmla="*/ 57007 w 57602"/>
                      <a:gd name="connsiteY5" fmla="*/ 25877 h 52537"/>
                      <a:gd name="connsiteX6" fmla="*/ 53578 w 57602"/>
                      <a:gd name="connsiteY6" fmla="*/ 21115 h 52537"/>
                      <a:gd name="connsiteX7" fmla="*/ 10811 w 57602"/>
                      <a:gd name="connsiteY7" fmla="*/ 160 h 52537"/>
                      <a:gd name="connsiteX8" fmla="*/ 2715 w 57602"/>
                      <a:gd name="connsiteY8" fmla="*/ 1589 h 52537"/>
                      <a:gd name="connsiteX9" fmla="*/ 48 w 57602"/>
                      <a:gd name="connsiteY9" fmla="*/ 10637 h 52537"/>
                      <a:gd name="connsiteX10" fmla="*/ 23479 w 57602"/>
                      <a:gd name="connsiteY10" fmla="*/ 50357 h 52537"/>
                      <a:gd name="connsiteX11" fmla="*/ 33290 w 57602"/>
                      <a:gd name="connsiteY11" fmla="*/ 47309 h 5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602" h="52537">
                        <a:moveTo>
                          <a:pt x="33290" y="47309"/>
                        </a:moveTo>
                        <a:cubicBezTo>
                          <a:pt x="33671" y="45118"/>
                          <a:pt x="33861" y="42927"/>
                          <a:pt x="34528" y="40736"/>
                        </a:cubicBezTo>
                        <a:cubicBezTo>
                          <a:pt x="35195" y="38641"/>
                          <a:pt x="36338" y="36545"/>
                          <a:pt x="38243" y="35402"/>
                        </a:cubicBezTo>
                        <a:cubicBezTo>
                          <a:pt x="41100" y="33688"/>
                          <a:pt x="44720" y="34355"/>
                          <a:pt x="47958" y="34640"/>
                        </a:cubicBezTo>
                        <a:cubicBezTo>
                          <a:pt x="51292" y="34926"/>
                          <a:pt x="55197" y="34450"/>
                          <a:pt x="56912" y="31592"/>
                        </a:cubicBezTo>
                        <a:cubicBezTo>
                          <a:pt x="57864" y="29878"/>
                          <a:pt x="57769" y="27687"/>
                          <a:pt x="57007" y="25877"/>
                        </a:cubicBezTo>
                        <a:cubicBezTo>
                          <a:pt x="56245" y="24068"/>
                          <a:pt x="54912" y="22544"/>
                          <a:pt x="53578" y="21115"/>
                        </a:cubicBezTo>
                        <a:cubicBezTo>
                          <a:pt x="42339" y="9399"/>
                          <a:pt x="27003" y="1779"/>
                          <a:pt x="10811" y="160"/>
                        </a:cubicBezTo>
                        <a:cubicBezTo>
                          <a:pt x="8049" y="-126"/>
                          <a:pt x="4905" y="-221"/>
                          <a:pt x="2715" y="1589"/>
                        </a:cubicBezTo>
                        <a:cubicBezTo>
                          <a:pt x="143" y="3684"/>
                          <a:pt x="-143" y="7399"/>
                          <a:pt x="48" y="10637"/>
                        </a:cubicBezTo>
                        <a:cubicBezTo>
                          <a:pt x="1000" y="27306"/>
                          <a:pt x="10335" y="40736"/>
                          <a:pt x="23479" y="50357"/>
                        </a:cubicBezTo>
                        <a:cubicBezTo>
                          <a:pt x="27861" y="53690"/>
                          <a:pt x="32337" y="53595"/>
                          <a:pt x="33290" y="47309"/>
                        </a:cubicBezTo>
                        <a:close/>
                      </a:path>
                    </a:pathLst>
                  </a:custGeom>
                  <a:solidFill>
                    <a:srgbClr val="F3929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60" name="Graphic 41">
                  <a:extLst>
                    <a:ext uri="{FF2B5EF4-FFF2-40B4-BE49-F238E27FC236}">
                      <a16:creationId xmlns:a16="http://schemas.microsoft.com/office/drawing/2014/main" id="{AC5E633B-65FC-4E4B-A7D2-911BB1E54833}"/>
                    </a:ext>
                  </a:extLst>
                </p:cNvPr>
                <p:cNvGrpSpPr/>
                <p:nvPr/>
              </p:nvGrpSpPr>
              <p:grpSpPr>
                <a:xfrm>
                  <a:off x="6066281" y="3155818"/>
                  <a:ext cx="374081" cy="647597"/>
                  <a:chOff x="6066281" y="3155818"/>
                  <a:chExt cx="374081" cy="647597"/>
                </a:xfrm>
              </p:grpSpPr>
              <p:sp>
                <p:nvSpPr>
                  <p:cNvPr id="561" name="Freeform: Shape 959">
                    <a:extLst>
                      <a:ext uri="{FF2B5EF4-FFF2-40B4-BE49-F238E27FC236}">
                        <a16:creationId xmlns:a16="http://schemas.microsoft.com/office/drawing/2014/main" id="{D445BE67-FC74-4842-BDC6-634BEDF12A56}"/>
                      </a:ext>
                    </a:extLst>
                  </p:cNvPr>
                  <p:cNvSpPr/>
                  <p:nvPr/>
                </p:nvSpPr>
                <p:spPr>
                  <a:xfrm>
                    <a:off x="6068064" y="3157632"/>
                    <a:ext cx="63939" cy="96393"/>
                  </a:xfrm>
                  <a:custGeom>
                    <a:avLst/>
                    <a:gdLst>
                      <a:gd name="connsiteX0" fmla="*/ 40984 w 63939"/>
                      <a:gd name="connsiteY0" fmla="*/ 96393 h 96393"/>
                      <a:gd name="connsiteX1" fmla="*/ 2789 w 63939"/>
                      <a:gd name="connsiteY1" fmla="*/ 0 h 96393"/>
                      <a:gd name="connsiteX2" fmla="*/ 63940 w 63939"/>
                      <a:gd name="connsiteY2" fmla="*/ 84296 h 96393"/>
                      <a:gd name="connsiteX3" fmla="*/ 40984 w 63939"/>
                      <a:gd name="connsiteY3" fmla="*/ 96393 h 96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939" h="96393">
                        <a:moveTo>
                          <a:pt x="40984" y="96393"/>
                        </a:moveTo>
                        <a:cubicBezTo>
                          <a:pt x="40984" y="96393"/>
                          <a:pt x="-12641" y="35909"/>
                          <a:pt x="2789" y="0"/>
                        </a:cubicBezTo>
                        <a:cubicBezTo>
                          <a:pt x="29554" y="6667"/>
                          <a:pt x="49176" y="30004"/>
                          <a:pt x="63940" y="84296"/>
                        </a:cubicBezTo>
                        <a:cubicBezTo>
                          <a:pt x="53938" y="90011"/>
                          <a:pt x="40984" y="96393"/>
                          <a:pt x="40984" y="96393"/>
                        </a:cubicBezTo>
                        <a:close/>
                      </a:path>
                    </a:pathLst>
                  </a:custGeom>
                  <a:solidFill>
                    <a:srgbClr val="80261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62" name="Freeform: Shape 960">
                    <a:extLst>
                      <a:ext uri="{FF2B5EF4-FFF2-40B4-BE49-F238E27FC236}">
                        <a16:creationId xmlns:a16="http://schemas.microsoft.com/office/drawing/2014/main" id="{77B5EF6E-E103-4D92-9FA8-2285A72216B0}"/>
                      </a:ext>
                    </a:extLst>
                  </p:cNvPr>
                  <p:cNvSpPr/>
                  <p:nvPr/>
                </p:nvSpPr>
                <p:spPr>
                  <a:xfrm>
                    <a:off x="6199087" y="3396152"/>
                    <a:ext cx="241275" cy="407263"/>
                  </a:xfrm>
                  <a:custGeom>
                    <a:avLst/>
                    <a:gdLst>
                      <a:gd name="connsiteX0" fmla="*/ 233145 w 241275"/>
                      <a:gd name="connsiteY0" fmla="*/ 405275 h 407263"/>
                      <a:gd name="connsiteX1" fmla="*/ 233145 w 241275"/>
                      <a:gd name="connsiteY1" fmla="*/ 405275 h 407263"/>
                      <a:gd name="connsiteX2" fmla="*/ 207808 w 241275"/>
                      <a:gd name="connsiteY2" fmla="*/ 396226 h 407263"/>
                      <a:gd name="connsiteX3" fmla="*/ 2925 w 241275"/>
                      <a:gd name="connsiteY3" fmla="*/ 29514 h 407263"/>
                      <a:gd name="connsiteX4" fmla="*/ 8355 w 241275"/>
                      <a:gd name="connsiteY4" fmla="*/ 1986 h 407263"/>
                      <a:gd name="connsiteX5" fmla="*/ 8355 w 241275"/>
                      <a:gd name="connsiteY5" fmla="*/ 1986 h 407263"/>
                      <a:gd name="connsiteX6" fmla="*/ 33596 w 241275"/>
                      <a:gd name="connsiteY6" fmla="*/ 11130 h 407263"/>
                      <a:gd name="connsiteX7" fmla="*/ 238193 w 241275"/>
                      <a:gd name="connsiteY7" fmla="*/ 378986 h 407263"/>
                      <a:gd name="connsiteX8" fmla="*/ 233145 w 241275"/>
                      <a:gd name="connsiteY8" fmla="*/ 405275 h 407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1275" h="407263">
                        <a:moveTo>
                          <a:pt x="233145" y="405275"/>
                        </a:moveTo>
                        <a:lnTo>
                          <a:pt x="233145" y="405275"/>
                        </a:lnTo>
                        <a:cubicBezTo>
                          <a:pt x="224763" y="410037"/>
                          <a:pt x="213428" y="405942"/>
                          <a:pt x="207808" y="396226"/>
                        </a:cubicBezTo>
                        <a:lnTo>
                          <a:pt x="2925" y="29514"/>
                        </a:lnTo>
                        <a:cubicBezTo>
                          <a:pt x="-2599" y="19703"/>
                          <a:pt x="-27" y="6749"/>
                          <a:pt x="8355" y="1986"/>
                        </a:cubicBezTo>
                        <a:lnTo>
                          <a:pt x="8355" y="1986"/>
                        </a:lnTo>
                        <a:cubicBezTo>
                          <a:pt x="16737" y="-2776"/>
                          <a:pt x="28071" y="1320"/>
                          <a:pt x="33596" y="11130"/>
                        </a:cubicBezTo>
                        <a:lnTo>
                          <a:pt x="238193" y="378986"/>
                        </a:lnTo>
                        <a:cubicBezTo>
                          <a:pt x="243813" y="388797"/>
                          <a:pt x="241527" y="400512"/>
                          <a:pt x="233145" y="405275"/>
                        </a:cubicBezTo>
                        <a:close/>
                      </a:path>
                    </a:pathLst>
                  </a:custGeom>
                  <a:solidFill>
                    <a:srgbClr val="FFD7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63" name="Freeform: Shape 961">
                    <a:extLst>
                      <a:ext uri="{FF2B5EF4-FFF2-40B4-BE49-F238E27FC236}">
                        <a16:creationId xmlns:a16="http://schemas.microsoft.com/office/drawing/2014/main" id="{A5156948-2A92-46EA-8AAF-B532B2E65037}"/>
                      </a:ext>
                    </a:extLst>
                  </p:cNvPr>
                  <p:cNvSpPr/>
                  <p:nvPr/>
                </p:nvSpPr>
                <p:spPr>
                  <a:xfrm>
                    <a:off x="6100857" y="3227926"/>
                    <a:ext cx="134207" cy="201739"/>
                  </a:xfrm>
                  <a:custGeom>
                    <a:avLst/>
                    <a:gdLst>
                      <a:gd name="connsiteX0" fmla="*/ 134207 w 134207"/>
                      <a:gd name="connsiteY0" fmla="*/ 184499 h 201739"/>
                      <a:gd name="connsiteX1" fmla="*/ 103727 w 134207"/>
                      <a:gd name="connsiteY1" fmla="*/ 201740 h 201739"/>
                      <a:gd name="connsiteX2" fmla="*/ 0 w 134207"/>
                      <a:gd name="connsiteY2" fmla="*/ 15430 h 201739"/>
                      <a:gd name="connsiteX3" fmla="*/ 27146 w 134207"/>
                      <a:gd name="connsiteY3" fmla="*/ 0 h 201739"/>
                      <a:gd name="connsiteX4" fmla="*/ 134207 w 134207"/>
                      <a:gd name="connsiteY4" fmla="*/ 184499 h 201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07" h="201739">
                        <a:moveTo>
                          <a:pt x="134207" y="184499"/>
                        </a:moveTo>
                        <a:cubicBezTo>
                          <a:pt x="131540" y="183547"/>
                          <a:pt x="104584" y="197263"/>
                          <a:pt x="103727" y="201740"/>
                        </a:cubicBezTo>
                        <a:cubicBezTo>
                          <a:pt x="62103" y="141446"/>
                          <a:pt x="27146" y="79439"/>
                          <a:pt x="0" y="15430"/>
                        </a:cubicBezTo>
                        <a:cubicBezTo>
                          <a:pt x="11716" y="13335"/>
                          <a:pt x="18574" y="9430"/>
                          <a:pt x="27146" y="0"/>
                        </a:cubicBezTo>
                        <a:cubicBezTo>
                          <a:pt x="69151" y="55531"/>
                          <a:pt x="104203" y="117634"/>
                          <a:pt x="134207" y="184499"/>
                        </a:cubicBezTo>
                        <a:close/>
                      </a:path>
                    </a:pathLst>
                  </a:custGeom>
                  <a:solidFill>
                    <a:srgbClr val="DC487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64" name="Freeform: Shape 962">
                    <a:extLst>
                      <a:ext uri="{FF2B5EF4-FFF2-40B4-BE49-F238E27FC236}">
                        <a16:creationId xmlns:a16="http://schemas.microsoft.com/office/drawing/2014/main" id="{645CE2A4-7547-4470-84AE-2E1863E1EEA4}"/>
                      </a:ext>
                    </a:extLst>
                  </p:cNvPr>
                  <p:cNvSpPr/>
                  <p:nvPr/>
                </p:nvSpPr>
                <p:spPr>
                  <a:xfrm>
                    <a:off x="6066281" y="3155818"/>
                    <a:ext cx="44777" cy="55354"/>
                  </a:xfrm>
                  <a:custGeom>
                    <a:avLst/>
                    <a:gdLst>
                      <a:gd name="connsiteX0" fmla="*/ 286 w 44777"/>
                      <a:gd name="connsiteY0" fmla="*/ 8101 h 55354"/>
                      <a:gd name="connsiteX1" fmla="*/ 4572 w 44777"/>
                      <a:gd name="connsiteY1" fmla="*/ 195 h 55354"/>
                      <a:gd name="connsiteX2" fmla="*/ 9430 w 44777"/>
                      <a:gd name="connsiteY2" fmla="*/ 766 h 55354"/>
                      <a:gd name="connsiteX3" fmla="*/ 37433 w 44777"/>
                      <a:gd name="connsiteY3" fmla="*/ 16578 h 55354"/>
                      <a:gd name="connsiteX4" fmla="*/ 44101 w 44777"/>
                      <a:gd name="connsiteY4" fmla="*/ 24674 h 55354"/>
                      <a:gd name="connsiteX5" fmla="*/ 42291 w 44777"/>
                      <a:gd name="connsiteY5" fmla="*/ 34485 h 55354"/>
                      <a:gd name="connsiteX6" fmla="*/ 31718 w 44777"/>
                      <a:gd name="connsiteY6" fmla="*/ 36104 h 55354"/>
                      <a:gd name="connsiteX7" fmla="*/ 21527 w 44777"/>
                      <a:gd name="connsiteY7" fmla="*/ 38962 h 55354"/>
                      <a:gd name="connsiteX8" fmla="*/ 20193 w 44777"/>
                      <a:gd name="connsiteY8" fmla="*/ 47439 h 55354"/>
                      <a:gd name="connsiteX9" fmla="*/ 16669 w 44777"/>
                      <a:gd name="connsiteY9" fmla="*/ 54868 h 55354"/>
                      <a:gd name="connsiteX10" fmla="*/ 5620 w 44777"/>
                      <a:gd name="connsiteY10" fmla="*/ 43724 h 55354"/>
                      <a:gd name="connsiteX11" fmla="*/ 286 w 44777"/>
                      <a:gd name="connsiteY11" fmla="*/ 21340 h 55354"/>
                      <a:gd name="connsiteX12" fmla="*/ 286 w 44777"/>
                      <a:gd name="connsiteY12" fmla="*/ 8101 h 55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4777" h="55354">
                        <a:moveTo>
                          <a:pt x="286" y="8101"/>
                        </a:moveTo>
                        <a:cubicBezTo>
                          <a:pt x="571" y="4957"/>
                          <a:pt x="1524" y="1147"/>
                          <a:pt x="4572" y="195"/>
                        </a:cubicBezTo>
                        <a:cubicBezTo>
                          <a:pt x="6191" y="-281"/>
                          <a:pt x="7906" y="195"/>
                          <a:pt x="9430" y="766"/>
                        </a:cubicBezTo>
                        <a:cubicBezTo>
                          <a:pt x="19621" y="4195"/>
                          <a:pt x="29242" y="9625"/>
                          <a:pt x="37433" y="16578"/>
                        </a:cubicBezTo>
                        <a:cubicBezTo>
                          <a:pt x="40100" y="18864"/>
                          <a:pt x="42767" y="21436"/>
                          <a:pt x="44101" y="24674"/>
                        </a:cubicBezTo>
                        <a:cubicBezTo>
                          <a:pt x="45339" y="28008"/>
                          <a:pt x="44958" y="32104"/>
                          <a:pt x="42291" y="34485"/>
                        </a:cubicBezTo>
                        <a:cubicBezTo>
                          <a:pt x="39434" y="36866"/>
                          <a:pt x="35338" y="36485"/>
                          <a:pt x="31718" y="36104"/>
                        </a:cubicBezTo>
                        <a:cubicBezTo>
                          <a:pt x="28099" y="35818"/>
                          <a:pt x="23717" y="36009"/>
                          <a:pt x="21527" y="38962"/>
                        </a:cubicBezTo>
                        <a:cubicBezTo>
                          <a:pt x="19812" y="41343"/>
                          <a:pt x="20193" y="44486"/>
                          <a:pt x="20193" y="47439"/>
                        </a:cubicBezTo>
                        <a:cubicBezTo>
                          <a:pt x="20193" y="50296"/>
                          <a:pt x="19336" y="53725"/>
                          <a:pt x="16669" y="54868"/>
                        </a:cubicBezTo>
                        <a:cubicBezTo>
                          <a:pt x="9811" y="57631"/>
                          <a:pt x="7334" y="47915"/>
                          <a:pt x="5620" y="43724"/>
                        </a:cubicBezTo>
                        <a:cubicBezTo>
                          <a:pt x="2762" y="36580"/>
                          <a:pt x="953" y="28960"/>
                          <a:pt x="286" y="21340"/>
                        </a:cubicBezTo>
                        <a:cubicBezTo>
                          <a:pt x="-95" y="16864"/>
                          <a:pt x="-95" y="12482"/>
                          <a:pt x="286" y="8101"/>
                        </a:cubicBezTo>
                        <a:close/>
                      </a:path>
                    </a:pathLst>
                  </a:custGeom>
                  <a:solidFill>
                    <a:srgbClr val="E9D2A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grpSp>
        <p:nvGrpSpPr>
          <p:cNvPr id="614" name="Graphic 2">
            <a:extLst>
              <a:ext uri="{FF2B5EF4-FFF2-40B4-BE49-F238E27FC236}">
                <a16:creationId xmlns:a16="http://schemas.microsoft.com/office/drawing/2014/main" id="{78087135-6573-4D73-B991-EC1493B6B0A8}"/>
              </a:ext>
            </a:extLst>
          </p:cNvPr>
          <p:cNvGrpSpPr/>
          <p:nvPr/>
        </p:nvGrpSpPr>
        <p:grpSpPr>
          <a:xfrm rot="10316914">
            <a:off x="11078378" y="5186272"/>
            <a:ext cx="1131858" cy="1386344"/>
            <a:chOff x="5881684" y="3147949"/>
            <a:chExt cx="428090" cy="557286"/>
          </a:xfrm>
        </p:grpSpPr>
        <p:grpSp>
          <p:nvGrpSpPr>
            <p:cNvPr id="615" name="Graphic 2">
              <a:extLst>
                <a:ext uri="{FF2B5EF4-FFF2-40B4-BE49-F238E27FC236}">
                  <a16:creationId xmlns:a16="http://schemas.microsoft.com/office/drawing/2014/main" id="{6B26F6E9-B31A-45C3-899B-E98AD9FB4531}"/>
                </a:ext>
              </a:extLst>
            </p:cNvPr>
            <p:cNvGrpSpPr/>
            <p:nvPr/>
          </p:nvGrpSpPr>
          <p:grpSpPr>
            <a:xfrm>
              <a:off x="5881684" y="3147949"/>
              <a:ext cx="428090" cy="557286"/>
              <a:chOff x="5881684" y="3147949"/>
              <a:chExt cx="428090" cy="557286"/>
            </a:xfrm>
          </p:grpSpPr>
          <p:sp>
            <p:nvSpPr>
              <p:cNvPr id="617" name="Freeform: Shape 1034">
                <a:extLst>
                  <a:ext uri="{FF2B5EF4-FFF2-40B4-BE49-F238E27FC236}">
                    <a16:creationId xmlns:a16="http://schemas.microsoft.com/office/drawing/2014/main" id="{01DA5079-33AB-4A97-BEFD-04E63C10D296}"/>
                  </a:ext>
                </a:extLst>
              </p:cNvPr>
              <p:cNvSpPr/>
              <p:nvPr/>
            </p:nvSpPr>
            <p:spPr>
              <a:xfrm rot="-2985213">
                <a:off x="5934573" y="3280506"/>
                <a:ext cx="14097" cy="66867"/>
              </a:xfrm>
              <a:custGeom>
                <a:avLst/>
                <a:gdLst>
                  <a:gd name="connsiteX0" fmla="*/ 0 w 14097"/>
                  <a:gd name="connsiteY0" fmla="*/ 0 h 66867"/>
                  <a:gd name="connsiteX1" fmla="*/ 14098 w 14097"/>
                  <a:gd name="connsiteY1" fmla="*/ 0 h 66867"/>
                  <a:gd name="connsiteX2" fmla="*/ 14098 w 14097"/>
                  <a:gd name="connsiteY2" fmla="*/ 66868 h 66867"/>
                  <a:gd name="connsiteX3" fmla="*/ 0 w 14097"/>
                  <a:gd name="connsiteY3" fmla="*/ 66868 h 6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867">
                    <a:moveTo>
                      <a:pt x="0" y="0"/>
                    </a:moveTo>
                    <a:lnTo>
                      <a:pt x="14098" y="0"/>
                    </a:lnTo>
                    <a:lnTo>
                      <a:pt x="14098" y="66868"/>
                    </a:lnTo>
                    <a:lnTo>
                      <a:pt x="0" y="668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18" name="Freeform: Shape 1035">
                <a:extLst>
                  <a:ext uri="{FF2B5EF4-FFF2-40B4-BE49-F238E27FC236}">
                    <a16:creationId xmlns:a16="http://schemas.microsoft.com/office/drawing/2014/main" id="{68A736E7-F88B-45AC-A0BA-26092EFC40FC}"/>
                  </a:ext>
                </a:extLst>
              </p:cNvPr>
              <p:cNvSpPr/>
              <p:nvPr/>
            </p:nvSpPr>
            <p:spPr>
              <a:xfrm rot="1034454">
                <a:off x="6142876" y="3215240"/>
                <a:ext cx="14097" cy="66963"/>
              </a:xfrm>
              <a:custGeom>
                <a:avLst/>
                <a:gdLst>
                  <a:gd name="connsiteX0" fmla="*/ 0 w 14097"/>
                  <a:gd name="connsiteY0" fmla="*/ 0 h 66963"/>
                  <a:gd name="connsiteX1" fmla="*/ 14097 w 14097"/>
                  <a:gd name="connsiteY1" fmla="*/ 0 h 66963"/>
                  <a:gd name="connsiteX2" fmla="*/ 14097 w 14097"/>
                  <a:gd name="connsiteY2" fmla="*/ 66963 h 66963"/>
                  <a:gd name="connsiteX3" fmla="*/ 0 w 14097"/>
                  <a:gd name="connsiteY3" fmla="*/ 66963 h 6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963">
                    <a:moveTo>
                      <a:pt x="0" y="0"/>
                    </a:moveTo>
                    <a:lnTo>
                      <a:pt x="14097" y="0"/>
                    </a:lnTo>
                    <a:lnTo>
                      <a:pt x="14097" y="66963"/>
                    </a:lnTo>
                    <a:lnTo>
                      <a:pt x="0" y="669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19" name="Freeform: Shape 1036">
                <a:extLst>
                  <a:ext uri="{FF2B5EF4-FFF2-40B4-BE49-F238E27FC236}">
                    <a16:creationId xmlns:a16="http://schemas.microsoft.com/office/drawing/2014/main" id="{8C676B84-1334-4615-AF48-1C1E6D1894BC}"/>
                  </a:ext>
                </a:extLst>
              </p:cNvPr>
              <p:cNvSpPr/>
              <p:nvPr/>
            </p:nvSpPr>
            <p:spPr>
              <a:xfrm>
                <a:off x="6239866" y="3559977"/>
                <a:ext cx="67243" cy="60487"/>
              </a:xfrm>
              <a:custGeom>
                <a:avLst/>
                <a:gdLst>
                  <a:gd name="connsiteX0" fmla="*/ 1580 w 67243"/>
                  <a:gd name="connsiteY0" fmla="*/ 8087 h 60487"/>
                  <a:gd name="connsiteX1" fmla="*/ 6056 w 67243"/>
                  <a:gd name="connsiteY1" fmla="*/ 2562 h 60487"/>
                  <a:gd name="connsiteX2" fmla="*/ 16153 w 67243"/>
                  <a:gd name="connsiteY2" fmla="*/ 1896 h 60487"/>
                  <a:gd name="connsiteX3" fmla="*/ 65111 w 67243"/>
                  <a:gd name="connsiteY3" fmla="*/ 48568 h 60487"/>
                  <a:gd name="connsiteX4" fmla="*/ 62349 w 67243"/>
                  <a:gd name="connsiteY4" fmla="*/ 60189 h 60487"/>
                  <a:gd name="connsiteX5" fmla="*/ 62349 w 67243"/>
                  <a:gd name="connsiteY5" fmla="*/ 60189 h 60487"/>
                  <a:gd name="connsiteX6" fmla="*/ 56158 w 67243"/>
                  <a:gd name="connsiteY6" fmla="*/ 59046 h 60487"/>
                  <a:gd name="connsiteX7" fmla="*/ 2723 w 67243"/>
                  <a:gd name="connsiteY7" fmla="*/ 17802 h 60487"/>
                  <a:gd name="connsiteX8" fmla="*/ 1580 w 67243"/>
                  <a:gd name="connsiteY8" fmla="*/ 8087 h 6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43" h="60487">
                    <a:moveTo>
                      <a:pt x="1580" y="8087"/>
                    </a:moveTo>
                    <a:lnTo>
                      <a:pt x="6056" y="2562"/>
                    </a:lnTo>
                    <a:cubicBezTo>
                      <a:pt x="8628" y="-581"/>
                      <a:pt x="13295" y="-867"/>
                      <a:pt x="16153" y="1896"/>
                    </a:cubicBezTo>
                    <a:lnTo>
                      <a:pt x="65111" y="48568"/>
                    </a:lnTo>
                    <a:cubicBezTo>
                      <a:pt x="68921" y="52188"/>
                      <a:pt x="67397" y="58665"/>
                      <a:pt x="62349" y="60189"/>
                    </a:cubicBezTo>
                    <a:lnTo>
                      <a:pt x="62349" y="60189"/>
                    </a:lnTo>
                    <a:cubicBezTo>
                      <a:pt x="60254" y="60855"/>
                      <a:pt x="57872" y="60379"/>
                      <a:pt x="56158" y="59046"/>
                    </a:cubicBezTo>
                    <a:lnTo>
                      <a:pt x="2723" y="17802"/>
                    </a:lnTo>
                    <a:cubicBezTo>
                      <a:pt x="-421" y="15516"/>
                      <a:pt x="-897" y="11040"/>
                      <a:pt x="1580" y="808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20" name="Freeform: Shape 1037">
                <a:extLst>
                  <a:ext uri="{FF2B5EF4-FFF2-40B4-BE49-F238E27FC236}">
                    <a16:creationId xmlns:a16="http://schemas.microsoft.com/office/drawing/2014/main" id="{CCA88DE5-5784-41D8-9A0C-B7B3C0973244}"/>
                  </a:ext>
                </a:extLst>
              </p:cNvPr>
              <p:cNvSpPr/>
              <p:nvPr/>
            </p:nvSpPr>
            <p:spPr>
              <a:xfrm>
                <a:off x="6011531" y="3625456"/>
                <a:ext cx="35589" cy="79779"/>
              </a:xfrm>
              <a:custGeom>
                <a:avLst/>
                <a:gdLst>
                  <a:gd name="connsiteX0" fmla="*/ 30747 w 35589"/>
                  <a:gd name="connsiteY0" fmla="*/ 2425 h 79779"/>
                  <a:gd name="connsiteX1" fmla="*/ 23984 w 35589"/>
                  <a:gd name="connsiteY1" fmla="*/ 329 h 79779"/>
                  <a:gd name="connsiteX2" fmla="*/ 15221 w 35589"/>
                  <a:gd name="connsiteY2" fmla="*/ 5377 h 79779"/>
                  <a:gd name="connsiteX3" fmla="*/ 171 w 35589"/>
                  <a:gd name="connsiteY3" fmla="*/ 71290 h 79779"/>
                  <a:gd name="connsiteX4" fmla="*/ 8839 w 35589"/>
                  <a:gd name="connsiteY4" fmla="*/ 79482 h 79779"/>
                  <a:gd name="connsiteX5" fmla="*/ 8839 w 35589"/>
                  <a:gd name="connsiteY5" fmla="*/ 79482 h 79779"/>
                  <a:gd name="connsiteX6" fmla="*/ 13411 w 35589"/>
                  <a:gd name="connsiteY6" fmla="*/ 75100 h 79779"/>
                  <a:gd name="connsiteX7" fmla="*/ 35223 w 35589"/>
                  <a:gd name="connsiteY7" fmla="*/ 11283 h 79779"/>
                  <a:gd name="connsiteX8" fmla="*/ 30747 w 35589"/>
                  <a:gd name="connsiteY8" fmla="*/ 2425 h 7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89" h="79779">
                    <a:moveTo>
                      <a:pt x="30747" y="2425"/>
                    </a:moveTo>
                    <a:lnTo>
                      <a:pt x="23984" y="329"/>
                    </a:lnTo>
                    <a:cubicBezTo>
                      <a:pt x="20079" y="-909"/>
                      <a:pt x="16078" y="1472"/>
                      <a:pt x="15221" y="5377"/>
                    </a:cubicBezTo>
                    <a:lnTo>
                      <a:pt x="171" y="71290"/>
                    </a:lnTo>
                    <a:cubicBezTo>
                      <a:pt x="-972" y="76434"/>
                      <a:pt x="3791" y="81006"/>
                      <a:pt x="8839" y="79482"/>
                    </a:cubicBezTo>
                    <a:lnTo>
                      <a:pt x="8839" y="79482"/>
                    </a:lnTo>
                    <a:cubicBezTo>
                      <a:pt x="10935" y="78815"/>
                      <a:pt x="12649" y="77196"/>
                      <a:pt x="13411" y="75100"/>
                    </a:cubicBezTo>
                    <a:lnTo>
                      <a:pt x="35223" y="11283"/>
                    </a:lnTo>
                    <a:cubicBezTo>
                      <a:pt x="36462" y="7663"/>
                      <a:pt x="34461" y="3568"/>
                      <a:pt x="30747" y="242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621" name="Freeform: Shape 1038">
                <a:extLst>
                  <a:ext uri="{FF2B5EF4-FFF2-40B4-BE49-F238E27FC236}">
                    <a16:creationId xmlns:a16="http://schemas.microsoft.com/office/drawing/2014/main" id="{108A8D3E-05E0-4584-B822-C3A0BF5F073E}"/>
                  </a:ext>
                </a:extLst>
              </p:cNvPr>
              <p:cNvSpPr/>
              <p:nvPr/>
            </p:nvSpPr>
            <p:spPr>
              <a:xfrm>
                <a:off x="5913663" y="3147949"/>
                <a:ext cx="250053" cy="157312"/>
              </a:xfrm>
              <a:custGeom>
                <a:avLst/>
                <a:gdLst>
                  <a:gd name="connsiteX0" fmla="*/ 8791 w 250053"/>
                  <a:gd name="connsiteY0" fmla="*/ 157034 h 157312"/>
                  <a:gd name="connsiteX1" fmla="*/ 28 w 250053"/>
                  <a:gd name="connsiteY1" fmla="*/ 152462 h 157312"/>
                  <a:gd name="connsiteX2" fmla="*/ 15458 w 250053"/>
                  <a:gd name="connsiteY2" fmla="*/ 57403 h 157312"/>
                  <a:gd name="connsiteX3" fmla="*/ 26888 w 250053"/>
                  <a:gd name="connsiteY3" fmla="*/ 44449 h 157312"/>
                  <a:gd name="connsiteX4" fmla="*/ 172335 w 250053"/>
                  <a:gd name="connsiteY4" fmla="*/ 729 h 157312"/>
                  <a:gd name="connsiteX5" fmla="*/ 188718 w 250053"/>
                  <a:gd name="connsiteY5" fmla="*/ 4920 h 157312"/>
                  <a:gd name="connsiteX6" fmla="*/ 247964 w 250053"/>
                  <a:gd name="connsiteY6" fmla="*/ 64928 h 157312"/>
                  <a:gd name="connsiteX7" fmla="*/ 247106 w 250053"/>
                  <a:gd name="connsiteY7" fmla="*/ 75691 h 157312"/>
                  <a:gd name="connsiteX8" fmla="*/ 237391 w 250053"/>
                  <a:gd name="connsiteY8" fmla="*/ 74548 h 157312"/>
                  <a:gd name="connsiteX9" fmla="*/ 188242 w 250053"/>
                  <a:gd name="connsiteY9" fmla="*/ 24827 h 157312"/>
                  <a:gd name="connsiteX10" fmla="*/ 163191 w 250053"/>
                  <a:gd name="connsiteY10" fmla="*/ 18446 h 157312"/>
                  <a:gd name="connsiteX11" fmla="*/ 44319 w 250053"/>
                  <a:gd name="connsiteY11" fmla="*/ 54164 h 157312"/>
                  <a:gd name="connsiteX12" fmla="*/ 26888 w 250053"/>
                  <a:gd name="connsiteY12" fmla="*/ 73691 h 157312"/>
                  <a:gd name="connsiteX13" fmla="*/ 13934 w 250053"/>
                  <a:gd name="connsiteY13" fmla="*/ 149605 h 157312"/>
                  <a:gd name="connsiteX14" fmla="*/ 9172 w 250053"/>
                  <a:gd name="connsiteY14" fmla="*/ 156844 h 157312"/>
                  <a:gd name="connsiteX15" fmla="*/ 8791 w 250053"/>
                  <a:gd name="connsiteY15" fmla="*/ 157034 h 157312"/>
                  <a:gd name="connsiteX16" fmla="*/ 13553 w 250053"/>
                  <a:gd name="connsiteY16" fmla="*/ 147795 h 157312"/>
                  <a:gd name="connsiteX17" fmla="*/ 13553 w 250053"/>
                  <a:gd name="connsiteY17" fmla="*/ 147795 h 157312"/>
                  <a:gd name="connsiteX18" fmla="*/ 13553 w 250053"/>
                  <a:gd name="connsiteY18" fmla="*/ 147795 h 157312"/>
                  <a:gd name="connsiteX19" fmla="*/ 13553 w 250053"/>
                  <a:gd name="connsiteY19" fmla="*/ 147795 h 157312"/>
                  <a:gd name="connsiteX20" fmla="*/ 13553 w 250053"/>
                  <a:gd name="connsiteY20" fmla="*/ 147795 h 157312"/>
                  <a:gd name="connsiteX21" fmla="*/ 13553 w 250053"/>
                  <a:gd name="connsiteY21" fmla="*/ 147795 h 15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0053" h="157312">
                    <a:moveTo>
                      <a:pt x="8791" y="157034"/>
                    </a:moveTo>
                    <a:cubicBezTo>
                      <a:pt x="5171" y="158082"/>
                      <a:pt x="1266" y="156082"/>
                      <a:pt x="28" y="152462"/>
                    </a:cubicBezTo>
                    <a:cubicBezTo>
                      <a:pt x="-639" y="150653"/>
                      <a:pt x="10886" y="83311"/>
                      <a:pt x="15458" y="57403"/>
                    </a:cubicBezTo>
                    <a:cubicBezTo>
                      <a:pt x="16506" y="51307"/>
                      <a:pt x="20888" y="46259"/>
                      <a:pt x="26888" y="44449"/>
                    </a:cubicBezTo>
                    <a:lnTo>
                      <a:pt x="172335" y="729"/>
                    </a:lnTo>
                    <a:cubicBezTo>
                      <a:pt x="178145" y="-1081"/>
                      <a:pt x="184527" y="539"/>
                      <a:pt x="188718" y="4920"/>
                    </a:cubicBezTo>
                    <a:lnTo>
                      <a:pt x="247964" y="64928"/>
                    </a:lnTo>
                    <a:cubicBezTo>
                      <a:pt x="251012" y="67976"/>
                      <a:pt x="250726" y="73119"/>
                      <a:pt x="247106" y="75691"/>
                    </a:cubicBezTo>
                    <a:cubicBezTo>
                      <a:pt x="244154" y="77882"/>
                      <a:pt x="239963" y="77120"/>
                      <a:pt x="237391" y="74548"/>
                    </a:cubicBezTo>
                    <a:lnTo>
                      <a:pt x="188242" y="24827"/>
                    </a:lnTo>
                    <a:cubicBezTo>
                      <a:pt x="181765" y="18160"/>
                      <a:pt x="172049" y="15779"/>
                      <a:pt x="163191" y="18446"/>
                    </a:cubicBezTo>
                    <a:lnTo>
                      <a:pt x="44319" y="54164"/>
                    </a:lnTo>
                    <a:cubicBezTo>
                      <a:pt x="35270" y="56927"/>
                      <a:pt x="28603" y="64451"/>
                      <a:pt x="26888" y="73691"/>
                    </a:cubicBezTo>
                    <a:cubicBezTo>
                      <a:pt x="21078" y="105885"/>
                      <a:pt x="14315" y="144176"/>
                      <a:pt x="13934" y="149605"/>
                    </a:cubicBezTo>
                    <a:cubicBezTo>
                      <a:pt x="14125" y="152748"/>
                      <a:pt x="12315" y="155796"/>
                      <a:pt x="9172" y="156844"/>
                    </a:cubicBezTo>
                    <a:cubicBezTo>
                      <a:pt x="8981" y="156939"/>
                      <a:pt x="8886" y="156939"/>
                      <a:pt x="8791" y="157034"/>
                    </a:cubicBez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622" name="Freeform: Shape 1039">
                <a:extLst>
                  <a:ext uri="{FF2B5EF4-FFF2-40B4-BE49-F238E27FC236}">
                    <a16:creationId xmlns:a16="http://schemas.microsoft.com/office/drawing/2014/main" id="{5077FBAA-8EF4-49AC-A0B5-811DD7D93F70}"/>
                  </a:ext>
                </a:extLst>
              </p:cNvPr>
              <p:cNvSpPr/>
              <p:nvPr/>
            </p:nvSpPr>
            <p:spPr>
              <a:xfrm>
                <a:off x="5899017" y="3272083"/>
                <a:ext cx="24428" cy="24033"/>
              </a:xfrm>
              <a:custGeom>
                <a:avLst/>
                <a:gdLst>
                  <a:gd name="connsiteX0" fmla="*/ 22294 w 24428"/>
                  <a:gd name="connsiteY0" fmla="*/ 21566 h 24033"/>
                  <a:gd name="connsiteX1" fmla="*/ 22294 w 24428"/>
                  <a:gd name="connsiteY1" fmla="*/ 21566 h 24033"/>
                  <a:gd name="connsiteX2" fmla="*/ 11054 w 24428"/>
                  <a:gd name="connsiteY2" fmla="*/ 21851 h 24033"/>
                  <a:gd name="connsiteX3" fmla="*/ 2482 w 24428"/>
                  <a:gd name="connsiteY3" fmla="*/ 13755 h 24033"/>
                  <a:gd name="connsiteX4" fmla="*/ 2101 w 24428"/>
                  <a:gd name="connsiteY4" fmla="*/ 2516 h 24033"/>
                  <a:gd name="connsiteX5" fmla="*/ 2101 w 24428"/>
                  <a:gd name="connsiteY5" fmla="*/ 2516 h 24033"/>
                  <a:gd name="connsiteX6" fmla="*/ 13340 w 24428"/>
                  <a:gd name="connsiteY6" fmla="*/ 2135 h 24033"/>
                  <a:gd name="connsiteX7" fmla="*/ 21913 w 24428"/>
                  <a:gd name="connsiteY7" fmla="*/ 10231 h 24033"/>
                  <a:gd name="connsiteX8" fmla="*/ 22294 w 24428"/>
                  <a:gd name="connsiteY8" fmla="*/ 21566 h 2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28" h="24033">
                    <a:moveTo>
                      <a:pt x="22294" y="21566"/>
                    </a:moveTo>
                    <a:lnTo>
                      <a:pt x="22294" y="21566"/>
                    </a:lnTo>
                    <a:cubicBezTo>
                      <a:pt x="19246" y="24709"/>
                      <a:pt x="14293" y="24899"/>
                      <a:pt x="11054" y="21851"/>
                    </a:cubicBezTo>
                    <a:lnTo>
                      <a:pt x="2482" y="13755"/>
                    </a:lnTo>
                    <a:cubicBezTo>
                      <a:pt x="-662" y="10707"/>
                      <a:pt x="-852" y="5754"/>
                      <a:pt x="2101" y="2516"/>
                    </a:cubicBezTo>
                    <a:lnTo>
                      <a:pt x="2101" y="2516"/>
                    </a:lnTo>
                    <a:cubicBezTo>
                      <a:pt x="5149" y="-723"/>
                      <a:pt x="10197" y="-818"/>
                      <a:pt x="13340" y="2135"/>
                    </a:cubicBezTo>
                    <a:lnTo>
                      <a:pt x="21913" y="10231"/>
                    </a:lnTo>
                    <a:cubicBezTo>
                      <a:pt x="25151" y="13279"/>
                      <a:pt x="25246" y="18327"/>
                      <a:pt x="22294" y="2156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23" name="Freeform: Shape 1040">
                <a:extLst>
                  <a:ext uri="{FF2B5EF4-FFF2-40B4-BE49-F238E27FC236}">
                    <a16:creationId xmlns:a16="http://schemas.microsoft.com/office/drawing/2014/main" id="{6C6CB5E5-35C1-41C6-86B9-9B4117FA1418}"/>
                  </a:ext>
                </a:extLst>
              </p:cNvPr>
              <p:cNvSpPr/>
              <p:nvPr/>
            </p:nvSpPr>
            <p:spPr>
              <a:xfrm>
                <a:off x="5898477" y="3251384"/>
                <a:ext cx="411297" cy="411331"/>
              </a:xfrm>
              <a:custGeom>
                <a:avLst/>
                <a:gdLst>
                  <a:gd name="connsiteX0" fmla="*/ 264864 w 411297"/>
                  <a:gd name="connsiteY0" fmla="*/ 402595 h 411331"/>
                  <a:gd name="connsiteX1" fmla="*/ 8737 w 411297"/>
                  <a:gd name="connsiteY1" fmla="*/ 264864 h 411331"/>
                  <a:gd name="connsiteX2" fmla="*/ 146468 w 411297"/>
                  <a:gd name="connsiteY2" fmla="*/ 8737 h 411331"/>
                  <a:gd name="connsiteX3" fmla="*/ 402595 w 411297"/>
                  <a:gd name="connsiteY3" fmla="*/ 146468 h 411331"/>
                  <a:gd name="connsiteX4" fmla="*/ 264864 w 411297"/>
                  <a:gd name="connsiteY4" fmla="*/ 402595 h 41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297" h="411331">
                    <a:moveTo>
                      <a:pt x="264864" y="402595"/>
                    </a:moveTo>
                    <a:cubicBezTo>
                      <a:pt x="156279" y="435266"/>
                      <a:pt x="41407" y="373449"/>
                      <a:pt x="8737" y="264864"/>
                    </a:cubicBezTo>
                    <a:cubicBezTo>
                      <a:pt x="-23934" y="156279"/>
                      <a:pt x="37883" y="41407"/>
                      <a:pt x="146468" y="8737"/>
                    </a:cubicBezTo>
                    <a:cubicBezTo>
                      <a:pt x="255053" y="-23934"/>
                      <a:pt x="369925" y="37883"/>
                      <a:pt x="402595" y="146468"/>
                    </a:cubicBezTo>
                    <a:cubicBezTo>
                      <a:pt x="435171" y="255053"/>
                      <a:pt x="373449" y="369925"/>
                      <a:pt x="264864" y="402595"/>
                    </a:cubicBezTo>
                    <a:close/>
                  </a:path>
                </a:pathLst>
              </a:custGeom>
              <a:solidFill>
                <a:srgbClr val="F28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24" name="Freeform: Shape 1041">
                <a:extLst>
                  <a:ext uri="{FF2B5EF4-FFF2-40B4-BE49-F238E27FC236}">
                    <a16:creationId xmlns:a16="http://schemas.microsoft.com/office/drawing/2014/main" id="{5784E9F6-00B4-4E2D-8CB0-1F3F5DC13878}"/>
                  </a:ext>
                </a:extLst>
              </p:cNvPr>
              <p:cNvSpPr/>
              <p:nvPr/>
            </p:nvSpPr>
            <p:spPr>
              <a:xfrm>
                <a:off x="5912990" y="3265932"/>
                <a:ext cx="382263" cy="382271"/>
              </a:xfrm>
              <a:custGeom>
                <a:avLst/>
                <a:gdLst>
                  <a:gd name="connsiteX0" fmla="*/ 246160 w 382263"/>
                  <a:gd name="connsiteY0" fmla="*/ 374141 h 382271"/>
                  <a:gd name="connsiteX1" fmla="*/ 8130 w 382263"/>
                  <a:gd name="connsiteY1" fmla="*/ 246125 h 382271"/>
                  <a:gd name="connsiteX2" fmla="*/ 136146 w 382263"/>
                  <a:gd name="connsiteY2" fmla="*/ 8096 h 382271"/>
                  <a:gd name="connsiteX3" fmla="*/ 374176 w 382263"/>
                  <a:gd name="connsiteY3" fmla="*/ 136112 h 382271"/>
                  <a:gd name="connsiteX4" fmla="*/ 246160 w 382263"/>
                  <a:gd name="connsiteY4" fmla="*/ 374141 h 3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263" h="382271">
                    <a:moveTo>
                      <a:pt x="246160" y="374141"/>
                    </a:moveTo>
                    <a:cubicBezTo>
                      <a:pt x="145290" y="404526"/>
                      <a:pt x="38515" y="347090"/>
                      <a:pt x="8130" y="246125"/>
                    </a:cubicBezTo>
                    <a:cubicBezTo>
                      <a:pt x="-22254" y="145256"/>
                      <a:pt x="35181" y="38480"/>
                      <a:pt x="136146" y="8096"/>
                    </a:cubicBezTo>
                    <a:cubicBezTo>
                      <a:pt x="237016" y="-22194"/>
                      <a:pt x="343791" y="35147"/>
                      <a:pt x="374176" y="136112"/>
                    </a:cubicBezTo>
                    <a:cubicBezTo>
                      <a:pt x="404466" y="236981"/>
                      <a:pt x="347030" y="343757"/>
                      <a:pt x="246160" y="374141"/>
                    </a:cubicBezTo>
                    <a:close/>
                  </a:path>
                </a:pathLst>
              </a:custGeom>
              <a:solidFill>
                <a:srgbClr val="F9B933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25" name="Freeform: Shape 1042">
                <a:extLst>
                  <a:ext uri="{FF2B5EF4-FFF2-40B4-BE49-F238E27FC236}">
                    <a16:creationId xmlns:a16="http://schemas.microsoft.com/office/drawing/2014/main" id="{29805CE8-DEAB-4AD1-B8DD-6B11DC2380F6}"/>
                  </a:ext>
                </a:extLst>
              </p:cNvPr>
              <p:cNvSpPr/>
              <p:nvPr/>
            </p:nvSpPr>
            <p:spPr>
              <a:xfrm>
                <a:off x="5951292" y="3304294"/>
                <a:ext cx="305572" cy="305511"/>
              </a:xfrm>
              <a:custGeom>
                <a:avLst/>
                <a:gdLst>
                  <a:gd name="connsiteX0" fmla="*/ 196809 w 305572"/>
                  <a:gd name="connsiteY0" fmla="*/ 299012 h 305511"/>
                  <a:gd name="connsiteX1" fmla="*/ 6500 w 305572"/>
                  <a:gd name="connsiteY1" fmla="*/ 196714 h 305511"/>
                  <a:gd name="connsiteX2" fmla="*/ 108798 w 305572"/>
                  <a:gd name="connsiteY2" fmla="*/ 6500 h 305511"/>
                  <a:gd name="connsiteX3" fmla="*/ 299108 w 305572"/>
                  <a:gd name="connsiteY3" fmla="*/ 108798 h 305511"/>
                  <a:gd name="connsiteX4" fmla="*/ 196809 w 305572"/>
                  <a:gd name="connsiteY4" fmla="*/ 299012 h 30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572" h="305511">
                    <a:moveTo>
                      <a:pt x="196809" y="299012"/>
                    </a:moveTo>
                    <a:cubicBezTo>
                      <a:pt x="116132" y="323301"/>
                      <a:pt x="30788" y="277391"/>
                      <a:pt x="6500" y="196714"/>
                    </a:cubicBezTo>
                    <a:cubicBezTo>
                      <a:pt x="-17789" y="116132"/>
                      <a:pt x="28121" y="30693"/>
                      <a:pt x="108798" y="6500"/>
                    </a:cubicBezTo>
                    <a:cubicBezTo>
                      <a:pt x="189475" y="-17789"/>
                      <a:pt x="274819" y="28121"/>
                      <a:pt x="299108" y="108798"/>
                    </a:cubicBezTo>
                    <a:cubicBezTo>
                      <a:pt x="323301" y="189475"/>
                      <a:pt x="277486" y="274819"/>
                      <a:pt x="196809" y="299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26" name="Freeform: Shape 1043">
                <a:extLst>
                  <a:ext uri="{FF2B5EF4-FFF2-40B4-BE49-F238E27FC236}">
                    <a16:creationId xmlns:a16="http://schemas.microsoft.com/office/drawing/2014/main" id="{92171995-2DB4-4420-8FB1-B0AF03472A01}"/>
                  </a:ext>
                </a:extLst>
              </p:cNvPr>
              <p:cNvSpPr/>
              <p:nvPr/>
            </p:nvSpPr>
            <p:spPr>
              <a:xfrm>
                <a:off x="6075044" y="3304352"/>
                <a:ext cx="181824" cy="287048"/>
              </a:xfrm>
              <a:custGeom>
                <a:avLst/>
                <a:gdLst>
                  <a:gd name="connsiteX0" fmla="*/ 175355 w 181824"/>
                  <a:gd name="connsiteY0" fmla="*/ 108740 h 287048"/>
                  <a:gd name="connsiteX1" fmla="*/ 0 w 181824"/>
                  <a:gd name="connsiteY1" fmla="*/ 2822 h 287048"/>
                  <a:gd name="connsiteX2" fmla="*/ 140875 w 181824"/>
                  <a:gd name="connsiteY2" fmla="*/ 175034 h 287048"/>
                  <a:gd name="connsiteX3" fmla="*/ 101822 w 181824"/>
                  <a:gd name="connsiteY3" fmla="*/ 287048 h 287048"/>
                  <a:gd name="connsiteX4" fmla="*/ 175355 w 181824"/>
                  <a:gd name="connsiteY4" fmla="*/ 108740 h 28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824" h="287048">
                    <a:moveTo>
                      <a:pt x="175355" y="108740"/>
                    </a:moveTo>
                    <a:cubicBezTo>
                      <a:pt x="152591" y="33017"/>
                      <a:pt x="76010" y="-12037"/>
                      <a:pt x="0" y="2822"/>
                    </a:cubicBezTo>
                    <a:cubicBezTo>
                      <a:pt x="87344" y="21301"/>
                      <a:pt x="139732" y="85880"/>
                      <a:pt x="140875" y="175034"/>
                    </a:cubicBezTo>
                    <a:cubicBezTo>
                      <a:pt x="142970" y="220183"/>
                      <a:pt x="128111" y="257521"/>
                      <a:pt x="101822" y="287048"/>
                    </a:cubicBezTo>
                    <a:cubicBezTo>
                      <a:pt x="164211" y="253235"/>
                      <a:pt x="196501" y="179225"/>
                      <a:pt x="175355" y="108740"/>
                    </a:cubicBezTo>
                    <a:close/>
                  </a:path>
                </a:pathLst>
              </a:custGeom>
              <a:solidFill>
                <a:srgbClr val="C8C8C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627" name="Graphic 2">
                <a:extLst>
                  <a:ext uri="{FF2B5EF4-FFF2-40B4-BE49-F238E27FC236}">
                    <a16:creationId xmlns:a16="http://schemas.microsoft.com/office/drawing/2014/main" id="{B83961E4-AE84-4084-9B67-13A2E9E92C37}"/>
                  </a:ext>
                </a:extLst>
              </p:cNvPr>
              <p:cNvGrpSpPr/>
              <p:nvPr/>
            </p:nvGrpSpPr>
            <p:grpSpPr>
              <a:xfrm>
                <a:off x="5881684" y="3256226"/>
                <a:ext cx="96300" cy="100097"/>
                <a:chOff x="5881684" y="3256226"/>
                <a:chExt cx="96300" cy="100097"/>
              </a:xfrm>
            </p:grpSpPr>
            <p:sp>
              <p:nvSpPr>
                <p:cNvPr id="645" name="Freeform: Shape 1062">
                  <a:extLst>
                    <a:ext uri="{FF2B5EF4-FFF2-40B4-BE49-F238E27FC236}">
                      <a16:creationId xmlns:a16="http://schemas.microsoft.com/office/drawing/2014/main" id="{0636E0CA-305E-4ADB-BC01-7B9B75C50AE2}"/>
                    </a:ext>
                  </a:extLst>
                </p:cNvPr>
                <p:cNvSpPr/>
                <p:nvPr/>
              </p:nvSpPr>
              <p:spPr>
                <a:xfrm>
                  <a:off x="5881684" y="3256226"/>
                  <a:ext cx="96300" cy="100097"/>
                </a:xfrm>
                <a:custGeom>
                  <a:avLst/>
                  <a:gdLst>
                    <a:gd name="connsiteX0" fmla="*/ 96300 w 96300"/>
                    <a:gd name="connsiteY0" fmla="*/ 15991 h 100097"/>
                    <a:gd name="connsiteX1" fmla="*/ 49437 w 96300"/>
                    <a:gd name="connsiteY1" fmla="*/ 3990 h 100097"/>
                    <a:gd name="connsiteX2" fmla="*/ 860 w 96300"/>
                    <a:gd name="connsiteY2" fmla="*/ 60283 h 100097"/>
                    <a:gd name="connsiteX3" fmla="*/ 21053 w 96300"/>
                    <a:gd name="connsiteY3" fmla="*/ 100097 h 100097"/>
                    <a:gd name="connsiteX4" fmla="*/ 96300 w 96300"/>
                    <a:gd name="connsiteY4" fmla="*/ 15991 h 10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00" h="100097">
                      <a:moveTo>
                        <a:pt x="96300" y="15991"/>
                      </a:moveTo>
                      <a:cubicBezTo>
                        <a:pt x="96300" y="15991"/>
                        <a:pt x="72202" y="-9631"/>
                        <a:pt x="49437" y="3990"/>
                      </a:cubicBezTo>
                      <a:cubicBezTo>
                        <a:pt x="26672" y="17611"/>
                        <a:pt x="3431" y="50662"/>
                        <a:pt x="860" y="60283"/>
                      </a:cubicBezTo>
                      <a:cubicBezTo>
                        <a:pt x="-2474" y="72951"/>
                        <a:pt x="3812" y="90382"/>
                        <a:pt x="21053" y="100097"/>
                      </a:cubicBezTo>
                      <a:cubicBezTo>
                        <a:pt x="28958" y="92001"/>
                        <a:pt x="96300" y="15991"/>
                        <a:pt x="96300" y="15991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46" name="Freeform: Shape 1063">
                  <a:extLst>
                    <a:ext uri="{FF2B5EF4-FFF2-40B4-BE49-F238E27FC236}">
                      <a16:creationId xmlns:a16="http://schemas.microsoft.com/office/drawing/2014/main" id="{9A60CA04-0D3F-4DFB-B5A3-783B427144BB}"/>
                    </a:ext>
                  </a:extLst>
                </p:cNvPr>
                <p:cNvSpPr/>
                <p:nvPr/>
              </p:nvSpPr>
              <p:spPr>
                <a:xfrm>
                  <a:off x="5917786" y="3259830"/>
                  <a:ext cx="53610" cy="26580"/>
                </a:xfrm>
                <a:custGeom>
                  <a:avLst/>
                  <a:gdLst>
                    <a:gd name="connsiteX0" fmla="*/ 14002 w 53610"/>
                    <a:gd name="connsiteY0" fmla="*/ 3434 h 26580"/>
                    <a:gd name="connsiteX1" fmla="*/ 0 w 53610"/>
                    <a:gd name="connsiteY1" fmla="*/ 14483 h 26580"/>
                    <a:gd name="connsiteX2" fmla="*/ 42863 w 53610"/>
                    <a:gd name="connsiteY2" fmla="*/ 26580 h 26580"/>
                    <a:gd name="connsiteX3" fmla="*/ 53245 w 53610"/>
                    <a:gd name="connsiteY3" fmla="*/ 13626 h 26580"/>
                    <a:gd name="connsiteX4" fmla="*/ 14002 w 53610"/>
                    <a:gd name="connsiteY4" fmla="*/ 3434 h 26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0" h="26580">
                      <a:moveTo>
                        <a:pt x="14002" y="3434"/>
                      </a:moveTo>
                      <a:cubicBezTo>
                        <a:pt x="9239" y="6292"/>
                        <a:pt x="4572" y="10197"/>
                        <a:pt x="0" y="14483"/>
                      </a:cubicBezTo>
                      <a:cubicBezTo>
                        <a:pt x="17812" y="7530"/>
                        <a:pt x="36576" y="13626"/>
                        <a:pt x="42863" y="26580"/>
                      </a:cubicBezTo>
                      <a:cubicBezTo>
                        <a:pt x="49911" y="19913"/>
                        <a:pt x="55054" y="16674"/>
                        <a:pt x="53245" y="13626"/>
                      </a:cubicBezTo>
                      <a:cubicBezTo>
                        <a:pt x="51435" y="10673"/>
                        <a:pt x="32290" y="-7424"/>
                        <a:pt x="14002" y="3434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628" name="Freeform: Shape 1045">
                <a:extLst>
                  <a:ext uri="{FF2B5EF4-FFF2-40B4-BE49-F238E27FC236}">
                    <a16:creationId xmlns:a16="http://schemas.microsoft.com/office/drawing/2014/main" id="{B5C284A8-1756-4296-B2BB-16514A54401A}"/>
                  </a:ext>
                </a:extLst>
              </p:cNvPr>
              <p:cNvSpPr/>
              <p:nvPr/>
            </p:nvSpPr>
            <p:spPr>
              <a:xfrm>
                <a:off x="6151603" y="3190349"/>
                <a:ext cx="18930" cy="28863"/>
              </a:xfrm>
              <a:custGeom>
                <a:avLst/>
                <a:gdLst>
                  <a:gd name="connsiteX0" fmla="*/ 6880 w 18930"/>
                  <a:gd name="connsiteY0" fmla="*/ 28719 h 28863"/>
                  <a:gd name="connsiteX1" fmla="*/ 6880 w 18930"/>
                  <a:gd name="connsiteY1" fmla="*/ 28719 h 28863"/>
                  <a:gd name="connsiteX2" fmla="*/ 16595 w 18930"/>
                  <a:gd name="connsiteY2" fmla="*/ 21957 h 28863"/>
                  <a:gd name="connsiteX3" fmla="*/ 18786 w 18930"/>
                  <a:gd name="connsiteY3" fmla="*/ 9860 h 28863"/>
                  <a:gd name="connsiteX4" fmla="*/ 12023 w 18930"/>
                  <a:gd name="connsiteY4" fmla="*/ 144 h 28863"/>
                  <a:gd name="connsiteX5" fmla="*/ 12023 w 18930"/>
                  <a:gd name="connsiteY5" fmla="*/ 144 h 28863"/>
                  <a:gd name="connsiteX6" fmla="*/ 2308 w 18930"/>
                  <a:gd name="connsiteY6" fmla="*/ 6907 h 28863"/>
                  <a:gd name="connsiteX7" fmla="*/ 117 w 18930"/>
                  <a:gd name="connsiteY7" fmla="*/ 19004 h 28863"/>
                  <a:gd name="connsiteX8" fmla="*/ 6880 w 18930"/>
                  <a:gd name="connsiteY8" fmla="*/ 28719 h 2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28863">
                    <a:moveTo>
                      <a:pt x="6880" y="28719"/>
                    </a:moveTo>
                    <a:lnTo>
                      <a:pt x="6880" y="28719"/>
                    </a:lnTo>
                    <a:cubicBezTo>
                      <a:pt x="11452" y="29577"/>
                      <a:pt x="15738" y="26529"/>
                      <a:pt x="16595" y="21957"/>
                    </a:cubicBezTo>
                    <a:lnTo>
                      <a:pt x="18786" y="9860"/>
                    </a:lnTo>
                    <a:cubicBezTo>
                      <a:pt x="19643" y="5288"/>
                      <a:pt x="16595" y="1002"/>
                      <a:pt x="12023" y="144"/>
                    </a:cubicBezTo>
                    <a:lnTo>
                      <a:pt x="12023" y="144"/>
                    </a:lnTo>
                    <a:cubicBezTo>
                      <a:pt x="7451" y="-713"/>
                      <a:pt x="3165" y="2335"/>
                      <a:pt x="2308" y="6907"/>
                    </a:cubicBezTo>
                    <a:lnTo>
                      <a:pt x="117" y="19004"/>
                    </a:lnTo>
                    <a:cubicBezTo>
                      <a:pt x="-645" y="23576"/>
                      <a:pt x="2403" y="27957"/>
                      <a:pt x="6880" y="28719"/>
                    </a:cubicBezTo>
                    <a:close/>
                  </a:path>
                </a:pathLst>
              </a:custGeom>
              <a:solidFill>
                <a:srgbClr val="E2E2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29" name="Freeform: Shape 1046">
                <a:extLst>
                  <a:ext uri="{FF2B5EF4-FFF2-40B4-BE49-F238E27FC236}">
                    <a16:creationId xmlns:a16="http://schemas.microsoft.com/office/drawing/2014/main" id="{C2CA63CC-BEED-45A2-ACDE-112483B98FE3}"/>
                  </a:ext>
                </a:extLst>
              </p:cNvPr>
              <p:cNvSpPr/>
              <p:nvPr/>
            </p:nvSpPr>
            <p:spPr>
              <a:xfrm rot="-1015751">
                <a:off x="6060082" y="3310337"/>
                <a:ext cx="6096" cy="21146"/>
              </a:xfrm>
              <a:custGeom>
                <a:avLst/>
                <a:gdLst>
                  <a:gd name="connsiteX0" fmla="*/ 0 w 6096"/>
                  <a:gd name="connsiteY0" fmla="*/ 0 h 21146"/>
                  <a:gd name="connsiteX1" fmla="*/ 6096 w 6096"/>
                  <a:gd name="connsiteY1" fmla="*/ 0 h 21146"/>
                  <a:gd name="connsiteX2" fmla="*/ 6096 w 6096"/>
                  <a:gd name="connsiteY2" fmla="*/ 21146 h 21146"/>
                  <a:gd name="connsiteX3" fmla="*/ 0 w 6096"/>
                  <a:gd name="connsiteY3" fmla="*/ 21146 h 2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21146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21146"/>
                    </a:lnTo>
                    <a:lnTo>
                      <a:pt x="0" y="21146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0" name="Freeform: Shape 1047">
                <a:extLst>
                  <a:ext uri="{FF2B5EF4-FFF2-40B4-BE49-F238E27FC236}">
                    <a16:creationId xmlns:a16="http://schemas.microsoft.com/office/drawing/2014/main" id="{45CF43A7-1846-4AED-AAE9-9820CB5D2FD9}"/>
                  </a:ext>
                </a:extLst>
              </p:cNvPr>
              <p:cNvSpPr/>
              <p:nvPr/>
            </p:nvSpPr>
            <p:spPr>
              <a:xfrm rot="-1004655">
                <a:off x="6137628" y="3552713"/>
                <a:ext cx="6095" cy="51720"/>
              </a:xfrm>
              <a:custGeom>
                <a:avLst/>
                <a:gdLst>
                  <a:gd name="connsiteX0" fmla="*/ 0 w 6095"/>
                  <a:gd name="connsiteY0" fmla="*/ 0 h 51720"/>
                  <a:gd name="connsiteX1" fmla="*/ 6096 w 6095"/>
                  <a:gd name="connsiteY1" fmla="*/ 0 h 51720"/>
                  <a:gd name="connsiteX2" fmla="*/ 6096 w 6095"/>
                  <a:gd name="connsiteY2" fmla="*/ 51721 h 51720"/>
                  <a:gd name="connsiteX3" fmla="*/ 0 w 6095"/>
                  <a:gd name="connsiteY3" fmla="*/ 51721 h 5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5172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1721"/>
                    </a:lnTo>
                    <a:lnTo>
                      <a:pt x="0" y="5172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1" name="Freeform: Shape 1048">
                <a:extLst>
                  <a:ext uri="{FF2B5EF4-FFF2-40B4-BE49-F238E27FC236}">
                    <a16:creationId xmlns:a16="http://schemas.microsoft.com/office/drawing/2014/main" id="{5A05501A-FE8E-49BE-8ACC-3175C7D53F76}"/>
                  </a:ext>
                </a:extLst>
              </p:cNvPr>
              <p:cNvSpPr/>
              <p:nvPr/>
            </p:nvSpPr>
            <p:spPr>
              <a:xfrm>
                <a:off x="5956934" y="3484149"/>
                <a:ext cx="48386" cy="19811"/>
              </a:xfrm>
              <a:custGeom>
                <a:avLst/>
                <a:gdLst>
                  <a:gd name="connsiteX0" fmla="*/ 46577 w 48386"/>
                  <a:gd name="connsiteY0" fmla="*/ 0 h 19811"/>
                  <a:gd name="connsiteX1" fmla="*/ 48387 w 48386"/>
                  <a:gd name="connsiteY1" fmla="*/ 5810 h 19811"/>
                  <a:gd name="connsiteX2" fmla="*/ 1714 w 48386"/>
                  <a:gd name="connsiteY2" fmla="*/ 19812 h 19811"/>
                  <a:gd name="connsiteX3" fmla="*/ 0 w 48386"/>
                  <a:gd name="connsiteY3" fmla="*/ 14002 h 1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6" h="19811">
                    <a:moveTo>
                      <a:pt x="46577" y="0"/>
                    </a:moveTo>
                    <a:lnTo>
                      <a:pt x="48387" y="5810"/>
                    </a:lnTo>
                    <a:lnTo>
                      <a:pt x="1714" y="19812"/>
                    </a:lnTo>
                    <a:lnTo>
                      <a:pt x="0" y="14002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2" name="Freeform: Shape 1049">
                <a:extLst>
                  <a:ext uri="{FF2B5EF4-FFF2-40B4-BE49-F238E27FC236}">
                    <a16:creationId xmlns:a16="http://schemas.microsoft.com/office/drawing/2014/main" id="{22173367-C7C5-4CF2-8B3B-601F34E08B24}"/>
                  </a:ext>
                </a:extLst>
              </p:cNvPr>
              <p:cNvSpPr/>
              <p:nvPr/>
            </p:nvSpPr>
            <p:spPr>
              <a:xfrm rot="-6411075">
                <a:off x="6221071" y="3393512"/>
                <a:ext cx="6096" cy="54771"/>
              </a:xfrm>
              <a:custGeom>
                <a:avLst/>
                <a:gdLst>
                  <a:gd name="connsiteX0" fmla="*/ 0 w 6096"/>
                  <a:gd name="connsiteY0" fmla="*/ 0 h 54771"/>
                  <a:gd name="connsiteX1" fmla="*/ 6096 w 6096"/>
                  <a:gd name="connsiteY1" fmla="*/ 0 h 54771"/>
                  <a:gd name="connsiteX2" fmla="*/ 6096 w 6096"/>
                  <a:gd name="connsiteY2" fmla="*/ 54771 h 54771"/>
                  <a:gd name="connsiteX3" fmla="*/ 0 w 6096"/>
                  <a:gd name="connsiteY3" fmla="*/ 54771 h 5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5477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4771"/>
                    </a:lnTo>
                    <a:lnTo>
                      <a:pt x="0" y="5477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3" name="Freeform: Shape 1050">
                <a:extLst>
                  <a:ext uri="{FF2B5EF4-FFF2-40B4-BE49-F238E27FC236}">
                    <a16:creationId xmlns:a16="http://schemas.microsoft.com/office/drawing/2014/main" id="{2F49E87F-D6B0-4122-865F-570D022EC140}"/>
                  </a:ext>
                </a:extLst>
              </p:cNvPr>
              <p:cNvSpPr/>
              <p:nvPr/>
            </p:nvSpPr>
            <p:spPr>
              <a:xfrm rot="-3707380">
                <a:off x="5982838" y="3374974"/>
                <a:ext cx="6095" cy="37051"/>
              </a:xfrm>
              <a:custGeom>
                <a:avLst/>
                <a:gdLst>
                  <a:gd name="connsiteX0" fmla="*/ 0 w 6095"/>
                  <a:gd name="connsiteY0" fmla="*/ 0 h 37051"/>
                  <a:gd name="connsiteX1" fmla="*/ 6096 w 6095"/>
                  <a:gd name="connsiteY1" fmla="*/ 0 h 37051"/>
                  <a:gd name="connsiteX2" fmla="*/ 6096 w 6095"/>
                  <a:gd name="connsiteY2" fmla="*/ 37051 h 37051"/>
                  <a:gd name="connsiteX3" fmla="*/ 0 w 6095"/>
                  <a:gd name="connsiteY3" fmla="*/ 37051 h 3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3705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7051"/>
                    </a:lnTo>
                    <a:lnTo>
                      <a:pt x="0" y="3705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4" name="Freeform: Shape 1051">
                <a:extLst>
                  <a:ext uri="{FF2B5EF4-FFF2-40B4-BE49-F238E27FC236}">
                    <a16:creationId xmlns:a16="http://schemas.microsoft.com/office/drawing/2014/main" id="{CE86329A-4672-4E94-9C07-36D237A45900}"/>
                  </a:ext>
                </a:extLst>
              </p:cNvPr>
              <p:cNvSpPr/>
              <p:nvPr/>
            </p:nvSpPr>
            <p:spPr>
              <a:xfrm rot="-3688311">
                <a:off x="6219917" y="3503223"/>
                <a:ext cx="6096" cy="35528"/>
              </a:xfrm>
              <a:custGeom>
                <a:avLst/>
                <a:gdLst>
                  <a:gd name="connsiteX0" fmla="*/ 0 w 6096"/>
                  <a:gd name="connsiteY0" fmla="*/ 0 h 35528"/>
                  <a:gd name="connsiteX1" fmla="*/ 6096 w 6096"/>
                  <a:gd name="connsiteY1" fmla="*/ 0 h 35528"/>
                  <a:gd name="connsiteX2" fmla="*/ 6096 w 6096"/>
                  <a:gd name="connsiteY2" fmla="*/ 35529 h 35528"/>
                  <a:gd name="connsiteX3" fmla="*/ 0 w 6096"/>
                  <a:gd name="connsiteY3" fmla="*/ 35529 h 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528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529"/>
                    </a:lnTo>
                    <a:lnTo>
                      <a:pt x="0" y="3552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5" name="Freeform: Shape 1052">
                <a:extLst>
                  <a:ext uri="{FF2B5EF4-FFF2-40B4-BE49-F238E27FC236}">
                    <a16:creationId xmlns:a16="http://schemas.microsoft.com/office/drawing/2014/main" id="{CABD836E-FD45-47FA-BA8E-9C5ACFC69A14}"/>
                  </a:ext>
                </a:extLst>
              </p:cNvPr>
              <p:cNvSpPr/>
              <p:nvPr/>
            </p:nvSpPr>
            <p:spPr>
              <a:xfrm>
                <a:off x="6029133" y="3556253"/>
                <a:ext cx="23526" cy="36766"/>
              </a:xfrm>
              <a:custGeom>
                <a:avLst/>
                <a:gdLst>
                  <a:gd name="connsiteX0" fmla="*/ 18193 w 23526"/>
                  <a:gd name="connsiteY0" fmla="*/ 0 h 36766"/>
                  <a:gd name="connsiteX1" fmla="*/ 23527 w 23526"/>
                  <a:gd name="connsiteY1" fmla="*/ 2857 h 36766"/>
                  <a:gd name="connsiteX2" fmla="*/ 5334 w 23526"/>
                  <a:gd name="connsiteY2" fmla="*/ 36767 h 36766"/>
                  <a:gd name="connsiteX3" fmla="*/ 0 w 23526"/>
                  <a:gd name="connsiteY3" fmla="*/ 33909 h 3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36766">
                    <a:moveTo>
                      <a:pt x="18193" y="0"/>
                    </a:moveTo>
                    <a:lnTo>
                      <a:pt x="23527" y="2857"/>
                    </a:lnTo>
                    <a:lnTo>
                      <a:pt x="5334" y="36767"/>
                    </a:lnTo>
                    <a:lnTo>
                      <a:pt x="0" y="3390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6" name="Freeform: Shape 1053">
                <a:extLst>
                  <a:ext uri="{FF2B5EF4-FFF2-40B4-BE49-F238E27FC236}">
                    <a16:creationId xmlns:a16="http://schemas.microsoft.com/office/drawing/2014/main" id="{A4CB7BBE-6A6B-4FCF-9154-996016704356}"/>
                  </a:ext>
                </a:extLst>
              </p:cNvPr>
              <p:cNvSpPr/>
              <p:nvPr/>
            </p:nvSpPr>
            <p:spPr>
              <a:xfrm rot="-9104307">
                <a:off x="6165045" y="3320415"/>
                <a:ext cx="6096" cy="35242"/>
              </a:xfrm>
              <a:custGeom>
                <a:avLst/>
                <a:gdLst>
                  <a:gd name="connsiteX0" fmla="*/ 0 w 6096"/>
                  <a:gd name="connsiteY0" fmla="*/ 0 h 35242"/>
                  <a:gd name="connsiteX1" fmla="*/ 6096 w 6096"/>
                  <a:gd name="connsiteY1" fmla="*/ 0 h 35242"/>
                  <a:gd name="connsiteX2" fmla="*/ 6096 w 6096"/>
                  <a:gd name="connsiteY2" fmla="*/ 35243 h 35242"/>
                  <a:gd name="connsiteX3" fmla="*/ 0 w 6096"/>
                  <a:gd name="connsiteY3" fmla="*/ 35243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242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243"/>
                    </a:lnTo>
                    <a:lnTo>
                      <a:pt x="0" y="35243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7" name="Freeform: Shape 1054">
                <a:extLst>
                  <a:ext uri="{FF2B5EF4-FFF2-40B4-BE49-F238E27FC236}">
                    <a16:creationId xmlns:a16="http://schemas.microsoft.com/office/drawing/2014/main" id="{987031AF-23E9-4E55-A8FC-5A01804ED7A7}"/>
                  </a:ext>
                </a:extLst>
              </p:cNvPr>
              <p:cNvSpPr/>
              <p:nvPr/>
            </p:nvSpPr>
            <p:spPr>
              <a:xfrm>
                <a:off x="6070853" y="3358800"/>
                <a:ext cx="33813" cy="100107"/>
              </a:xfrm>
              <a:custGeom>
                <a:avLst/>
                <a:gdLst>
                  <a:gd name="connsiteX0" fmla="*/ 2857 w 33813"/>
                  <a:gd name="connsiteY0" fmla="*/ 0 h 100107"/>
                  <a:gd name="connsiteX1" fmla="*/ 0 w 33813"/>
                  <a:gd name="connsiteY1" fmla="*/ 47625 h 100107"/>
                  <a:gd name="connsiteX2" fmla="*/ 33814 w 33813"/>
                  <a:gd name="connsiteY2" fmla="*/ 100108 h 100107"/>
                  <a:gd name="connsiteX3" fmla="*/ 30956 w 33813"/>
                  <a:gd name="connsiteY3" fmla="*/ 36481 h 10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13" h="100107">
                    <a:moveTo>
                      <a:pt x="2857" y="0"/>
                    </a:moveTo>
                    <a:lnTo>
                      <a:pt x="0" y="47625"/>
                    </a:lnTo>
                    <a:lnTo>
                      <a:pt x="33814" y="100108"/>
                    </a:lnTo>
                    <a:lnTo>
                      <a:pt x="30956" y="36481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8" name="Freeform: Shape 1055">
                <a:extLst>
                  <a:ext uri="{FF2B5EF4-FFF2-40B4-BE49-F238E27FC236}">
                    <a16:creationId xmlns:a16="http://schemas.microsoft.com/office/drawing/2014/main" id="{2F84BA04-A2E9-4E16-A13B-778F49D12D0B}"/>
                  </a:ext>
                </a:extLst>
              </p:cNvPr>
              <p:cNvSpPr/>
              <p:nvPr/>
            </p:nvSpPr>
            <p:spPr>
              <a:xfrm>
                <a:off x="6104095" y="3418331"/>
                <a:ext cx="127063" cy="38957"/>
              </a:xfrm>
              <a:custGeom>
                <a:avLst/>
                <a:gdLst>
                  <a:gd name="connsiteX0" fmla="*/ 127063 w 127063"/>
                  <a:gd name="connsiteY0" fmla="*/ 0 h 38957"/>
                  <a:gd name="connsiteX1" fmla="*/ 51530 w 127063"/>
                  <a:gd name="connsiteY1" fmla="*/ 12192 h 38957"/>
                  <a:gd name="connsiteX2" fmla="*/ 0 w 127063"/>
                  <a:gd name="connsiteY2" fmla="*/ 38957 h 38957"/>
                  <a:gd name="connsiteX3" fmla="*/ 59150 w 127063"/>
                  <a:gd name="connsiteY3" fmla="*/ 32576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3" h="38957">
                    <a:moveTo>
                      <a:pt x="127063" y="0"/>
                    </a:moveTo>
                    <a:lnTo>
                      <a:pt x="51530" y="12192"/>
                    </a:lnTo>
                    <a:lnTo>
                      <a:pt x="0" y="38957"/>
                    </a:lnTo>
                    <a:lnTo>
                      <a:pt x="59150" y="32576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639" name="Graphic 2">
                <a:extLst>
                  <a:ext uri="{FF2B5EF4-FFF2-40B4-BE49-F238E27FC236}">
                    <a16:creationId xmlns:a16="http://schemas.microsoft.com/office/drawing/2014/main" id="{39CCC08E-03E5-4EE0-8CB4-4BD8A36D1A46}"/>
                  </a:ext>
                </a:extLst>
              </p:cNvPr>
              <p:cNvGrpSpPr/>
              <p:nvPr/>
            </p:nvGrpSpPr>
            <p:grpSpPr>
              <a:xfrm>
                <a:off x="6089575" y="3442542"/>
                <a:ext cx="29041" cy="29075"/>
                <a:chOff x="6089575" y="3442542"/>
                <a:chExt cx="29041" cy="29075"/>
              </a:xfrm>
            </p:grpSpPr>
            <p:sp>
              <p:nvSpPr>
                <p:cNvPr id="643" name="Freeform: Shape 1060">
                  <a:extLst>
                    <a:ext uri="{FF2B5EF4-FFF2-40B4-BE49-F238E27FC236}">
                      <a16:creationId xmlns:a16="http://schemas.microsoft.com/office/drawing/2014/main" id="{0E571695-7FDD-447A-BA55-E07CB4D2B7C3}"/>
                    </a:ext>
                  </a:extLst>
                </p:cNvPr>
                <p:cNvSpPr/>
                <p:nvPr/>
              </p:nvSpPr>
              <p:spPr>
                <a:xfrm>
                  <a:off x="6089575" y="3442542"/>
                  <a:ext cx="29041" cy="29075"/>
                </a:xfrm>
                <a:custGeom>
                  <a:avLst/>
                  <a:gdLst>
                    <a:gd name="connsiteX0" fmla="*/ 28427 w 29041"/>
                    <a:gd name="connsiteY0" fmla="*/ 10364 h 29075"/>
                    <a:gd name="connsiteX1" fmla="*/ 18712 w 29041"/>
                    <a:gd name="connsiteY1" fmla="*/ 28462 h 29075"/>
                    <a:gd name="connsiteX2" fmla="*/ 614 w 29041"/>
                    <a:gd name="connsiteY2" fmla="*/ 18746 h 29075"/>
                    <a:gd name="connsiteX3" fmla="*/ 10330 w 29041"/>
                    <a:gd name="connsiteY3" fmla="*/ 649 h 29075"/>
                    <a:gd name="connsiteX4" fmla="*/ 28427 w 29041"/>
                    <a:gd name="connsiteY4" fmla="*/ 10364 h 2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41" h="29075">
                      <a:moveTo>
                        <a:pt x="28427" y="10364"/>
                      </a:moveTo>
                      <a:cubicBezTo>
                        <a:pt x="30713" y="18080"/>
                        <a:pt x="26427" y="26176"/>
                        <a:pt x="18712" y="28462"/>
                      </a:cubicBezTo>
                      <a:cubicBezTo>
                        <a:pt x="10996" y="30748"/>
                        <a:pt x="2995" y="26462"/>
                        <a:pt x="614" y="18746"/>
                      </a:cubicBezTo>
                      <a:cubicBezTo>
                        <a:pt x="-1672" y="11031"/>
                        <a:pt x="2614" y="2935"/>
                        <a:pt x="10330" y="649"/>
                      </a:cubicBezTo>
                      <a:cubicBezTo>
                        <a:pt x="18045" y="-1732"/>
                        <a:pt x="26141" y="2649"/>
                        <a:pt x="28427" y="10364"/>
                      </a:cubicBezTo>
                      <a:close/>
                    </a:path>
                  </a:pathLst>
                </a:custGeom>
                <a:solidFill>
                  <a:srgbClr val="D759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44" name="Freeform: Shape 1061">
                  <a:extLst>
                    <a:ext uri="{FF2B5EF4-FFF2-40B4-BE49-F238E27FC236}">
                      <a16:creationId xmlns:a16="http://schemas.microsoft.com/office/drawing/2014/main" id="{FE91B28E-7B69-4164-B933-E6C1B691D5BF}"/>
                    </a:ext>
                  </a:extLst>
                </p:cNvPr>
                <p:cNvSpPr/>
                <p:nvPr/>
              </p:nvSpPr>
              <p:spPr>
                <a:xfrm>
                  <a:off x="6091001" y="3449573"/>
                  <a:ext cx="6808" cy="19145"/>
                </a:xfrm>
                <a:custGeom>
                  <a:avLst/>
                  <a:gdLst>
                    <a:gd name="connsiteX0" fmla="*/ 2617 w 6808"/>
                    <a:gd name="connsiteY0" fmla="*/ 0 h 19145"/>
                    <a:gd name="connsiteX1" fmla="*/ 6808 w 6808"/>
                    <a:gd name="connsiteY1" fmla="*/ 19145 h 19145"/>
                    <a:gd name="connsiteX2" fmla="*/ 2617 w 6808"/>
                    <a:gd name="connsiteY2" fmla="*/ 0 h 19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08" h="19145">
                      <a:moveTo>
                        <a:pt x="2617" y="0"/>
                      </a:moveTo>
                      <a:cubicBezTo>
                        <a:pt x="2617" y="0"/>
                        <a:pt x="-5479" y="10382"/>
                        <a:pt x="6808" y="19145"/>
                      </a:cubicBezTo>
                      <a:cubicBezTo>
                        <a:pt x="6046" y="17240"/>
                        <a:pt x="1284" y="6668"/>
                        <a:pt x="26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640" name="Graphic 2">
                <a:extLst>
                  <a:ext uri="{FF2B5EF4-FFF2-40B4-BE49-F238E27FC236}">
                    <a16:creationId xmlns:a16="http://schemas.microsoft.com/office/drawing/2014/main" id="{9B20A595-C2B0-4F2F-8762-42BA584D4DC5}"/>
                  </a:ext>
                </a:extLst>
              </p:cNvPr>
              <p:cNvGrpSpPr/>
              <p:nvPr/>
            </p:nvGrpSpPr>
            <p:grpSpPr>
              <a:xfrm>
                <a:off x="6097142" y="3196401"/>
                <a:ext cx="112446" cy="63243"/>
                <a:chOff x="6097142" y="3196401"/>
                <a:chExt cx="112446" cy="63243"/>
              </a:xfrm>
            </p:grpSpPr>
            <p:sp>
              <p:nvSpPr>
                <p:cNvPr id="641" name="Freeform: Shape 1058">
                  <a:extLst>
                    <a:ext uri="{FF2B5EF4-FFF2-40B4-BE49-F238E27FC236}">
                      <a16:creationId xmlns:a16="http://schemas.microsoft.com/office/drawing/2014/main" id="{F4B099C7-E033-4EA8-B794-CADDAD541F3E}"/>
                    </a:ext>
                  </a:extLst>
                </p:cNvPr>
                <p:cNvSpPr/>
                <p:nvPr/>
              </p:nvSpPr>
              <p:spPr>
                <a:xfrm>
                  <a:off x="6097142" y="3196401"/>
                  <a:ext cx="112446" cy="63243"/>
                </a:xfrm>
                <a:custGeom>
                  <a:avLst/>
                  <a:gdLst>
                    <a:gd name="connsiteX0" fmla="*/ 109823 w 112446"/>
                    <a:gd name="connsiteY0" fmla="*/ 63243 h 63243"/>
                    <a:gd name="connsiteX1" fmla="*/ 97917 w 112446"/>
                    <a:gd name="connsiteY1" fmla="*/ 16285 h 63243"/>
                    <a:gd name="connsiteX2" fmla="*/ 25241 w 112446"/>
                    <a:gd name="connsiteY2" fmla="*/ 569 h 63243"/>
                    <a:gd name="connsiteX3" fmla="*/ 0 w 112446"/>
                    <a:gd name="connsiteY3" fmla="*/ 37335 h 63243"/>
                    <a:gd name="connsiteX4" fmla="*/ 109823 w 112446"/>
                    <a:gd name="connsiteY4" fmla="*/ 63243 h 63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446" h="63243">
                      <a:moveTo>
                        <a:pt x="109823" y="63243"/>
                      </a:moveTo>
                      <a:cubicBezTo>
                        <a:pt x="109823" y="63243"/>
                        <a:pt x="120777" y="29811"/>
                        <a:pt x="97917" y="16285"/>
                      </a:cubicBezTo>
                      <a:cubicBezTo>
                        <a:pt x="75057" y="2760"/>
                        <a:pt x="34957" y="-1717"/>
                        <a:pt x="25241" y="569"/>
                      </a:cubicBezTo>
                      <a:cubicBezTo>
                        <a:pt x="12478" y="3712"/>
                        <a:pt x="286" y="17619"/>
                        <a:pt x="0" y="37335"/>
                      </a:cubicBezTo>
                      <a:cubicBezTo>
                        <a:pt x="10858" y="40479"/>
                        <a:pt x="109823" y="63243"/>
                        <a:pt x="109823" y="63243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42" name="Freeform: Shape 1059">
                  <a:extLst>
                    <a:ext uri="{FF2B5EF4-FFF2-40B4-BE49-F238E27FC236}">
                      <a16:creationId xmlns:a16="http://schemas.microsoft.com/office/drawing/2014/main" id="{12B3C9CE-3597-4B67-A858-A729A4C8DD12}"/>
                    </a:ext>
                  </a:extLst>
                </p:cNvPr>
                <p:cNvSpPr/>
                <p:nvPr/>
              </p:nvSpPr>
              <p:spPr>
                <a:xfrm>
                  <a:off x="6176295" y="3207829"/>
                  <a:ext cx="28905" cy="47556"/>
                </a:xfrm>
                <a:custGeom>
                  <a:avLst/>
                  <a:gdLst>
                    <a:gd name="connsiteX0" fmla="*/ 16383 w 28905"/>
                    <a:gd name="connsiteY0" fmla="*/ 6953 h 47556"/>
                    <a:gd name="connsiteX1" fmla="*/ 0 w 28905"/>
                    <a:gd name="connsiteY1" fmla="*/ 0 h 47556"/>
                    <a:gd name="connsiteX2" fmla="*/ 9906 w 28905"/>
                    <a:gd name="connsiteY2" fmla="*/ 43339 h 47556"/>
                    <a:gd name="connsiteX3" fmla="*/ 26194 w 28905"/>
                    <a:gd name="connsiteY3" fmla="*/ 46292 h 47556"/>
                    <a:gd name="connsiteX4" fmla="*/ 16383 w 28905"/>
                    <a:gd name="connsiteY4" fmla="*/ 6953 h 4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05" h="47556">
                      <a:moveTo>
                        <a:pt x="16383" y="6953"/>
                      </a:moveTo>
                      <a:cubicBezTo>
                        <a:pt x="11621" y="4191"/>
                        <a:pt x="6001" y="1810"/>
                        <a:pt x="0" y="0"/>
                      </a:cubicBezTo>
                      <a:cubicBezTo>
                        <a:pt x="14669" y="12382"/>
                        <a:pt x="18288" y="31718"/>
                        <a:pt x="9906" y="43339"/>
                      </a:cubicBezTo>
                      <a:cubicBezTo>
                        <a:pt x="19145" y="46292"/>
                        <a:pt x="24384" y="49340"/>
                        <a:pt x="26194" y="46292"/>
                      </a:cubicBezTo>
                      <a:cubicBezTo>
                        <a:pt x="28003" y="43243"/>
                        <a:pt x="34766" y="17812"/>
                        <a:pt x="16383" y="6953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616" name="Freeform: Shape 1033">
              <a:extLst>
                <a:ext uri="{FF2B5EF4-FFF2-40B4-BE49-F238E27FC236}">
                  <a16:creationId xmlns:a16="http://schemas.microsoft.com/office/drawing/2014/main" id="{BAE76ABE-B0D7-4266-A45D-7C46DC9CE40B}"/>
                </a:ext>
              </a:extLst>
            </p:cNvPr>
            <p:cNvSpPr/>
            <p:nvPr/>
          </p:nvSpPr>
          <p:spPr>
            <a:xfrm>
              <a:off x="5970306" y="3348608"/>
              <a:ext cx="87497" cy="232124"/>
            </a:xfrm>
            <a:custGeom>
              <a:avLst/>
              <a:gdLst>
                <a:gd name="connsiteX0" fmla="*/ 55684 w 87497"/>
                <a:gd name="connsiteY0" fmla="*/ 0 h 232124"/>
                <a:gd name="connsiteX1" fmla="*/ 1106 w 87497"/>
                <a:gd name="connsiteY1" fmla="*/ 125063 h 232124"/>
                <a:gd name="connsiteX2" fmla="*/ 87498 w 87497"/>
                <a:gd name="connsiteY2" fmla="*/ 232124 h 232124"/>
                <a:gd name="connsiteX3" fmla="*/ 31872 w 87497"/>
                <a:gd name="connsiteY3" fmla="*/ 120491 h 232124"/>
                <a:gd name="connsiteX4" fmla="*/ 55684 w 87497"/>
                <a:gd name="connsiteY4" fmla="*/ 0 h 2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97" h="232124">
                  <a:moveTo>
                    <a:pt x="55684" y="0"/>
                  </a:moveTo>
                  <a:cubicBezTo>
                    <a:pt x="55684" y="0"/>
                    <a:pt x="-9181" y="48197"/>
                    <a:pt x="1106" y="125063"/>
                  </a:cubicBezTo>
                  <a:cubicBezTo>
                    <a:pt x="6249" y="163735"/>
                    <a:pt x="34539" y="206121"/>
                    <a:pt x="87498" y="232124"/>
                  </a:cubicBezTo>
                  <a:cubicBezTo>
                    <a:pt x="66352" y="203168"/>
                    <a:pt x="38920" y="162782"/>
                    <a:pt x="31872" y="120491"/>
                  </a:cubicBezTo>
                  <a:cubicBezTo>
                    <a:pt x="25680" y="83249"/>
                    <a:pt x="32157" y="43434"/>
                    <a:pt x="5568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647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2100658" y="80394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648" name="Graphic 19325">
            <a:extLst>
              <a:ext uri="{FF2B5EF4-FFF2-40B4-BE49-F238E27FC236}">
                <a16:creationId xmlns:a16="http://schemas.microsoft.com/office/drawing/2014/main" id="{3F8B1ABC-326F-4BF6-A016-A5E0149DD6C5}"/>
              </a:ext>
            </a:extLst>
          </p:cNvPr>
          <p:cNvSpPr/>
          <p:nvPr/>
        </p:nvSpPr>
        <p:spPr>
          <a:xfrm>
            <a:off x="860289" y="4772169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649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4523970" y="3927144"/>
            <a:ext cx="426511" cy="38042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650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518402" y="1677923"/>
            <a:ext cx="229656" cy="24418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651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4139287" y="502490"/>
            <a:ext cx="229656" cy="24418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98" name="กล่องข้อความ 197">
            <a:extLst>
              <a:ext uri="{FF2B5EF4-FFF2-40B4-BE49-F238E27FC236}">
                <a16:creationId xmlns:a16="http://schemas.microsoft.com/office/drawing/2014/main" id="{79FA1E96-5ABC-4699-BB50-19AC536F5C88}"/>
              </a:ext>
            </a:extLst>
          </p:cNvPr>
          <p:cNvSpPr txBox="1"/>
          <p:nvPr/>
        </p:nvSpPr>
        <p:spPr>
          <a:xfrm>
            <a:off x="4285776" y="316485"/>
            <a:ext cx="729999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ในประโยค </a:t>
            </a:r>
            <a:r>
              <a:rPr lang="en-US" sz="2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Present Simple Tense </a:t>
            </a:r>
            <a:r>
              <a:rPr lang="th-TH" sz="2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มักจะมีคำบอกเวลาซึ่งเป็น </a:t>
            </a:r>
            <a:r>
              <a:rPr lang="en-US" sz="2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Adverbs of Frequency </a:t>
            </a:r>
            <a:r>
              <a:rPr lang="th-TH" sz="2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ปรากฎอยู่ในประโยคเพื่อบอกความถี่ของเหตุการณ์หรือการกระทำนั้น ๆ ได้แก่</a:t>
            </a:r>
            <a:br>
              <a:rPr lang="th-TH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N Tomyam" pitchFamily="2" charset="0"/>
                <a:cs typeface="MN Tomyam" pitchFamily="2" charset="0"/>
              </a:rPr>
            </a:br>
            <a:r>
              <a:rPr lang="th-TH" sz="2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N Tomyam" pitchFamily="2" charset="0"/>
                <a:cs typeface="MN Tomyam" pitchFamily="2" charset="0"/>
              </a:rPr>
              <a:t> 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MN Tomyam" pitchFamily="2" charset="0"/>
              <a:cs typeface="MN Tomyam" pitchFamily="2" charset="0"/>
            </a:endParaRPr>
          </a:p>
        </p:txBody>
      </p:sp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BE97E331-6D26-4D7E-A564-C0667266A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347885"/>
              </p:ext>
            </p:extLst>
          </p:nvPr>
        </p:nvGraphicFramePr>
        <p:xfrm>
          <a:off x="5675959" y="1232758"/>
          <a:ext cx="5634218" cy="414997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17109">
                  <a:extLst>
                    <a:ext uri="{9D8B030D-6E8A-4147-A177-3AD203B41FA5}">
                      <a16:colId xmlns:a16="http://schemas.microsoft.com/office/drawing/2014/main" val="4011697458"/>
                    </a:ext>
                  </a:extLst>
                </a:gridCol>
                <a:gridCol w="2817109">
                  <a:extLst>
                    <a:ext uri="{9D8B030D-6E8A-4147-A177-3AD203B41FA5}">
                      <a16:colId xmlns:a16="http://schemas.microsoft.com/office/drawing/2014/main" val="824477579"/>
                    </a:ext>
                  </a:extLst>
                </a:gridCol>
              </a:tblGrid>
              <a:tr h="725223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  <a:latin typeface="MN Tomyam" pitchFamily="2" charset="0"/>
                          <a:cs typeface="MN Tomyam" pitchFamily="2" charset="0"/>
                        </a:rPr>
                        <a:t>Adverbs of Frequency</a:t>
                      </a:r>
                      <a:endParaRPr lang="en-US" sz="2400">
                        <a:effectLst/>
                        <a:latin typeface="MN Tomyam" pitchFamily="2" charset="0"/>
                        <a:cs typeface="MN Tomyam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effectLst/>
                          <a:latin typeface="MN Tomyam" pitchFamily="2" charset="0"/>
                          <a:cs typeface="MN Tomyam" pitchFamily="2" charset="0"/>
                        </a:rPr>
                        <a:t>คำบอกเวลา</a:t>
                      </a:r>
                      <a:endParaRPr lang="th-TH" sz="2400" dirty="0">
                        <a:effectLst/>
                        <a:latin typeface="MN Tomyam" pitchFamily="2" charset="0"/>
                        <a:cs typeface="MN Tomyam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1102602"/>
                  </a:ext>
                </a:extLst>
              </a:tr>
              <a:tr h="4986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MN Tomyam" pitchFamily="2" charset="0"/>
                          <a:cs typeface="MN Tomyam" pitchFamily="2" charset="0"/>
                        </a:rPr>
                        <a:t>Always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F5B42"/>
                          </a:solidFill>
                          <a:effectLst/>
                          <a:latin typeface="MN Tomyam" pitchFamily="2" charset="0"/>
                          <a:cs typeface="MN Tomyam" pitchFamily="2" charset="0"/>
                        </a:rPr>
                        <a:t>สม่ำเสมอ, เป็นประจำ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4703355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MN Tomyam" pitchFamily="2" charset="0"/>
                          <a:cs typeface="MN Tomyam" pitchFamily="2" charset="0"/>
                        </a:rPr>
                        <a:t>Frequently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F5B42"/>
                          </a:solidFill>
                          <a:effectLst/>
                          <a:latin typeface="MN Tomyam" pitchFamily="2" charset="0"/>
                          <a:cs typeface="MN Tomyam" pitchFamily="2" charset="0"/>
                        </a:rPr>
                        <a:t>บ่อย ๆ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56394619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MN Tomyam" pitchFamily="2" charset="0"/>
                          <a:cs typeface="MN Tomyam" pitchFamily="2" charset="0"/>
                        </a:rPr>
                        <a:t>Often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F5B42"/>
                          </a:solidFill>
                          <a:effectLst/>
                          <a:latin typeface="MN Tomyam" pitchFamily="2" charset="0"/>
                          <a:cs typeface="MN Tomyam" pitchFamily="2" charset="0"/>
                        </a:rPr>
                        <a:t>บ่อย ๆ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09935171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MN Tomyam" pitchFamily="2" charset="0"/>
                          <a:cs typeface="MN Tomyam" pitchFamily="2" charset="0"/>
                        </a:rPr>
                        <a:t>Usually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F5B42"/>
                          </a:solidFill>
                          <a:effectLst/>
                          <a:latin typeface="MN Tomyam" pitchFamily="2" charset="0"/>
                          <a:cs typeface="MN Tomyam" pitchFamily="2" charset="0"/>
                        </a:rPr>
                        <a:t>โดยปกติ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48431540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MN Tomyam" pitchFamily="2" charset="0"/>
                          <a:cs typeface="MN Tomyam" pitchFamily="2" charset="0"/>
                        </a:rPr>
                        <a:t>Hardly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F5B42"/>
                          </a:solidFill>
                          <a:effectLst/>
                          <a:latin typeface="MN Tomyam" pitchFamily="2" charset="0"/>
                          <a:cs typeface="MN Tomyam" pitchFamily="2" charset="0"/>
                        </a:rPr>
                        <a:t>แทบจะไม่เคย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78845390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MN Tomyam" pitchFamily="2" charset="0"/>
                          <a:cs typeface="MN Tomyam" pitchFamily="2" charset="0"/>
                        </a:rPr>
                        <a:t>Never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F5B42"/>
                          </a:solidFill>
                          <a:effectLst/>
                          <a:latin typeface="MN Tomyam" pitchFamily="2" charset="0"/>
                          <a:cs typeface="MN Tomyam" pitchFamily="2" charset="0"/>
                        </a:rPr>
                        <a:t>ไม่เคย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1554784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MN Tomyam" pitchFamily="2" charset="0"/>
                          <a:cs typeface="MN Tomyam" pitchFamily="2" charset="0"/>
                        </a:rPr>
                        <a:t>Rarely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F5B42"/>
                          </a:solidFill>
                          <a:effectLst/>
                          <a:latin typeface="MN Tomyam" pitchFamily="2" charset="0"/>
                          <a:cs typeface="MN Tomyam" pitchFamily="2" charset="0"/>
                        </a:rPr>
                        <a:t>แทบจะไม่เคย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04496588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MN Tomyam" pitchFamily="2" charset="0"/>
                          <a:cs typeface="MN Tomyam" pitchFamily="2" charset="0"/>
                        </a:rPr>
                        <a:t>Seldom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F5B42"/>
                          </a:solidFill>
                          <a:effectLst/>
                          <a:latin typeface="MN Tomyam" pitchFamily="2" charset="0"/>
                          <a:cs typeface="MN Tomyam" pitchFamily="2" charset="0"/>
                        </a:rPr>
                        <a:t>นาน ๆ ครั้ง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95568595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MN Tomyam" pitchFamily="2" charset="0"/>
                          <a:cs typeface="MN Tomyam" pitchFamily="2" charset="0"/>
                        </a:rPr>
                        <a:t>Sometimes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F5B42"/>
                          </a:solidFill>
                          <a:effectLst/>
                          <a:latin typeface="MN Tomyam" pitchFamily="2" charset="0"/>
                          <a:cs typeface="MN Tomyam" pitchFamily="2" charset="0"/>
                        </a:rPr>
                        <a:t>บางครั้ง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28851597"/>
                  </a:ext>
                </a:extLst>
              </a:tr>
            </a:tbl>
          </a:graphicData>
        </a:graphic>
      </p:graphicFrame>
      <p:cxnSp>
        <p:nvCxnSpPr>
          <p:cNvPr id="202" name="Straight Connector 22746">
            <a:extLst>
              <a:ext uri="{FF2B5EF4-FFF2-40B4-BE49-F238E27FC236}">
                <a16:creationId xmlns:a16="http://schemas.microsoft.com/office/drawing/2014/main" id="{2497CFE6-6AAB-4DE1-85DC-754A8C07D49A}"/>
              </a:ext>
            </a:extLst>
          </p:cNvPr>
          <p:cNvCxnSpPr>
            <a:cxnSpLocks/>
          </p:cNvCxnSpPr>
          <p:nvPr/>
        </p:nvCxnSpPr>
        <p:spPr>
          <a:xfrm flipH="1">
            <a:off x="6083967" y="1922106"/>
            <a:ext cx="4724446" cy="0"/>
          </a:xfrm>
          <a:prstGeom prst="line">
            <a:avLst/>
          </a:prstGeom>
          <a:ln w="76200">
            <a:solidFill>
              <a:srgbClr val="EDB8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กล่องข้อความ 206">
            <a:extLst>
              <a:ext uri="{FF2B5EF4-FFF2-40B4-BE49-F238E27FC236}">
                <a16:creationId xmlns:a16="http://schemas.microsoft.com/office/drawing/2014/main" id="{0FDC8ED7-CA44-458F-8817-1569F7CA87AA}"/>
              </a:ext>
            </a:extLst>
          </p:cNvPr>
          <p:cNvSpPr txBox="1"/>
          <p:nvPr/>
        </p:nvSpPr>
        <p:spPr>
          <a:xfrm>
            <a:off x="5219510" y="5490655"/>
            <a:ext cx="59159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และนอกจากตัวอย่างคำบอกเวลาที่พบบ่อยใน </a:t>
            </a:r>
            <a:r>
              <a:rPr lang="en-US" sz="16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Present Simple Tense </a:t>
            </a:r>
            <a:r>
              <a:rPr lang="th-TH" sz="16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แล้ว ยังอาจพบคำว่า </a:t>
            </a:r>
            <a:r>
              <a:rPr lang="en-US" sz="16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every + ... </a:t>
            </a:r>
            <a:r>
              <a:rPr lang="th-TH" sz="16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เช่น </a:t>
            </a:r>
            <a:r>
              <a:rPr lang="en-US" sz="1600" b="0" i="0" dirty="0">
                <a:solidFill>
                  <a:srgbClr val="C00000"/>
                </a:solidFill>
                <a:effectLst/>
                <a:latin typeface="MN Tomyam" pitchFamily="2" charset="0"/>
                <a:cs typeface="MN Tomyam" pitchFamily="2" charset="0"/>
              </a:rPr>
              <a:t>every month, every morning, every Saturday </a:t>
            </a:r>
            <a:r>
              <a:rPr lang="th-TH" sz="1600" b="0" i="0" dirty="0">
                <a:solidFill>
                  <a:srgbClr val="666666"/>
                </a:solidFill>
                <a:effectLst/>
                <a:latin typeface="MN Tomyam" pitchFamily="2" charset="0"/>
                <a:cs typeface="MN Tomyam" pitchFamily="2" charset="0"/>
              </a:rPr>
              <a:t>เพื่อบอกความถี่ของเหตุการณ์หรือการกระทำก็ได้ เช่น</a:t>
            </a:r>
            <a:br>
              <a:rPr lang="th-TH" sz="1600" dirty="0">
                <a:latin typeface="MN Tomyam" pitchFamily="2" charset="0"/>
                <a:cs typeface="MN Tomyam" pitchFamily="2" charset="0"/>
              </a:rPr>
            </a:br>
            <a:r>
              <a:rPr lang="th-TH" sz="1600" dirty="0">
                <a:latin typeface="MN Tomyam" pitchFamily="2" charset="0"/>
                <a:cs typeface="MN Tomyam" pitchFamily="2" charset="0"/>
              </a:rPr>
              <a:t>	</a:t>
            </a:r>
            <a:r>
              <a:rPr lang="en-US" sz="1600" dirty="0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Teacher </a:t>
            </a:r>
            <a:r>
              <a:rPr lang="en-US" sz="1600" dirty="0" err="1">
                <a:solidFill>
                  <a:srgbClr val="0F5B42"/>
                </a:solidFill>
                <a:latin typeface="MN Tomyam" pitchFamily="2" charset="0"/>
                <a:cs typeface="MN Tomyam" pitchFamily="2" charset="0"/>
              </a:rPr>
              <a:t>Duang</a:t>
            </a:r>
            <a:r>
              <a:rPr lang="en-US" sz="1600" b="0" i="0" u="sng" dirty="0">
                <a:solidFill>
                  <a:srgbClr val="C00000"/>
                </a:solidFill>
                <a:effectLst/>
                <a:latin typeface="MN Tomyam" pitchFamily="2" charset="0"/>
                <a:cs typeface="MN Tomyam" pitchFamily="2" charset="0"/>
              </a:rPr>
              <a:t> always </a:t>
            </a:r>
            <a:r>
              <a:rPr lang="en-US" sz="1600" b="0" i="0" dirty="0">
                <a:solidFill>
                  <a:srgbClr val="0F5B42"/>
                </a:solidFill>
                <a:effectLst/>
                <a:latin typeface="MN Tomyam" pitchFamily="2" charset="0"/>
                <a:cs typeface="MN Tomyam" pitchFamily="2" charset="0"/>
              </a:rPr>
              <a:t>drinks coffee in the morning.</a:t>
            </a:r>
            <a:br>
              <a:rPr lang="en-US" sz="1600" dirty="0">
                <a:latin typeface="MN Tomyam" pitchFamily="2" charset="0"/>
                <a:cs typeface="MN Tomyam" pitchFamily="2" charset="0"/>
              </a:rPr>
            </a:br>
            <a:r>
              <a:rPr lang="th-TH" sz="1600" dirty="0">
                <a:latin typeface="MN Tomyam" pitchFamily="2" charset="0"/>
                <a:cs typeface="MN Tomyam" pitchFamily="2" charset="0"/>
              </a:rPr>
              <a:t>	</a:t>
            </a:r>
            <a:r>
              <a:rPr lang="en-US" sz="1600" dirty="0">
                <a:latin typeface="MN Tomyam" pitchFamily="2" charset="0"/>
                <a:cs typeface="MN Tomyam" pitchFamily="2" charset="0"/>
              </a:rPr>
              <a:t>  </a:t>
            </a:r>
            <a:r>
              <a:rPr lang="en-US" sz="1600" b="0" i="0" dirty="0">
                <a:solidFill>
                  <a:srgbClr val="0F5B42"/>
                </a:solidFill>
                <a:effectLst/>
                <a:latin typeface="MN Tomyam" pitchFamily="2" charset="0"/>
                <a:cs typeface="MN Tomyam" pitchFamily="2" charset="0"/>
              </a:rPr>
              <a:t>(</a:t>
            </a:r>
            <a:r>
              <a:rPr lang="th-TH" sz="1600" b="0" i="0" dirty="0">
                <a:solidFill>
                  <a:srgbClr val="0F5B42"/>
                </a:solidFill>
                <a:effectLst/>
                <a:latin typeface="MN Tomyam" pitchFamily="2" charset="0"/>
                <a:cs typeface="MN Tomyam" pitchFamily="2" charset="0"/>
              </a:rPr>
              <a:t>ครูดวงดื่มกาแฟในตอนเช้าเป็นประจำ)</a:t>
            </a:r>
            <a:br>
              <a:rPr lang="th-TH" sz="1600" dirty="0">
                <a:latin typeface="MN Tomyam" pitchFamily="2" charset="0"/>
                <a:cs typeface="MN Tomyam" pitchFamily="2" charset="0"/>
              </a:rPr>
            </a:br>
            <a:endParaRPr lang="en-US" sz="1600" dirty="0">
              <a:latin typeface="MN Tomyam" pitchFamily="2" charset="0"/>
              <a:cs typeface="MN Tomy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033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2006</Words>
  <Application>Microsoft Office PowerPoint</Application>
  <PresentationFormat>แบบจอกว้าง</PresentationFormat>
  <Paragraphs>194</Paragraphs>
  <Slides>18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4" baseType="lpstr">
      <vt:lpstr>Arial</vt:lpstr>
      <vt:lpstr>Berlin Sans FB Demi</vt:lpstr>
      <vt:lpstr>Calibri</vt:lpstr>
      <vt:lpstr>Calibri Light</vt:lpstr>
      <vt:lpstr>MN Tomyam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อัญฌิรา ผลนิมิตรสกุล</dc:creator>
  <cp:lastModifiedBy>ดวงฤทัย หิตเทศ</cp:lastModifiedBy>
  <cp:revision>145</cp:revision>
  <dcterms:created xsi:type="dcterms:W3CDTF">2020-09-11T06:51:53Z</dcterms:created>
  <dcterms:modified xsi:type="dcterms:W3CDTF">2025-01-12T06:11:15Z</dcterms:modified>
</cp:coreProperties>
</file>