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Stinger Wide Bold" panose="020B0604020202020204" charset="0"/>
      <p:regular r:id="rId10"/>
    </p:embeddedFont>
    <p:embeddedFont>
      <p:font typeface="เอฟซี ไอคอนิก" panose="020B0604020202020204" charset="-34"/>
      <p:regular r:id="rId11"/>
    </p:embeddedFont>
    <p:embeddedFont>
      <p:font typeface="เอฟซี ไอคอนิก Bold" panose="020B0604020202020204" charset="-34"/>
      <p:regular r:id="rId12"/>
    </p:embeddedFont>
    <p:embeddedFont>
      <p:font typeface="เอฟซี ไอคอนิก Heavy" panose="020B0604020202020204" charset="-34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jpeg"/><Relationship Id="rId5" Type="http://schemas.openxmlformats.org/officeDocument/2006/relationships/image" Target="../media/image7.gif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8.jpeg"/><Relationship Id="rId5" Type="http://schemas.openxmlformats.org/officeDocument/2006/relationships/image" Target="../media/image7.gif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2.jpeg"/><Relationship Id="rId5" Type="http://schemas.openxmlformats.org/officeDocument/2006/relationships/image" Target="../media/image7.gif"/><Relationship Id="rId10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7.gif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jpeg"/><Relationship Id="rId5" Type="http://schemas.openxmlformats.org/officeDocument/2006/relationships/image" Target="../media/image7.gif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67" b="-1689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772133">
            <a:off x="3581973" y="353200"/>
            <a:ext cx="4073107" cy="407310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302075" flipH="1">
            <a:off x="10455273" y="3412181"/>
            <a:ext cx="2671028" cy="1050729"/>
          </a:xfrm>
          <a:custGeom>
            <a:avLst/>
            <a:gdLst/>
            <a:ahLst/>
            <a:cxnLst/>
            <a:rect l="l" t="t" r="r" b="b"/>
            <a:pathLst>
              <a:path w="2671028" h="1050729">
                <a:moveTo>
                  <a:pt x="2671028" y="0"/>
                </a:moveTo>
                <a:lnTo>
                  <a:pt x="0" y="0"/>
                </a:lnTo>
                <a:lnTo>
                  <a:pt x="0" y="1050729"/>
                </a:lnTo>
                <a:lnTo>
                  <a:pt x="2671028" y="1050729"/>
                </a:lnTo>
                <a:lnTo>
                  <a:pt x="267102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73872"/>
            </a:stretch>
          </a:blipFill>
        </p:spPr>
      </p:sp>
      <p:sp>
        <p:nvSpPr>
          <p:cNvPr id="8" name="Freeform 8"/>
          <p:cNvSpPr/>
          <p:nvPr/>
        </p:nvSpPr>
        <p:spPr>
          <a:xfrm rot="-300156">
            <a:off x="5071662" y="3412898"/>
            <a:ext cx="2671028" cy="1050729"/>
          </a:xfrm>
          <a:custGeom>
            <a:avLst/>
            <a:gdLst/>
            <a:ahLst/>
            <a:cxnLst/>
            <a:rect l="l" t="t" r="r" b="b"/>
            <a:pathLst>
              <a:path w="2671028" h="1050729">
                <a:moveTo>
                  <a:pt x="0" y="0"/>
                </a:moveTo>
                <a:lnTo>
                  <a:pt x="2671028" y="0"/>
                </a:lnTo>
                <a:lnTo>
                  <a:pt x="2671028" y="1050729"/>
                </a:lnTo>
                <a:lnTo>
                  <a:pt x="0" y="10507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7387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232961" y="4873784"/>
            <a:ext cx="1822078" cy="1814236"/>
            <a:chOff x="0" y="0"/>
            <a:chExt cx="552659" cy="5502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2659" cy="550280"/>
            </a:xfrm>
            <a:custGeom>
              <a:avLst/>
              <a:gdLst/>
              <a:ahLst/>
              <a:cxnLst/>
              <a:rect l="l" t="t" r="r" b="b"/>
              <a:pathLst>
                <a:path w="552659" h="550280">
                  <a:moveTo>
                    <a:pt x="0" y="0"/>
                  </a:moveTo>
                  <a:lnTo>
                    <a:pt x="552659" y="0"/>
                  </a:lnTo>
                  <a:lnTo>
                    <a:pt x="552659" y="550280"/>
                  </a:lnTo>
                  <a:lnTo>
                    <a:pt x="0" y="55028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52659" cy="588380"/>
            </a:xfrm>
            <a:prstGeom prst="rect">
              <a:avLst/>
            </a:prstGeom>
          </p:spPr>
          <p:txBody>
            <a:bodyPr lIns="44111" tIns="44111" rIns="44111" bIns="4411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37332" y="5132419"/>
            <a:ext cx="1261697" cy="1256267"/>
            <a:chOff x="0" y="0"/>
            <a:chExt cx="552659" cy="5502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52659" cy="550280"/>
            </a:xfrm>
            <a:custGeom>
              <a:avLst/>
              <a:gdLst/>
              <a:ahLst/>
              <a:cxnLst/>
              <a:rect l="l" t="t" r="r" b="b"/>
              <a:pathLst>
                <a:path w="552659" h="550280">
                  <a:moveTo>
                    <a:pt x="0" y="0"/>
                  </a:moveTo>
                  <a:lnTo>
                    <a:pt x="552659" y="0"/>
                  </a:lnTo>
                  <a:lnTo>
                    <a:pt x="552659" y="550280"/>
                  </a:lnTo>
                  <a:lnTo>
                    <a:pt x="0" y="55028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52659" cy="588380"/>
            </a:xfrm>
            <a:prstGeom prst="rect">
              <a:avLst/>
            </a:prstGeom>
          </p:spPr>
          <p:txBody>
            <a:bodyPr lIns="44111" tIns="44111" rIns="44111" bIns="4411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790289" y="5198586"/>
            <a:ext cx="1261697" cy="1256267"/>
            <a:chOff x="0" y="0"/>
            <a:chExt cx="552659" cy="5502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52659" cy="550280"/>
            </a:xfrm>
            <a:custGeom>
              <a:avLst/>
              <a:gdLst/>
              <a:ahLst/>
              <a:cxnLst/>
              <a:rect l="l" t="t" r="r" b="b"/>
              <a:pathLst>
                <a:path w="552659" h="550280">
                  <a:moveTo>
                    <a:pt x="0" y="0"/>
                  </a:moveTo>
                  <a:lnTo>
                    <a:pt x="552659" y="0"/>
                  </a:lnTo>
                  <a:lnTo>
                    <a:pt x="552659" y="550280"/>
                  </a:lnTo>
                  <a:lnTo>
                    <a:pt x="0" y="55028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52659" cy="588380"/>
            </a:xfrm>
            <a:prstGeom prst="rect">
              <a:avLst/>
            </a:prstGeom>
          </p:spPr>
          <p:txBody>
            <a:bodyPr lIns="44111" tIns="44111" rIns="44111" bIns="4411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4039891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348613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6974586" y="0"/>
                </a:moveTo>
                <a:lnTo>
                  <a:pt x="0" y="0"/>
                </a:lnTo>
                <a:lnTo>
                  <a:pt x="0" y="8229600"/>
                </a:lnTo>
                <a:lnTo>
                  <a:pt x="6974586" y="8229600"/>
                </a:lnTo>
                <a:lnTo>
                  <a:pt x="697458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700000">
            <a:off x="-237389" y="3655598"/>
            <a:ext cx="3439500" cy="6707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700000" flipH="1" flipV="1">
            <a:off x="15152564" y="3602911"/>
            <a:ext cx="3439500" cy="6707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700000">
            <a:off x="-513854" y="6316411"/>
            <a:ext cx="3439500" cy="6707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700000" flipH="1" flipV="1">
            <a:off x="15204849" y="6153594"/>
            <a:ext cx="3439500" cy="67070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698736" y="1235044"/>
            <a:ext cx="16890528" cy="339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0"/>
              </a:lnSpc>
            </a:pPr>
            <a:r>
              <a:rPr lang="en-US" sz="12964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25" name="Freeform 25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260435">
            <a:off x="11467062" y="540430"/>
            <a:ext cx="2635913" cy="2635913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6619318" y="7942121"/>
            <a:ext cx="5049364" cy="1167666"/>
          </a:xfrm>
          <a:custGeom>
            <a:avLst/>
            <a:gdLst/>
            <a:ahLst/>
            <a:cxnLst/>
            <a:rect l="l" t="t" r="r" b="b"/>
            <a:pathLst>
              <a:path w="5049364" h="1167666">
                <a:moveTo>
                  <a:pt x="0" y="0"/>
                </a:moveTo>
                <a:lnTo>
                  <a:pt x="5049364" y="0"/>
                </a:lnTo>
                <a:lnTo>
                  <a:pt x="5049364" y="1167665"/>
                </a:lnTo>
                <a:lnTo>
                  <a:pt x="0" y="1167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00494" y="4578084"/>
            <a:ext cx="6358806" cy="5488393"/>
          </a:xfrm>
          <a:custGeom>
            <a:avLst/>
            <a:gdLst/>
            <a:ahLst/>
            <a:cxnLst/>
            <a:rect l="l" t="t" r="r" b="b"/>
            <a:pathLst>
              <a:path w="6358806" h="5488393">
                <a:moveTo>
                  <a:pt x="0" y="0"/>
                </a:moveTo>
                <a:lnTo>
                  <a:pt x="6358806" y="0"/>
                </a:lnTo>
                <a:lnTo>
                  <a:pt x="6358806" y="5488392"/>
                </a:lnTo>
                <a:lnTo>
                  <a:pt x="0" y="5488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929" b="-7929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620817" y="4358012"/>
            <a:ext cx="1046366" cy="243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52"/>
              </a:lnSpc>
            </a:pPr>
            <a:r>
              <a:rPr lang="en-US" sz="14180">
                <a:solidFill>
                  <a:srgbClr val="000000"/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05903" y="4785570"/>
            <a:ext cx="724556" cy="167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6"/>
              </a:lnSpc>
            </a:pPr>
            <a:r>
              <a:rPr lang="en-US" sz="9819">
                <a:solidFill>
                  <a:srgbClr val="000000"/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58859" y="4851736"/>
            <a:ext cx="724556" cy="167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6"/>
              </a:lnSpc>
            </a:pPr>
            <a:r>
              <a:rPr lang="en-US" sz="9819">
                <a:solidFill>
                  <a:srgbClr val="000000"/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</a:t>
            </a:r>
          </a:p>
        </p:txBody>
      </p:sp>
      <p:pic>
        <p:nvPicPr>
          <p:cNvPr id="32" name="Picture 3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8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32"/>
                </p:tgtEl>
              </p:cBhvr>
            </p:cmd>
            <p:audio>
              <p:cMediaNode vol="100000" showWhenStopped="0">
                <p:cTn id="3"/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972547" y="1083786"/>
            <a:ext cx="6975428" cy="8229600"/>
            <a:chOff x="0" y="0"/>
            <a:chExt cx="9300570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0" y="0"/>
                  </a:moveTo>
                  <a:lnTo>
                    <a:pt x="9299448" y="0"/>
                  </a:lnTo>
                  <a:lnTo>
                    <a:pt x="929944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>
              <a:off x="5070002" y="3429083"/>
              <a:ext cx="4586000" cy="89427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>
              <a:off x="4701383" y="6976833"/>
              <a:ext cx="4586000" cy="89427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5280613" y="1083786"/>
            <a:ext cx="6974586" cy="8229600"/>
            <a:chOff x="0" y="0"/>
            <a:chExt cx="9299448" cy="10972800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9299448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9299448" y="10972800"/>
                  </a:lnTo>
                  <a:lnTo>
                    <a:pt x="9299448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 flipH="1" flipV="1">
              <a:off x="-261399" y="3358834"/>
              <a:ext cx="4586000" cy="8942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 flipH="1" flipV="1">
              <a:off x="-191686" y="6759744"/>
              <a:ext cx="4586000" cy="894270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38182" y="2870701"/>
            <a:ext cx="5933647" cy="185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0"/>
              </a:lnSpc>
            </a:pPr>
            <a:r>
              <a:rPr lang="en-US" sz="10821" spc="-162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READY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49885" y="4962525"/>
            <a:ext cx="3710242" cy="152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8"/>
              </a:lnSpc>
            </a:pPr>
            <a:r>
              <a:rPr lang="en-US" sz="8792" spc="-13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72450" y="1687018"/>
            <a:ext cx="16249733" cy="602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2"/>
              </a:lnSpc>
            </a:pPr>
            <a:r>
              <a:rPr lang="en-US" sz="35073">
                <a:solidFill>
                  <a:srgbClr val="FFFFFF">
                    <a:alpha val="3922"/>
                  </a:srgbClr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??????</a:t>
            </a:r>
          </a:p>
        </p:txBody>
      </p:sp>
      <p:sp>
        <p:nvSpPr>
          <p:cNvPr id="6" name="Freeform 6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682606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-1880104" y="3655598"/>
            <a:ext cx="3439500" cy="670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-2156569" y="6316411"/>
            <a:ext cx="3439500" cy="67070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6996020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6974586" y="0"/>
                </a:moveTo>
                <a:lnTo>
                  <a:pt x="0" y="0"/>
                </a:lnTo>
                <a:lnTo>
                  <a:pt x="0" y="8229600"/>
                </a:lnTo>
                <a:lnTo>
                  <a:pt x="6974586" y="8229600"/>
                </a:lnTo>
                <a:lnTo>
                  <a:pt x="697458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 flipH="1" flipV="1">
            <a:off x="16799971" y="3602911"/>
            <a:ext cx="3439500" cy="6707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 flipH="1" flipV="1">
            <a:off x="16852255" y="6153594"/>
            <a:ext cx="3439500" cy="67070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4" name="Freeform 14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831970" y="3822449"/>
            <a:ext cx="3268746" cy="3117780"/>
            <a:chOff x="0" y="0"/>
            <a:chExt cx="6324600" cy="6032500"/>
          </a:xfrm>
        </p:grpSpPr>
        <p:sp>
          <p:nvSpPr>
            <p:cNvPr id="17" name="Freeform 1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21840" r="-21840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972507" y="3822449"/>
            <a:ext cx="3268746" cy="3117780"/>
            <a:chOff x="0" y="0"/>
            <a:chExt cx="6324600" cy="6032500"/>
          </a:xfrm>
        </p:grpSpPr>
        <p:sp>
          <p:nvSpPr>
            <p:cNvPr id="20" name="Freeform 2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1"/>
              <a:stretch>
                <a:fillRect l="-21435" r="-2143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1674" y="7481176"/>
            <a:ext cx="6138757" cy="1216417"/>
            <a:chOff x="0" y="0"/>
            <a:chExt cx="2219614" cy="4398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19614" cy="439825"/>
            </a:xfrm>
            <a:custGeom>
              <a:avLst/>
              <a:gdLst/>
              <a:ahLst/>
              <a:cxnLst/>
              <a:rect l="l" t="t" r="r" b="b"/>
              <a:pathLst>
                <a:path w="2219614" h="439825">
                  <a:moveTo>
                    <a:pt x="32790" y="0"/>
                  </a:moveTo>
                  <a:lnTo>
                    <a:pt x="2186824" y="0"/>
                  </a:lnTo>
                  <a:cubicBezTo>
                    <a:pt x="2204934" y="0"/>
                    <a:pt x="2219614" y="14681"/>
                    <a:pt x="2219614" y="32790"/>
                  </a:cubicBezTo>
                  <a:lnTo>
                    <a:pt x="2219614" y="407035"/>
                  </a:lnTo>
                  <a:cubicBezTo>
                    <a:pt x="2219614" y="425144"/>
                    <a:pt x="2204934" y="439825"/>
                    <a:pt x="2186824" y="439825"/>
                  </a:cubicBezTo>
                  <a:lnTo>
                    <a:pt x="32790" y="439825"/>
                  </a:lnTo>
                  <a:cubicBezTo>
                    <a:pt x="14681" y="439825"/>
                    <a:pt x="0" y="425144"/>
                    <a:pt x="0" y="407035"/>
                  </a:cubicBezTo>
                  <a:lnTo>
                    <a:pt x="0" y="32790"/>
                  </a:lnTo>
                  <a:cubicBezTo>
                    <a:pt x="0" y="14681"/>
                    <a:pt x="14681" y="0"/>
                    <a:pt x="32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219614" cy="477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47955" y="1845967"/>
            <a:ext cx="1577006" cy="157700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9B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917403" y="3926396"/>
            <a:ext cx="4986044" cy="3097580"/>
          </a:xfrm>
          <a:custGeom>
            <a:avLst/>
            <a:gdLst/>
            <a:ahLst/>
            <a:cxnLst/>
            <a:rect l="l" t="t" r="r" b="b"/>
            <a:pathLst>
              <a:path w="4986044" h="3097580">
                <a:moveTo>
                  <a:pt x="0" y="0"/>
                </a:moveTo>
                <a:lnTo>
                  <a:pt x="4986045" y="0"/>
                </a:lnTo>
                <a:lnTo>
                  <a:pt x="4986045" y="3097580"/>
                </a:lnTo>
                <a:lnTo>
                  <a:pt x="0" y="3097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5379208" y="3822449"/>
            <a:ext cx="3268746" cy="3117780"/>
            <a:chOff x="0" y="0"/>
            <a:chExt cx="6324600" cy="6032500"/>
          </a:xfrm>
        </p:grpSpPr>
        <p:sp>
          <p:nvSpPr>
            <p:cNvPr id="30" name="Freeform 3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3"/>
              <a:stretch>
                <a:fillRect l="-21840" r="-21840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96865" y="1535497"/>
            <a:ext cx="1247488" cy="188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7"/>
              </a:lnSpc>
            </a:pPr>
            <a:r>
              <a:rPr lang="en-US" sz="11005" spc="-165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222121" y="7443076"/>
            <a:ext cx="5796976" cy="107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en-US" sz="6292">
                <a:solidFill>
                  <a:srgbClr val="000000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5 SYLLABLES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72450" y="1687018"/>
            <a:ext cx="16249733" cy="602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2"/>
              </a:lnSpc>
            </a:pPr>
            <a:r>
              <a:rPr lang="en-US" sz="35073">
                <a:solidFill>
                  <a:srgbClr val="FFFFFF">
                    <a:alpha val="3922"/>
                  </a:srgbClr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??????</a:t>
            </a:r>
          </a:p>
        </p:txBody>
      </p:sp>
      <p:sp>
        <p:nvSpPr>
          <p:cNvPr id="6" name="Freeform 6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682606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-1880104" y="3655598"/>
            <a:ext cx="3439500" cy="670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-2156569" y="6316411"/>
            <a:ext cx="3439500" cy="67070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6996020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6974586" y="0"/>
                </a:moveTo>
                <a:lnTo>
                  <a:pt x="0" y="0"/>
                </a:lnTo>
                <a:lnTo>
                  <a:pt x="0" y="8229600"/>
                </a:lnTo>
                <a:lnTo>
                  <a:pt x="6974586" y="8229600"/>
                </a:lnTo>
                <a:lnTo>
                  <a:pt x="697458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 flipH="1" flipV="1">
            <a:off x="16799971" y="3602911"/>
            <a:ext cx="3439500" cy="6707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 flipH="1" flipV="1">
            <a:off x="16852255" y="6153594"/>
            <a:ext cx="3439500" cy="67070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4" name="Freeform 14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947023" y="3885236"/>
            <a:ext cx="3268746" cy="3117780"/>
            <a:chOff x="0" y="0"/>
            <a:chExt cx="6324600" cy="6032500"/>
          </a:xfrm>
        </p:grpSpPr>
        <p:sp>
          <p:nvSpPr>
            <p:cNvPr id="17" name="Freeform 1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21435" r="-2143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483632" y="3885236"/>
            <a:ext cx="3268746" cy="3117780"/>
            <a:chOff x="0" y="0"/>
            <a:chExt cx="6324600" cy="6032500"/>
          </a:xfrm>
        </p:grpSpPr>
        <p:sp>
          <p:nvSpPr>
            <p:cNvPr id="20" name="Freeform 2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1"/>
              <a:stretch>
                <a:fillRect l="-21435" r="-2143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8351261" y="1838031"/>
            <a:ext cx="1577006" cy="157700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9B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21674" y="7481176"/>
            <a:ext cx="6138757" cy="1216417"/>
            <a:chOff x="0" y="0"/>
            <a:chExt cx="2219614" cy="4398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9614" cy="439825"/>
            </a:xfrm>
            <a:custGeom>
              <a:avLst/>
              <a:gdLst/>
              <a:ahLst/>
              <a:cxnLst/>
              <a:rect l="l" t="t" r="r" b="b"/>
              <a:pathLst>
                <a:path w="2219614" h="439825">
                  <a:moveTo>
                    <a:pt x="32790" y="0"/>
                  </a:moveTo>
                  <a:lnTo>
                    <a:pt x="2186824" y="0"/>
                  </a:lnTo>
                  <a:cubicBezTo>
                    <a:pt x="2204934" y="0"/>
                    <a:pt x="2219614" y="14681"/>
                    <a:pt x="2219614" y="32790"/>
                  </a:cubicBezTo>
                  <a:lnTo>
                    <a:pt x="2219614" y="407035"/>
                  </a:lnTo>
                  <a:cubicBezTo>
                    <a:pt x="2219614" y="425144"/>
                    <a:pt x="2204934" y="439825"/>
                    <a:pt x="2186824" y="439825"/>
                  </a:cubicBezTo>
                  <a:lnTo>
                    <a:pt x="32790" y="439825"/>
                  </a:lnTo>
                  <a:cubicBezTo>
                    <a:pt x="14681" y="439825"/>
                    <a:pt x="0" y="425144"/>
                    <a:pt x="0" y="407035"/>
                  </a:cubicBezTo>
                  <a:lnTo>
                    <a:pt x="0" y="32790"/>
                  </a:lnTo>
                  <a:cubicBezTo>
                    <a:pt x="0" y="14681"/>
                    <a:pt x="14681" y="0"/>
                    <a:pt x="32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19614" cy="477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019079" y="3885236"/>
            <a:ext cx="3268746" cy="3117780"/>
            <a:chOff x="0" y="0"/>
            <a:chExt cx="6324600" cy="6032500"/>
          </a:xfrm>
        </p:grpSpPr>
        <p:sp>
          <p:nvSpPr>
            <p:cNvPr id="29" name="Freeform 29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2"/>
              <a:stretch>
                <a:fillRect l="-75247" r="-75247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2554525" y="3885236"/>
            <a:ext cx="3268746" cy="3117780"/>
            <a:chOff x="0" y="0"/>
            <a:chExt cx="6324600" cy="6032500"/>
          </a:xfrm>
        </p:grpSpPr>
        <p:sp>
          <p:nvSpPr>
            <p:cNvPr id="32" name="Freeform 32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3"/>
              <a:stretch>
                <a:fillRect l="-21435" r="-2143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05298" y="1797778"/>
            <a:ext cx="3077405" cy="146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8502" spc="-127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222121" y="7443076"/>
            <a:ext cx="5796976" cy="107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en-US" sz="6292">
                <a:solidFill>
                  <a:srgbClr val="000000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5 SYLLABLES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72450" y="1687018"/>
            <a:ext cx="16249733" cy="602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2"/>
              </a:lnSpc>
            </a:pPr>
            <a:r>
              <a:rPr lang="en-US" sz="35073">
                <a:solidFill>
                  <a:srgbClr val="FFFFFF">
                    <a:alpha val="3922"/>
                  </a:srgbClr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??????</a:t>
            </a:r>
          </a:p>
        </p:txBody>
      </p:sp>
      <p:sp>
        <p:nvSpPr>
          <p:cNvPr id="6" name="Freeform 6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682606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-1880104" y="3655598"/>
            <a:ext cx="3439500" cy="670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-2156569" y="6316411"/>
            <a:ext cx="3439500" cy="67070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6996020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6974586" y="0"/>
                </a:moveTo>
                <a:lnTo>
                  <a:pt x="0" y="0"/>
                </a:lnTo>
                <a:lnTo>
                  <a:pt x="0" y="8229600"/>
                </a:lnTo>
                <a:lnTo>
                  <a:pt x="6974586" y="8229600"/>
                </a:lnTo>
                <a:lnTo>
                  <a:pt x="697458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 flipH="1" flipV="1">
            <a:off x="16799971" y="3602911"/>
            <a:ext cx="3439500" cy="6707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 flipH="1" flipV="1">
            <a:off x="16852255" y="6153594"/>
            <a:ext cx="3439500" cy="67070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4" name="Freeform 14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997618" y="3832548"/>
            <a:ext cx="3268746" cy="3117780"/>
            <a:chOff x="0" y="0"/>
            <a:chExt cx="6324600" cy="6032500"/>
          </a:xfrm>
        </p:grpSpPr>
        <p:sp>
          <p:nvSpPr>
            <p:cNvPr id="17" name="Freeform 1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48896" r="-4889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021635" y="3832548"/>
            <a:ext cx="3268746" cy="3117780"/>
            <a:chOff x="0" y="0"/>
            <a:chExt cx="6324600" cy="6032500"/>
          </a:xfrm>
        </p:grpSpPr>
        <p:sp>
          <p:nvSpPr>
            <p:cNvPr id="20" name="Freeform 2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1"/>
              <a:stretch>
                <a:fillRect l="-21435" r="-21435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8647955" y="1845967"/>
            <a:ext cx="1577006" cy="157700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9B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21674" y="7481176"/>
            <a:ext cx="6138757" cy="1216417"/>
            <a:chOff x="0" y="0"/>
            <a:chExt cx="2219614" cy="4398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19614" cy="439825"/>
            </a:xfrm>
            <a:custGeom>
              <a:avLst/>
              <a:gdLst/>
              <a:ahLst/>
              <a:cxnLst/>
              <a:rect l="l" t="t" r="r" b="b"/>
              <a:pathLst>
                <a:path w="2219614" h="439825">
                  <a:moveTo>
                    <a:pt x="32790" y="0"/>
                  </a:moveTo>
                  <a:lnTo>
                    <a:pt x="2186824" y="0"/>
                  </a:lnTo>
                  <a:cubicBezTo>
                    <a:pt x="2204934" y="0"/>
                    <a:pt x="2219614" y="14681"/>
                    <a:pt x="2219614" y="32790"/>
                  </a:cubicBezTo>
                  <a:lnTo>
                    <a:pt x="2219614" y="407035"/>
                  </a:lnTo>
                  <a:cubicBezTo>
                    <a:pt x="2219614" y="425144"/>
                    <a:pt x="2204934" y="439825"/>
                    <a:pt x="2186824" y="439825"/>
                  </a:cubicBezTo>
                  <a:lnTo>
                    <a:pt x="32790" y="439825"/>
                  </a:lnTo>
                  <a:cubicBezTo>
                    <a:pt x="14681" y="439825"/>
                    <a:pt x="0" y="425144"/>
                    <a:pt x="0" y="407035"/>
                  </a:cubicBezTo>
                  <a:lnTo>
                    <a:pt x="0" y="32790"/>
                  </a:lnTo>
                  <a:cubicBezTo>
                    <a:pt x="0" y="14681"/>
                    <a:pt x="14681" y="0"/>
                    <a:pt x="32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219614" cy="477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97755" y="1791088"/>
            <a:ext cx="3077405" cy="146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8502" spc="-127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22121" y="7443076"/>
            <a:ext cx="5796976" cy="107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en-US" sz="6292">
                <a:solidFill>
                  <a:srgbClr val="000000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2 SYLLABLES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972450" y="1687018"/>
            <a:ext cx="16249733" cy="602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2"/>
              </a:lnSpc>
            </a:pPr>
            <a:r>
              <a:rPr lang="en-US" sz="35073">
                <a:solidFill>
                  <a:srgbClr val="FFFFFF">
                    <a:alpha val="3922"/>
                  </a:srgbClr>
                </a:solidFill>
                <a:latin typeface="เอฟซี ไอคอนิก Heavy"/>
                <a:ea typeface="เอฟซี ไอคอนิก Heavy"/>
                <a:cs typeface="เอฟซี ไอคอนิก Heavy"/>
                <a:sym typeface="เอฟซี ไอคอนิก Heavy"/>
              </a:rPr>
              <a:t>??????</a:t>
            </a:r>
          </a:p>
        </p:txBody>
      </p:sp>
      <p:sp>
        <p:nvSpPr>
          <p:cNvPr id="6" name="Freeform 6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682606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0" y="0"/>
                </a:moveTo>
                <a:lnTo>
                  <a:pt x="6974586" y="0"/>
                </a:lnTo>
                <a:lnTo>
                  <a:pt x="69745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-1880104" y="3655598"/>
            <a:ext cx="3439500" cy="6707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>
            <a:off x="-2156569" y="6316411"/>
            <a:ext cx="3439500" cy="67070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flipH="1">
            <a:off x="16996020" y="1083786"/>
            <a:ext cx="6974586" cy="8229600"/>
          </a:xfrm>
          <a:custGeom>
            <a:avLst/>
            <a:gdLst/>
            <a:ahLst/>
            <a:cxnLst/>
            <a:rect l="l" t="t" r="r" b="b"/>
            <a:pathLst>
              <a:path w="6974586" h="8229600">
                <a:moveTo>
                  <a:pt x="6974586" y="0"/>
                </a:moveTo>
                <a:lnTo>
                  <a:pt x="0" y="0"/>
                </a:lnTo>
                <a:lnTo>
                  <a:pt x="0" y="8229600"/>
                </a:lnTo>
                <a:lnTo>
                  <a:pt x="6974586" y="8229600"/>
                </a:lnTo>
                <a:lnTo>
                  <a:pt x="697458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700000" flipH="1" flipV="1">
            <a:off x="16799971" y="3602911"/>
            <a:ext cx="3439500" cy="6707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 flipH="1" flipV="1">
            <a:off x="16852255" y="6153594"/>
            <a:ext cx="3439500" cy="67070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4" name="Freeform 14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66365" y="3812655"/>
            <a:ext cx="1661903" cy="24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6"/>
              </a:lnSpc>
            </a:pPr>
            <a:r>
              <a:rPr lang="en-US" sz="14568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+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6945" y="3832548"/>
            <a:ext cx="3268746" cy="3117780"/>
            <a:chOff x="0" y="0"/>
            <a:chExt cx="6324600" cy="6032500"/>
          </a:xfrm>
        </p:grpSpPr>
        <p:sp>
          <p:nvSpPr>
            <p:cNvPr id="18" name="Freeform 18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22524" r="-2252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510962" y="3832548"/>
            <a:ext cx="3268746" cy="3117780"/>
            <a:chOff x="0" y="0"/>
            <a:chExt cx="6324600" cy="6032500"/>
          </a:xfrm>
        </p:grpSpPr>
        <p:sp>
          <p:nvSpPr>
            <p:cNvPr id="21" name="Freeform 21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1"/>
              <a:stretch>
                <a:fillRect l="-21435" r="-21435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2532309" y="3832548"/>
            <a:ext cx="3268746" cy="3117780"/>
            <a:chOff x="0" y="0"/>
            <a:chExt cx="6324600" cy="6032500"/>
          </a:xfrm>
        </p:grpSpPr>
        <p:sp>
          <p:nvSpPr>
            <p:cNvPr id="24" name="Freeform 2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2"/>
              <a:stretch>
                <a:fillRect t="-2527" b="-2527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451285" y="1845967"/>
            <a:ext cx="1577006" cy="157700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9B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21674" y="7481176"/>
            <a:ext cx="6138757" cy="1216417"/>
            <a:chOff x="0" y="0"/>
            <a:chExt cx="2219614" cy="4398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19614" cy="439825"/>
            </a:xfrm>
            <a:custGeom>
              <a:avLst/>
              <a:gdLst/>
              <a:ahLst/>
              <a:cxnLst/>
              <a:rect l="l" t="t" r="r" b="b"/>
              <a:pathLst>
                <a:path w="2219614" h="439825">
                  <a:moveTo>
                    <a:pt x="32790" y="0"/>
                  </a:moveTo>
                  <a:lnTo>
                    <a:pt x="2186824" y="0"/>
                  </a:lnTo>
                  <a:cubicBezTo>
                    <a:pt x="2204934" y="0"/>
                    <a:pt x="2219614" y="14681"/>
                    <a:pt x="2219614" y="32790"/>
                  </a:cubicBezTo>
                  <a:lnTo>
                    <a:pt x="2219614" y="407035"/>
                  </a:lnTo>
                  <a:cubicBezTo>
                    <a:pt x="2219614" y="425144"/>
                    <a:pt x="2204934" y="439825"/>
                    <a:pt x="2186824" y="439825"/>
                  </a:cubicBezTo>
                  <a:lnTo>
                    <a:pt x="32790" y="439825"/>
                  </a:lnTo>
                  <a:cubicBezTo>
                    <a:pt x="14681" y="439825"/>
                    <a:pt x="0" y="425144"/>
                    <a:pt x="0" y="407035"/>
                  </a:cubicBezTo>
                  <a:lnTo>
                    <a:pt x="0" y="32790"/>
                  </a:lnTo>
                  <a:cubicBezTo>
                    <a:pt x="0" y="14681"/>
                    <a:pt x="14681" y="0"/>
                    <a:pt x="32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219614" cy="477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23692" y="1674517"/>
            <a:ext cx="1240617" cy="146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8502" spc="-127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222121" y="7443076"/>
            <a:ext cx="5796976" cy="107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en-US" sz="6292">
                <a:solidFill>
                  <a:srgbClr val="000000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3 SYLLABLES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972547" y="1083786"/>
            <a:ext cx="6975428" cy="8229600"/>
            <a:chOff x="0" y="0"/>
            <a:chExt cx="9300570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0" y="0"/>
                  </a:moveTo>
                  <a:lnTo>
                    <a:pt x="9299448" y="0"/>
                  </a:lnTo>
                  <a:lnTo>
                    <a:pt x="929944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>
              <a:off x="5070002" y="3429083"/>
              <a:ext cx="4586000" cy="89427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>
              <a:off x="4701383" y="6976833"/>
              <a:ext cx="4586000" cy="89427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5280613" y="1083786"/>
            <a:ext cx="6974586" cy="8229600"/>
            <a:chOff x="0" y="0"/>
            <a:chExt cx="9299448" cy="10972800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9299448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9299448" y="10972800"/>
                  </a:lnTo>
                  <a:lnTo>
                    <a:pt x="9299448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 flipH="1" flipV="1">
              <a:off x="-261399" y="3358834"/>
              <a:ext cx="4586000" cy="8942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 flipH="1" flipV="1">
              <a:off x="-191686" y="6759744"/>
              <a:ext cx="4586000" cy="894270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021674" y="7481176"/>
            <a:ext cx="6138757" cy="1216417"/>
            <a:chOff x="0" y="0"/>
            <a:chExt cx="2219614" cy="4398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19614" cy="439825"/>
            </a:xfrm>
            <a:custGeom>
              <a:avLst/>
              <a:gdLst/>
              <a:ahLst/>
              <a:cxnLst/>
              <a:rect l="l" t="t" r="r" b="b"/>
              <a:pathLst>
                <a:path w="2219614" h="439825">
                  <a:moveTo>
                    <a:pt x="32790" y="0"/>
                  </a:moveTo>
                  <a:lnTo>
                    <a:pt x="2186824" y="0"/>
                  </a:lnTo>
                  <a:cubicBezTo>
                    <a:pt x="2204934" y="0"/>
                    <a:pt x="2219614" y="14681"/>
                    <a:pt x="2219614" y="32790"/>
                  </a:cubicBezTo>
                  <a:lnTo>
                    <a:pt x="2219614" y="407035"/>
                  </a:lnTo>
                  <a:cubicBezTo>
                    <a:pt x="2219614" y="425144"/>
                    <a:pt x="2204934" y="439825"/>
                    <a:pt x="2186824" y="439825"/>
                  </a:cubicBezTo>
                  <a:lnTo>
                    <a:pt x="32790" y="439825"/>
                  </a:lnTo>
                  <a:cubicBezTo>
                    <a:pt x="14681" y="439825"/>
                    <a:pt x="0" y="425144"/>
                    <a:pt x="0" y="407035"/>
                  </a:cubicBezTo>
                  <a:lnTo>
                    <a:pt x="0" y="32790"/>
                  </a:lnTo>
                  <a:cubicBezTo>
                    <a:pt x="0" y="14681"/>
                    <a:pt x="14681" y="0"/>
                    <a:pt x="327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219614" cy="477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451285" y="1845967"/>
            <a:ext cx="1577006" cy="157700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339B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486945" y="3832548"/>
            <a:ext cx="3268746" cy="3117780"/>
            <a:chOff x="0" y="0"/>
            <a:chExt cx="6324600" cy="6032500"/>
          </a:xfrm>
        </p:grpSpPr>
        <p:sp>
          <p:nvSpPr>
            <p:cNvPr id="24" name="Freeform 2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34611" r="-34611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7510962" y="3832548"/>
            <a:ext cx="3268746" cy="3117780"/>
            <a:chOff x="0" y="0"/>
            <a:chExt cx="6324600" cy="6032500"/>
          </a:xfrm>
        </p:grpSpPr>
        <p:sp>
          <p:nvSpPr>
            <p:cNvPr id="27" name="Freeform 2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1"/>
              <a:stretch>
                <a:fillRect l="-21302" r="-21302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2532309" y="3832548"/>
            <a:ext cx="3268746" cy="3117780"/>
            <a:chOff x="0" y="0"/>
            <a:chExt cx="6324600" cy="6032500"/>
          </a:xfrm>
        </p:grpSpPr>
        <p:sp>
          <p:nvSpPr>
            <p:cNvPr id="30" name="Freeform 3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2"/>
              <a:stretch>
                <a:fillRect l="-21435" r="-21435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22121" y="7443076"/>
            <a:ext cx="5796976" cy="107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0"/>
              </a:lnSpc>
            </a:pPr>
            <a:r>
              <a:rPr lang="en-US" sz="6292">
                <a:solidFill>
                  <a:srgbClr val="000000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3 SYLLABLES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23692" y="1674517"/>
            <a:ext cx="1240617" cy="146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8502" spc="-127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635"/>
            <a:ext cx="18288000" cy="13424270"/>
            <a:chOff x="0" y="0"/>
            <a:chExt cx="24384000" cy="17899026"/>
          </a:xfrm>
        </p:grpSpPr>
        <p:sp>
          <p:nvSpPr>
            <p:cNvPr id="3" name="Freeform 3"/>
            <p:cNvSpPr/>
            <p:nvPr/>
          </p:nvSpPr>
          <p:spPr>
            <a:xfrm>
              <a:off x="0" y="8727509"/>
              <a:ext cx="24384000" cy="9171517"/>
            </a:xfrm>
            <a:custGeom>
              <a:avLst/>
              <a:gdLst/>
              <a:ahLst/>
              <a:cxnLst/>
              <a:rect l="l" t="t" r="r" b="b"/>
              <a:pathLst>
                <a:path w="24384000" h="9171517">
                  <a:moveTo>
                    <a:pt x="0" y="0"/>
                  </a:moveTo>
                  <a:lnTo>
                    <a:pt x="24384000" y="0"/>
                  </a:lnTo>
                  <a:lnTo>
                    <a:pt x="24384000" y="9171517"/>
                  </a:lnTo>
                  <a:lnTo>
                    <a:pt x="0" y="917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586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384000" cy="8992736"/>
            </a:xfrm>
            <a:custGeom>
              <a:avLst/>
              <a:gdLst/>
              <a:ahLst/>
              <a:cxnLst/>
              <a:rect l="l" t="t" r="r" b="b"/>
              <a:pathLst>
                <a:path w="24384000" h="8992736">
                  <a:moveTo>
                    <a:pt x="0" y="0"/>
                  </a:moveTo>
                  <a:lnTo>
                    <a:pt x="24384000" y="0"/>
                  </a:lnTo>
                  <a:lnTo>
                    <a:pt x="24384000" y="8992736"/>
                  </a:lnTo>
                  <a:lnTo>
                    <a:pt x="0" y="8992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167" b="-1689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51617" y="-5956033"/>
            <a:ext cx="15984767" cy="9371070"/>
          </a:xfrm>
          <a:custGeom>
            <a:avLst/>
            <a:gdLst/>
            <a:ahLst/>
            <a:cxnLst/>
            <a:rect l="l" t="t" r="r" b="b"/>
            <a:pathLst>
              <a:path w="15984767" h="9371070">
                <a:moveTo>
                  <a:pt x="0" y="0"/>
                </a:moveTo>
                <a:lnTo>
                  <a:pt x="15984766" y="0"/>
                </a:lnTo>
                <a:lnTo>
                  <a:pt x="15984766" y="9371070"/>
                </a:lnTo>
                <a:lnTo>
                  <a:pt x="0" y="937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972547" y="1083786"/>
            <a:ext cx="6975428" cy="8229600"/>
            <a:chOff x="0" y="0"/>
            <a:chExt cx="9300570" cy="1097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0" y="0"/>
                  </a:moveTo>
                  <a:lnTo>
                    <a:pt x="9299448" y="0"/>
                  </a:lnTo>
                  <a:lnTo>
                    <a:pt x="929944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>
              <a:off x="5070002" y="3429083"/>
              <a:ext cx="4586000" cy="89427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>
              <a:off x="4701383" y="6976833"/>
              <a:ext cx="4586000" cy="89427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5280613" y="1083786"/>
            <a:ext cx="6974586" cy="8229600"/>
            <a:chOff x="0" y="0"/>
            <a:chExt cx="9299448" cy="10972800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9299448" cy="10972800"/>
            </a:xfrm>
            <a:custGeom>
              <a:avLst/>
              <a:gdLst/>
              <a:ahLst/>
              <a:cxnLst/>
              <a:rect l="l" t="t" r="r" b="b"/>
              <a:pathLst>
                <a:path w="9299448" h="10972800">
                  <a:moveTo>
                    <a:pt x="9299448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9299448" y="10972800"/>
                  </a:lnTo>
                  <a:lnTo>
                    <a:pt x="9299448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 flipH="1" flipV="1">
              <a:off x="-261399" y="3358834"/>
              <a:ext cx="4586000" cy="89427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700000" flipH="1" flipV="1">
              <a:off x="-191686" y="6759744"/>
              <a:ext cx="4586000" cy="894270"/>
            </a:xfrm>
            <a:prstGeom prst="rect">
              <a:avLst/>
            </a:prstGeom>
          </p:spPr>
        </p:pic>
      </p:grpSp>
      <p:sp>
        <p:nvSpPr>
          <p:cNvPr id="14" name="Freeform 14"/>
          <p:cNvSpPr/>
          <p:nvPr/>
        </p:nvSpPr>
        <p:spPr>
          <a:xfrm rot="302075" flipH="1">
            <a:off x="9550121" y="93067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956341" y="0"/>
                </a:moveTo>
                <a:lnTo>
                  <a:pt x="0" y="0"/>
                </a:lnTo>
                <a:lnTo>
                  <a:pt x="0" y="376205"/>
                </a:lnTo>
                <a:lnTo>
                  <a:pt x="956341" y="376205"/>
                </a:lnTo>
                <a:lnTo>
                  <a:pt x="9563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5" name="Freeform 15"/>
          <p:cNvSpPr/>
          <p:nvPr/>
        </p:nvSpPr>
        <p:spPr>
          <a:xfrm rot="-300156">
            <a:off x="7781457" y="929240"/>
            <a:ext cx="956341" cy="376205"/>
          </a:xfrm>
          <a:custGeom>
            <a:avLst/>
            <a:gdLst/>
            <a:ahLst/>
            <a:cxnLst/>
            <a:rect l="l" t="t" r="r" b="b"/>
            <a:pathLst>
              <a:path w="956341" h="376205">
                <a:moveTo>
                  <a:pt x="0" y="0"/>
                </a:moveTo>
                <a:lnTo>
                  <a:pt x="956340" y="0"/>
                </a:lnTo>
                <a:lnTo>
                  <a:pt x="956340" y="376206"/>
                </a:lnTo>
                <a:lnTo>
                  <a:pt x="0" y="37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387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127569" y="218955"/>
            <a:ext cx="6032862" cy="108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GUESSING GAME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404720" y="9751850"/>
            <a:ext cx="23097441" cy="1164577"/>
          </a:xfrm>
          <a:custGeom>
            <a:avLst/>
            <a:gdLst/>
            <a:ahLst/>
            <a:cxnLst/>
            <a:rect l="l" t="t" r="r" b="b"/>
            <a:pathLst>
              <a:path w="23097441" h="1164577">
                <a:moveTo>
                  <a:pt x="0" y="0"/>
                </a:moveTo>
                <a:lnTo>
                  <a:pt x="23097440" y="0"/>
                </a:lnTo>
                <a:lnTo>
                  <a:pt x="23097440" y="1164577"/>
                </a:lnTo>
                <a:lnTo>
                  <a:pt x="0" y="116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250767" y="1726511"/>
            <a:ext cx="5003222" cy="120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8"/>
              </a:lnSpc>
            </a:pPr>
            <a:r>
              <a:rPr lang="en-US" sz="6984" spc="-104">
                <a:solidFill>
                  <a:srgbClr val="FFFFFF"/>
                </a:solidFill>
                <a:latin typeface="Stinger Wide Bold"/>
                <a:ea typeface="Stinger Wide Bold"/>
                <a:cs typeface="Stinger Wide Bold"/>
                <a:sym typeface="Stinger Wide Bold"/>
              </a:rPr>
              <a:t>ANSWER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32624" y="4342954"/>
            <a:ext cx="9239099" cy="385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3898" spc="-58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1. PAPAYA SALAD  ส้มตำ</a:t>
            </a:r>
          </a:p>
          <a:p>
            <a:pPr algn="l">
              <a:lnSpc>
                <a:spcPts val="6159"/>
              </a:lnSpc>
            </a:pPr>
            <a:r>
              <a:rPr lang="en-US" sz="3898" spc="-58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2. ORANGE BLACK COFFEE</a:t>
            </a:r>
          </a:p>
          <a:p>
            <a:pPr algn="l">
              <a:lnSpc>
                <a:spcPts val="6159"/>
              </a:lnSpc>
            </a:pPr>
            <a:r>
              <a:rPr lang="en-US" sz="3898" spc="-58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3. SCONES แปลว่า สโคน</a:t>
            </a:r>
          </a:p>
          <a:p>
            <a:pPr algn="l">
              <a:lnSpc>
                <a:spcPts val="6159"/>
              </a:lnSpc>
            </a:pPr>
            <a:r>
              <a:rPr lang="en-US" sz="3898" spc="-58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4. ROAST CHICKEN</a:t>
            </a:r>
          </a:p>
          <a:p>
            <a:pPr algn="l">
              <a:lnSpc>
                <a:spcPts val="6159"/>
              </a:lnSpc>
            </a:pPr>
            <a:r>
              <a:rPr lang="en-US" sz="3898" spc="-58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5.  HEALTHY FOOD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67</Words>
  <Application>Microsoft Office PowerPoint</Application>
  <PresentationFormat>กำหนดเอง</PresentationFormat>
  <Paragraphs>34</Paragraphs>
  <Slides>8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15" baseType="lpstr">
      <vt:lpstr>เอฟซี ไอคอนิก Heavy</vt:lpstr>
      <vt:lpstr>เอฟซี ไอคอนิก Bold</vt:lpstr>
      <vt:lpstr>Arial</vt:lpstr>
      <vt:lpstr>Calibri</vt:lpstr>
      <vt:lpstr>เอฟซี ไอคอนิก</vt:lpstr>
      <vt:lpstr>Stinger Wide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Guessing Game</dc:title>
  <dc:creator>ดวงฤทัย หิตเทศ</dc:creator>
  <cp:lastModifiedBy>ดวงฤทัย หิตเทศ</cp:lastModifiedBy>
  <cp:revision>2</cp:revision>
  <dcterms:created xsi:type="dcterms:W3CDTF">2006-08-16T00:00:00Z</dcterms:created>
  <dcterms:modified xsi:type="dcterms:W3CDTF">2025-01-12T08:05:46Z</dcterms:modified>
  <dc:identifier>DAGO0S8_w_o</dc:identifier>
</cp:coreProperties>
</file>